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67"/>
  </p:notesMasterIdLst>
  <p:sldIdLst>
    <p:sldId id="256" r:id="rId5"/>
    <p:sldId id="392" r:id="rId6"/>
    <p:sldId id="257" r:id="rId7"/>
    <p:sldId id="348" r:id="rId8"/>
    <p:sldId id="370" r:id="rId9"/>
    <p:sldId id="262" r:id="rId10"/>
    <p:sldId id="349" r:id="rId11"/>
    <p:sldId id="263" r:id="rId12"/>
    <p:sldId id="318" r:id="rId13"/>
    <p:sldId id="398" r:id="rId14"/>
    <p:sldId id="264" r:id="rId15"/>
    <p:sldId id="350" r:id="rId16"/>
    <p:sldId id="394" r:id="rId17"/>
    <p:sldId id="312" r:id="rId18"/>
    <p:sldId id="359" r:id="rId19"/>
    <p:sldId id="313" r:id="rId20"/>
    <p:sldId id="351" r:id="rId21"/>
    <p:sldId id="386" r:id="rId22"/>
    <p:sldId id="311" r:id="rId23"/>
    <p:sldId id="316" r:id="rId24"/>
    <p:sldId id="364" r:id="rId25"/>
    <p:sldId id="323" r:id="rId26"/>
    <p:sldId id="333" r:id="rId27"/>
    <p:sldId id="365" r:id="rId28"/>
    <p:sldId id="385" r:id="rId29"/>
    <p:sldId id="334" r:id="rId30"/>
    <p:sldId id="366" r:id="rId31"/>
    <p:sldId id="337" r:id="rId32"/>
    <p:sldId id="336" r:id="rId33"/>
    <p:sldId id="338" r:id="rId34"/>
    <p:sldId id="363" r:id="rId35"/>
    <p:sldId id="388" r:id="rId36"/>
    <p:sldId id="367" r:id="rId37"/>
    <p:sldId id="308" r:id="rId38"/>
    <p:sldId id="395" r:id="rId39"/>
    <p:sldId id="378" r:id="rId40"/>
    <p:sldId id="353" r:id="rId41"/>
    <p:sldId id="331" r:id="rId42"/>
    <p:sldId id="325" r:id="rId43"/>
    <p:sldId id="354" r:id="rId44"/>
    <p:sldId id="355" r:id="rId45"/>
    <p:sldId id="396" r:id="rId46"/>
    <p:sldId id="309" r:id="rId47"/>
    <p:sldId id="356" r:id="rId48"/>
    <p:sldId id="358" r:id="rId49"/>
    <p:sldId id="357" r:id="rId50"/>
    <p:sldId id="397" r:id="rId51"/>
    <p:sldId id="376" r:id="rId52"/>
    <p:sldId id="375" r:id="rId53"/>
    <p:sldId id="377" r:id="rId54"/>
    <p:sldId id="387" r:id="rId55"/>
    <p:sldId id="285" r:id="rId56"/>
    <p:sldId id="391" r:id="rId57"/>
    <p:sldId id="374" r:id="rId58"/>
    <p:sldId id="343" r:id="rId59"/>
    <p:sldId id="379" r:id="rId60"/>
    <p:sldId id="380" r:id="rId61"/>
    <p:sldId id="381" r:id="rId62"/>
    <p:sldId id="382" r:id="rId63"/>
    <p:sldId id="383" r:id="rId64"/>
    <p:sldId id="344" r:id="rId65"/>
    <p:sldId id="340" r:id="rId66"/>
  </p:sldIdLst>
  <p:sldSz cx="9144000" cy="5143500" type="screen16x9"/>
  <p:notesSz cx="6858000" cy="9144000"/>
  <p:embeddedFontLst>
    <p:embeddedFont>
      <p:font typeface="Gotham Bold" panose="02010600030101010101" pitchFamily="2" charset="-122"/>
      <p:regular r:id="rId68"/>
    </p:embeddedFont>
    <p:embeddedFont>
      <p:font typeface="Abadi" panose="020B0604020104020204" pitchFamily="34" charset="0"/>
      <p:regular r:id="rId69"/>
    </p:embeddedFont>
    <p:embeddedFont>
      <p:font typeface="ADLaM Display" panose="02010000000000000000" pitchFamily="2" charset="77"/>
      <p:regular r:id="rId70"/>
    </p:embeddedFont>
    <p:embeddedFont>
      <p:font typeface="Amasis MT Pro Black" panose="020F0502020204030204" pitchFamily="34" charset="0"/>
      <p:bold r:id="rId71"/>
      <p:italic r:id="rId72"/>
      <p:boldItalic r:id="rId73"/>
    </p:embeddedFont>
    <p:embeddedFont>
      <p:font typeface="Aptos" panose="020B0004020202020204" pitchFamily="34" charset="0"/>
      <p:regular r:id="rId74"/>
      <p:bold r:id="rId75"/>
      <p:italic r:id="rId76"/>
      <p:boldItalic r:id="rId77"/>
    </p:embeddedFont>
    <p:embeddedFont>
      <p:font typeface="Arial Nova" panose="020B0504020202020204" pitchFamily="34" charset="0"/>
      <p:regular r:id="rId78"/>
      <p:bold r:id="rId79"/>
      <p:italic r:id="rId80"/>
      <p:boldItalic r:id="rId81"/>
    </p:embeddedFont>
    <p:embeddedFont>
      <p:font typeface="Bebas Neue" panose="020B0606020202050201" pitchFamily="34" charset="77"/>
      <p:regular r:id="rId82"/>
    </p:embeddedFont>
    <p:embeddedFont>
      <p:font typeface="Britannic Bold" panose="020B0903060703020204" pitchFamily="34" charset="77"/>
      <p:regular r:id="rId83"/>
    </p:embeddedFont>
    <p:embeddedFont>
      <p:font typeface="Calibri" panose="020F0502020204030204" pitchFamily="34" charset="0"/>
      <p:regular r:id="rId84"/>
      <p:bold r:id="rId85"/>
      <p:italic r:id="rId86"/>
      <p:boldItalic r:id="rId87"/>
    </p:embeddedFont>
    <p:embeddedFont>
      <p:font typeface="Consolas" panose="020B0609020204030204" pitchFamily="49" charset="0"/>
      <p:regular r:id="rId88"/>
      <p:bold r:id="rId89"/>
      <p:italic r:id="rId90"/>
      <p:boldItalic r:id="rId91"/>
    </p:embeddedFont>
    <p:embeddedFont>
      <p:font typeface="Cooper Black" panose="0208090404030B020404" pitchFamily="18" charset="77"/>
      <p:regular r:id="rId92"/>
    </p:embeddedFont>
    <p:embeddedFont>
      <p:font typeface="Limelight" panose="02000000000000000000" pitchFamily="2" charset="77"/>
      <p:regular r:id="rId93"/>
    </p:embeddedFont>
    <p:embeddedFont>
      <p:font typeface="Raleway" pitchFamily="2" charset="77"/>
      <p:regular r:id="rId94"/>
      <p:bold r:id="rId95"/>
      <p:italic r:id="rId96"/>
      <p:boldItalic r:id="rId97"/>
    </p:embeddedFont>
    <p:embeddedFont>
      <p:font typeface="Roboto Condensed Light" panose="02000000000000000000" pitchFamily="2" charset="0"/>
      <p:regular r:id="rId98"/>
      <p:italic r:id="rId99"/>
    </p:embeddedFont>
    <p:embeddedFont>
      <p:font typeface="Segoe UI" panose="020B0502040204020203"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F67F68-12A7-9023-352D-97108B329161}" name="Kruti CHANDRASHEKAR" initials="KC" userId="S::kruti.c.2023@mitb.smu.edu.sg::ebccdfe6-6d8e-4bb7-a8da-c7c567cd8be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363"/>
    <a:srgbClr val="294E95"/>
    <a:srgbClr val="304F9B"/>
    <a:srgbClr val="FFFFFF"/>
    <a:srgbClr val="000000"/>
    <a:srgbClr val="73E6F5"/>
    <a:srgbClr val="6FA0CF"/>
    <a:srgbClr val="89B0D7"/>
    <a:srgbClr val="C1D3E8"/>
    <a:srgbClr val="8B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89F59-08D6-1840-B090-98F18B437457}" v="13" dt="2024-06-22T18:16:15.525"/>
    <p1510:client id="{14B78ECE-69C5-CB02-613F-F9CB303A95BA}" v="4" dt="2024-06-22T15:28:26.088"/>
    <p1510:client id="{14CBAB6F-F32A-4E7F-BD3E-0418499818F4}" v="135" dt="2024-06-23T07:16:10.026"/>
    <p1510:client id="{87631381-D2E6-4D48-971C-4A7836524A69}" v="219" dt="2024-06-23T04:56:59.108"/>
    <p1510:client id="{9AB639D0-BF5D-42C0-96DC-FEA4601FE7CD}" v="8" dt="2024-06-22T18:37:50.889"/>
    <p1510:client id="{BD6DC3C5-89E7-EE49-B339-3FD9BC917FA7}" v="6" dt="2024-06-23T06:26:15.165"/>
    <p1510:client id="{CC243AF5-7929-134B-0233-E9E9AC84EEBB}" v="45" dt="2024-06-22T17:31:22.809"/>
    <p1510:client id="{CCBA647A-889D-4087-9E1E-DB3B2B28E448}" v="203" dt="2024-06-23T05:46:10.609"/>
    <p1510:client id="{EC8E0EE5-3598-1D44-BBFA-62E4F5A45997}" v="94" dt="2024-06-23T01:49:53.148"/>
    <p1510:client id="{ED369F11-FC1A-46AE-AB80-B06B8D8D6DC7}" v="67" dt="2024-06-23T11:24:02.437"/>
  </p1510:revLst>
</p1510:revInfo>
</file>

<file path=ppt/tableStyles.xml><?xml version="1.0" encoding="utf-8"?>
<a:tblStyleLst xmlns:a="http://schemas.openxmlformats.org/drawingml/2006/main" def="{D0C71BF0-7974-4C34-B5AB-19B379435834}">
  <a:tblStyle styleId="{D0C71BF0-7974-4C34-B5AB-19B3794358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p:cViewPr varScale="1">
        <p:scale>
          <a:sx n="140" d="100"/>
          <a:sy n="140"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font" Target="fonts/font35.fntdata"/><Relationship Id="rId5" Type="http://schemas.openxmlformats.org/officeDocument/2006/relationships/slide" Target="slides/slide1.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36.fntdata"/><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font" Target="fonts/font3.fntdata"/><Relationship Id="rId75" Type="http://schemas.openxmlformats.org/officeDocument/2006/relationships/font" Target="fonts/font8.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font" Target="fonts/font32.fntdata"/><Relationship Id="rId101" Type="http://schemas.openxmlformats.org/officeDocument/2006/relationships/font" Target="fonts/font34.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9.fntdata"/><Relationship Id="rId97" Type="http://schemas.openxmlformats.org/officeDocument/2006/relationships/font" Target="fonts/font30.fntdata"/><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20.fntdata"/><Relationship Id="rId110" Type="http://schemas.microsoft.com/office/2018/10/relationships/authors" Target="authors.xml"/><Relationship Id="rId61" Type="http://schemas.openxmlformats.org/officeDocument/2006/relationships/slide" Target="slides/slide57.xml"/><Relationship Id="rId82" Type="http://schemas.openxmlformats.org/officeDocument/2006/relationships/font" Target="fonts/font15.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0.fntdata"/><Relationship Id="rId100" Type="http://schemas.openxmlformats.org/officeDocument/2006/relationships/font" Target="fonts/font33.fntdata"/><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16.fntdata"/><Relationship Id="rId88"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Xuanye" userId="c9f35494-b63c-4b96-a081-59c741cf2609" providerId="ADAL" clId="{90658940-81C8-4E24-BE80-2C6CC1B72F6A}"/>
    <pc:docChg chg="undo redo custSel addSld delSld modSld sldOrd">
      <pc:chgData name="ZHANG Xuanye" userId="c9f35494-b63c-4b96-a081-59c741cf2609" providerId="ADAL" clId="{90658940-81C8-4E24-BE80-2C6CC1B72F6A}" dt="2024-05-28T10:36:14.713" v="2068" actId="20577"/>
      <pc:docMkLst>
        <pc:docMk/>
      </pc:docMkLst>
      <pc:sldChg chg="modSp mod">
        <pc:chgData name="ZHANG Xuanye" userId="c9f35494-b63c-4b96-a081-59c741cf2609" providerId="ADAL" clId="{90658940-81C8-4E24-BE80-2C6CC1B72F6A}" dt="2024-05-28T08:10:24.718" v="1883" actId="404"/>
        <pc:sldMkLst>
          <pc:docMk/>
          <pc:sldMk cId="0" sldId="256"/>
        </pc:sldMkLst>
        <pc:spChg chg="mod">
          <ac:chgData name="ZHANG Xuanye" userId="c9f35494-b63c-4b96-a081-59c741cf2609" providerId="ADAL" clId="{90658940-81C8-4E24-BE80-2C6CC1B72F6A}" dt="2024-05-28T08:10:24.718" v="1883" actId="404"/>
          <ac:spMkLst>
            <pc:docMk/>
            <pc:sldMk cId="0" sldId="256"/>
            <ac:spMk id="2" creationId="{E9B673B1-D5F8-CF1D-46E9-82C4EF06E508}"/>
          </ac:spMkLst>
        </pc:spChg>
      </pc:sldChg>
      <pc:sldChg chg="modSp mod">
        <pc:chgData name="ZHANG Xuanye" userId="c9f35494-b63c-4b96-a081-59c741cf2609" providerId="ADAL" clId="{90658940-81C8-4E24-BE80-2C6CC1B72F6A}" dt="2024-05-28T08:11:38.191" v="1913" actId="20577"/>
        <pc:sldMkLst>
          <pc:docMk/>
          <pc:sldMk cId="0" sldId="258"/>
        </pc:sldMkLst>
        <pc:spChg chg="mod">
          <ac:chgData name="ZHANG Xuanye" userId="c9f35494-b63c-4b96-a081-59c741cf2609" providerId="ADAL" clId="{90658940-81C8-4E24-BE80-2C6CC1B72F6A}" dt="2024-05-28T08:06:33.633" v="1848" actId="1035"/>
          <ac:spMkLst>
            <pc:docMk/>
            <pc:sldMk cId="0" sldId="258"/>
            <ac:spMk id="7" creationId="{0AD132EA-17F7-F63B-82A1-7E59F98E7DCE}"/>
          </ac:spMkLst>
        </pc:spChg>
        <pc:spChg chg="mod">
          <ac:chgData name="ZHANG Xuanye" userId="c9f35494-b63c-4b96-a081-59c741cf2609" providerId="ADAL" clId="{90658940-81C8-4E24-BE80-2C6CC1B72F6A}" dt="2024-05-28T08:11:38.191" v="1913" actId="20577"/>
          <ac:spMkLst>
            <pc:docMk/>
            <pc:sldMk cId="0" sldId="258"/>
            <ac:spMk id="8" creationId="{ED194677-A4D9-F435-86D4-5482A3858BE0}"/>
          </ac:spMkLst>
        </pc:spChg>
        <pc:spChg chg="mod">
          <ac:chgData name="ZHANG Xuanye" userId="c9f35494-b63c-4b96-a081-59c741cf2609" providerId="ADAL" clId="{90658940-81C8-4E24-BE80-2C6CC1B72F6A}" dt="2024-05-28T08:05:26.640" v="1715" actId="20577"/>
          <ac:spMkLst>
            <pc:docMk/>
            <pc:sldMk cId="0" sldId="258"/>
            <ac:spMk id="519" creationId="{00000000-0000-0000-0000-000000000000}"/>
          </ac:spMkLst>
        </pc:spChg>
        <pc:spChg chg="mod">
          <ac:chgData name="ZHANG Xuanye" userId="c9f35494-b63c-4b96-a081-59c741cf2609" providerId="ADAL" clId="{90658940-81C8-4E24-BE80-2C6CC1B72F6A}" dt="2024-05-28T08:06:02.478" v="1723" actId="20577"/>
          <ac:spMkLst>
            <pc:docMk/>
            <pc:sldMk cId="0" sldId="258"/>
            <ac:spMk id="521" creationId="{00000000-0000-0000-0000-000000000000}"/>
          </ac:spMkLst>
        </pc:spChg>
        <pc:spChg chg="mod">
          <ac:chgData name="ZHANG Xuanye" userId="c9f35494-b63c-4b96-a081-59c741cf2609" providerId="ADAL" clId="{90658940-81C8-4E24-BE80-2C6CC1B72F6A}" dt="2024-05-28T08:06:21.177" v="1838" actId="20577"/>
          <ac:spMkLst>
            <pc:docMk/>
            <pc:sldMk cId="0" sldId="258"/>
            <ac:spMk id="524" creationId="{00000000-0000-0000-0000-000000000000}"/>
          </ac:spMkLst>
        </pc:spChg>
        <pc:spChg chg="mod">
          <ac:chgData name="ZHANG Xuanye" userId="c9f35494-b63c-4b96-a081-59c741cf2609" providerId="ADAL" clId="{90658940-81C8-4E24-BE80-2C6CC1B72F6A}" dt="2024-05-28T08:06:24.287" v="1842" actId="20577"/>
          <ac:spMkLst>
            <pc:docMk/>
            <pc:sldMk cId="0" sldId="258"/>
            <ac:spMk id="527" creationId="{00000000-0000-0000-0000-000000000000}"/>
          </ac:spMkLst>
        </pc:spChg>
        <pc:spChg chg="mod">
          <ac:chgData name="ZHANG Xuanye" userId="c9f35494-b63c-4b96-a081-59c741cf2609" providerId="ADAL" clId="{90658940-81C8-4E24-BE80-2C6CC1B72F6A}" dt="2024-05-28T08:06:18.826" v="1834" actId="20577"/>
          <ac:spMkLst>
            <pc:docMk/>
            <pc:sldMk cId="0" sldId="258"/>
            <ac:spMk id="529" creationId="{00000000-0000-0000-0000-000000000000}"/>
          </ac:spMkLst>
        </pc:spChg>
      </pc:sldChg>
      <pc:sldChg chg="modSp mod">
        <pc:chgData name="ZHANG Xuanye" userId="c9f35494-b63c-4b96-a081-59c741cf2609" providerId="ADAL" clId="{90658940-81C8-4E24-BE80-2C6CC1B72F6A}" dt="2024-05-28T08:09:21.202" v="1873" actId="1076"/>
        <pc:sldMkLst>
          <pc:docMk/>
          <pc:sldMk cId="0" sldId="259"/>
        </pc:sldMkLst>
        <pc:spChg chg="mod">
          <ac:chgData name="ZHANG Xuanye" userId="c9f35494-b63c-4b96-a081-59c741cf2609" providerId="ADAL" clId="{90658940-81C8-4E24-BE80-2C6CC1B72F6A}" dt="2024-05-28T08:09:16.704" v="1872" actId="1076"/>
          <ac:spMkLst>
            <pc:docMk/>
            <pc:sldMk cId="0" sldId="259"/>
            <ac:spMk id="2" creationId="{91BADCA1-3512-254C-51D7-E0FC5C9D6233}"/>
          </ac:spMkLst>
        </pc:spChg>
        <pc:spChg chg="mod">
          <ac:chgData name="ZHANG Xuanye" userId="c9f35494-b63c-4b96-a081-59c741cf2609" providerId="ADAL" clId="{90658940-81C8-4E24-BE80-2C6CC1B72F6A}" dt="2024-05-28T08:09:21.202" v="1873" actId="1076"/>
          <ac:spMkLst>
            <pc:docMk/>
            <pc:sldMk cId="0" sldId="259"/>
            <ac:spMk id="3" creationId="{E9A7C744-6D1B-E092-138A-9E6272FF4D76}"/>
          </ac:spMkLst>
        </pc:spChg>
        <pc:spChg chg="mod">
          <ac:chgData name="ZHANG Xuanye" userId="c9f35494-b63c-4b96-a081-59c741cf2609" providerId="ADAL" clId="{90658940-81C8-4E24-BE80-2C6CC1B72F6A}" dt="2024-05-28T08:09:13.480" v="1871" actId="1076"/>
          <ac:spMkLst>
            <pc:docMk/>
            <pc:sldMk cId="0" sldId="259"/>
            <ac:spMk id="538" creationId="{00000000-0000-0000-0000-000000000000}"/>
          </ac:spMkLst>
        </pc:spChg>
      </pc:sldChg>
      <pc:sldChg chg="modSp del mod">
        <pc:chgData name="ZHANG Xuanye" userId="c9f35494-b63c-4b96-a081-59c741cf2609" providerId="ADAL" clId="{90658940-81C8-4E24-BE80-2C6CC1B72F6A}" dt="2024-05-28T08:04:52.006" v="1713" actId="2696"/>
        <pc:sldMkLst>
          <pc:docMk/>
          <pc:sldMk cId="0" sldId="265"/>
        </pc:sldMkLst>
        <pc:spChg chg="mod">
          <ac:chgData name="ZHANG Xuanye" userId="c9f35494-b63c-4b96-a081-59c741cf2609" providerId="ADAL" clId="{90658940-81C8-4E24-BE80-2C6CC1B72F6A}" dt="2024-05-28T08:03:44.750" v="1614" actId="21"/>
          <ac:spMkLst>
            <pc:docMk/>
            <pc:sldMk cId="0" sldId="265"/>
            <ac:spMk id="784" creationId="{00000000-0000-0000-0000-000000000000}"/>
          </ac:spMkLst>
        </pc:spChg>
      </pc:sldChg>
      <pc:sldChg chg="modSp mod">
        <pc:chgData name="ZHANG Xuanye" userId="c9f35494-b63c-4b96-a081-59c741cf2609" providerId="ADAL" clId="{90658940-81C8-4E24-BE80-2C6CC1B72F6A}" dt="2024-05-26T06:12:58.938" v="75" actId="1076"/>
        <pc:sldMkLst>
          <pc:docMk/>
          <pc:sldMk cId="0" sldId="267"/>
        </pc:sldMkLst>
        <pc:spChg chg="mod">
          <ac:chgData name="ZHANG Xuanye" userId="c9f35494-b63c-4b96-a081-59c741cf2609" providerId="ADAL" clId="{90658940-81C8-4E24-BE80-2C6CC1B72F6A}" dt="2024-05-26T06:12:58.938" v="75" actId="1076"/>
          <ac:spMkLst>
            <pc:docMk/>
            <pc:sldMk cId="0" sldId="267"/>
            <ac:spMk id="849" creationId="{00000000-0000-0000-0000-000000000000}"/>
          </ac:spMkLst>
        </pc:spChg>
      </pc:sldChg>
      <pc:sldChg chg="modSp mod ord modClrScheme chgLayout">
        <pc:chgData name="ZHANG Xuanye" userId="c9f35494-b63c-4b96-a081-59c741cf2609" providerId="ADAL" clId="{90658940-81C8-4E24-BE80-2C6CC1B72F6A}" dt="2024-05-26T07:09:09.399" v="1087" actId="700"/>
        <pc:sldMkLst>
          <pc:docMk/>
          <pc:sldMk cId="0" sldId="270"/>
        </pc:sldMkLst>
        <pc:spChg chg="mod ord">
          <ac:chgData name="ZHANG Xuanye" userId="c9f35494-b63c-4b96-a081-59c741cf2609" providerId="ADAL" clId="{90658940-81C8-4E24-BE80-2C6CC1B72F6A}" dt="2024-05-26T07:09:09.399" v="1087" actId="700"/>
          <ac:spMkLst>
            <pc:docMk/>
            <pc:sldMk cId="0" sldId="270"/>
            <ac:spMk id="955" creationId="{00000000-0000-0000-0000-000000000000}"/>
          </ac:spMkLst>
        </pc:spChg>
      </pc:sldChg>
      <pc:sldChg chg="modSp mod">
        <pc:chgData name="ZHANG Xuanye" userId="c9f35494-b63c-4b96-a081-59c741cf2609" providerId="ADAL" clId="{90658940-81C8-4E24-BE80-2C6CC1B72F6A}" dt="2024-05-26T07:09:47.157" v="1091" actId="1076"/>
        <pc:sldMkLst>
          <pc:docMk/>
          <pc:sldMk cId="0" sldId="274"/>
        </pc:sldMkLst>
        <pc:grpChg chg="mod">
          <ac:chgData name="ZHANG Xuanye" userId="c9f35494-b63c-4b96-a081-59c741cf2609" providerId="ADAL" clId="{90658940-81C8-4E24-BE80-2C6CC1B72F6A}" dt="2024-05-26T07:09:47.157" v="1091" actId="1076"/>
          <ac:grpSpMkLst>
            <pc:docMk/>
            <pc:sldMk cId="0" sldId="274"/>
            <ac:grpSpMk id="1113" creationId="{00000000-0000-0000-0000-000000000000}"/>
          </ac:grpSpMkLst>
        </pc:grpChg>
      </pc:sldChg>
      <pc:sldChg chg="addSp delSp modSp new del mod">
        <pc:chgData name="ZHANG Xuanye" userId="c9f35494-b63c-4b96-a081-59c741cf2609" providerId="ADAL" clId="{90658940-81C8-4E24-BE80-2C6CC1B72F6A}" dt="2024-05-26T07:10:06.828" v="1098" actId="2696"/>
        <pc:sldMkLst>
          <pc:docMk/>
          <pc:sldMk cId="3679151753" sldId="307"/>
        </pc:sldMkLst>
        <pc:spChg chg="del">
          <ac:chgData name="ZHANG Xuanye" userId="c9f35494-b63c-4b96-a081-59c741cf2609" providerId="ADAL" clId="{90658940-81C8-4E24-BE80-2C6CC1B72F6A}" dt="2024-05-26T06:10:57.295" v="66" actId="21"/>
          <ac:spMkLst>
            <pc:docMk/>
            <pc:sldMk cId="3679151753" sldId="307"/>
            <ac:spMk id="2" creationId="{0A0B3527-E597-1445-919E-000635C97BD5}"/>
          </ac:spMkLst>
        </pc:spChg>
        <pc:spChg chg="del">
          <ac:chgData name="ZHANG Xuanye" userId="c9f35494-b63c-4b96-a081-59c741cf2609" providerId="ADAL" clId="{90658940-81C8-4E24-BE80-2C6CC1B72F6A}" dt="2024-05-26T06:11:01.572" v="67" actId="21"/>
          <ac:spMkLst>
            <pc:docMk/>
            <pc:sldMk cId="3679151753" sldId="307"/>
            <ac:spMk id="3" creationId="{54AFF044-C8D4-6E79-6ADC-692679C5916F}"/>
          </ac:spMkLst>
        </pc:spChg>
        <pc:spChg chg="del">
          <ac:chgData name="ZHANG Xuanye" userId="c9f35494-b63c-4b96-a081-59c741cf2609" providerId="ADAL" clId="{90658940-81C8-4E24-BE80-2C6CC1B72F6A}" dt="2024-05-26T06:11:04.237" v="68" actId="21"/>
          <ac:spMkLst>
            <pc:docMk/>
            <pc:sldMk cId="3679151753" sldId="307"/>
            <ac:spMk id="4" creationId="{97775130-E6C9-B1A8-2386-F7A00ACDFC5C}"/>
          </ac:spMkLst>
        </pc:spChg>
        <pc:spChg chg="add mod">
          <ac:chgData name="ZHANG Xuanye" userId="c9f35494-b63c-4b96-a081-59c741cf2609" providerId="ADAL" clId="{90658940-81C8-4E24-BE80-2C6CC1B72F6A}" dt="2024-05-26T06:11:37.443" v="70"/>
          <ac:spMkLst>
            <pc:docMk/>
            <pc:sldMk cId="3679151753" sldId="307"/>
            <ac:spMk id="5" creationId="{2FF9D16A-E296-3D06-7E6C-B3028AED66D0}"/>
          </ac:spMkLst>
        </pc:spChg>
        <pc:picChg chg="add del mod">
          <ac:chgData name="ZHANG Xuanye" userId="c9f35494-b63c-4b96-a081-59c741cf2609" providerId="ADAL" clId="{90658940-81C8-4E24-BE80-2C6CC1B72F6A}" dt="2024-05-26T06:11:44.765" v="73" actId="21"/>
          <ac:picMkLst>
            <pc:docMk/>
            <pc:sldMk cId="3679151753" sldId="307"/>
            <ac:picMk id="6" creationId="{5AC609C1-EAF6-CBB0-BEA5-3E803682D963}"/>
          </ac:picMkLst>
        </pc:picChg>
      </pc:sldChg>
      <pc:sldChg chg="modSp add mod">
        <pc:chgData name="ZHANG Xuanye" userId="c9f35494-b63c-4b96-a081-59c741cf2609" providerId="ADAL" clId="{90658940-81C8-4E24-BE80-2C6CC1B72F6A}" dt="2024-05-26T05:10:03.919" v="65" actId="14100"/>
        <pc:sldMkLst>
          <pc:docMk/>
          <pc:sldMk cId="1337888667" sldId="310"/>
        </pc:sldMkLst>
        <pc:spChg chg="mod">
          <ac:chgData name="ZHANG Xuanye" userId="c9f35494-b63c-4b96-a081-59c741cf2609" providerId="ADAL" clId="{90658940-81C8-4E24-BE80-2C6CC1B72F6A}" dt="2024-05-26T05:04:33.101" v="18" actId="20577"/>
          <ac:spMkLst>
            <pc:docMk/>
            <pc:sldMk cId="1337888667" sldId="310"/>
            <ac:spMk id="901" creationId="{00000000-0000-0000-0000-000000000000}"/>
          </ac:spMkLst>
        </pc:spChg>
        <pc:spChg chg="mod">
          <ac:chgData name="ZHANG Xuanye" userId="c9f35494-b63c-4b96-a081-59c741cf2609" providerId="ADAL" clId="{90658940-81C8-4E24-BE80-2C6CC1B72F6A}" dt="2024-05-26T05:04:08.657" v="3" actId="20577"/>
          <ac:spMkLst>
            <pc:docMk/>
            <pc:sldMk cId="1337888667" sldId="310"/>
            <ac:spMk id="902" creationId="{00000000-0000-0000-0000-000000000000}"/>
          </ac:spMkLst>
        </pc:spChg>
        <pc:spChg chg="mod">
          <ac:chgData name="ZHANG Xuanye" userId="c9f35494-b63c-4b96-a081-59c741cf2609" providerId="ADAL" clId="{90658940-81C8-4E24-BE80-2C6CC1B72F6A}" dt="2024-05-26T05:10:03.919" v="65" actId="14100"/>
          <ac:spMkLst>
            <pc:docMk/>
            <pc:sldMk cId="1337888667" sldId="310"/>
            <ac:spMk id="903" creationId="{00000000-0000-0000-0000-000000000000}"/>
          </ac:spMkLst>
        </pc:spChg>
        <pc:grpChg chg="mod">
          <ac:chgData name="ZHANG Xuanye" userId="c9f35494-b63c-4b96-a081-59c741cf2609" providerId="ADAL" clId="{90658940-81C8-4E24-BE80-2C6CC1B72F6A}" dt="2024-05-26T05:09:13.068" v="45" actId="1076"/>
          <ac:grpSpMkLst>
            <pc:docMk/>
            <pc:sldMk cId="1337888667" sldId="310"/>
            <ac:grpSpMk id="896" creationId="{00000000-0000-0000-0000-000000000000}"/>
          </ac:grpSpMkLst>
        </pc:grpChg>
      </pc:sldChg>
      <pc:sldChg chg="addSp delSp modSp add mod ord">
        <pc:chgData name="ZHANG Xuanye" userId="c9f35494-b63c-4b96-a081-59c741cf2609" providerId="ADAL" clId="{90658940-81C8-4E24-BE80-2C6CC1B72F6A}" dt="2024-05-26T07:32:45.482" v="1556" actId="1036"/>
        <pc:sldMkLst>
          <pc:docMk/>
          <pc:sldMk cId="4140932279" sldId="311"/>
        </pc:sldMkLst>
        <pc:spChg chg="add mod">
          <ac:chgData name="ZHANG Xuanye" userId="c9f35494-b63c-4b96-a081-59c741cf2609" providerId="ADAL" clId="{90658940-81C8-4E24-BE80-2C6CC1B72F6A}" dt="2024-05-26T06:18:42.723" v="213"/>
          <ac:spMkLst>
            <pc:docMk/>
            <pc:sldMk cId="4140932279" sldId="311"/>
            <ac:spMk id="2" creationId="{6D78A7A3-346D-2E3C-4460-D82D1D957B37}"/>
          </ac:spMkLst>
        </pc:spChg>
        <pc:spChg chg="add mod">
          <ac:chgData name="ZHANG Xuanye" userId="c9f35494-b63c-4b96-a081-59c741cf2609" providerId="ADAL" clId="{90658940-81C8-4E24-BE80-2C6CC1B72F6A}" dt="2024-05-26T06:18:46.020" v="214"/>
          <ac:spMkLst>
            <pc:docMk/>
            <pc:sldMk cId="4140932279" sldId="311"/>
            <ac:spMk id="3" creationId="{A93A652D-4854-3ED0-5F65-CCECB62FCF15}"/>
          </ac:spMkLst>
        </pc:spChg>
        <pc:spChg chg="add mod">
          <ac:chgData name="ZHANG Xuanye" userId="c9f35494-b63c-4b96-a081-59c741cf2609" providerId="ADAL" clId="{90658940-81C8-4E24-BE80-2C6CC1B72F6A}" dt="2024-05-26T06:55:51.828" v="895" actId="1037"/>
          <ac:spMkLst>
            <pc:docMk/>
            <pc:sldMk cId="4140932279" sldId="311"/>
            <ac:spMk id="4" creationId="{09AD767E-C3B3-9DD3-EDB2-6B4A920CC6C1}"/>
          </ac:spMkLst>
        </pc:spChg>
        <pc:spChg chg="mod topLvl">
          <ac:chgData name="ZHANG Xuanye" userId="c9f35494-b63c-4b96-a081-59c741cf2609" providerId="ADAL" clId="{90658940-81C8-4E24-BE80-2C6CC1B72F6A}" dt="2024-05-26T06:55:51.828" v="895" actId="1037"/>
          <ac:spMkLst>
            <pc:docMk/>
            <pc:sldMk cId="4140932279" sldId="311"/>
            <ac:spMk id="6" creationId="{13137420-1CBF-A438-5C34-A30F35B80305}"/>
          </ac:spMkLst>
        </pc:spChg>
        <pc:spChg chg="del mod topLvl">
          <ac:chgData name="ZHANG Xuanye" userId="c9f35494-b63c-4b96-a081-59c741cf2609" providerId="ADAL" clId="{90658940-81C8-4E24-BE80-2C6CC1B72F6A}" dt="2024-05-26T06:24:06.869" v="298" actId="478"/>
          <ac:spMkLst>
            <pc:docMk/>
            <pc:sldMk cId="4140932279" sldId="311"/>
            <ac:spMk id="7" creationId="{698FBFE5-96A6-DF16-7D0D-B66F57C03412}"/>
          </ac:spMkLst>
        </pc:spChg>
        <pc:spChg chg="add del mod">
          <ac:chgData name="ZHANG Xuanye" userId="c9f35494-b63c-4b96-a081-59c741cf2609" providerId="ADAL" clId="{90658940-81C8-4E24-BE80-2C6CC1B72F6A}" dt="2024-05-26T06:55:51.828" v="895" actId="1037"/>
          <ac:spMkLst>
            <pc:docMk/>
            <pc:sldMk cId="4140932279" sldId="311"/>
            <ac:spMk id="9" creationId="{8B6719DC-A0BA-1EB9-FC76-2E764DCA5FB9}"/>
          </ac:spMkLst>
        </pc:spChg>
        <pc:spChg chg="mod">
          <ac:chgData name="ZHANG Xuanye" userId="c9f35494-b63c-4b96-a081-59c741cf2609" providerId="ADAL" clId="{90658940-81C8-4E24-BE80-2C6CC1B72F6A}" dt="2024-05-26T07:22:11.437" v="1411" actId="20577"/>
          <ac:spMkLst>
            <pc:docMk/>
            <pc:sldMk cId="4140932279" sldId="311"/>
            <ac:spMk id="12" creationId="{D9A43454-9451-D343-B8B3-F5097C3AE979}"/>
          </ac:spMkLst>
        </pc:spChg>
        <pc:spChg chg="mod">
          <ac:chgData name="ZHANG Xuanye" userId="c9f35494-b63c-4b96-a081-59c741cf2609" providerId="ADAL" clId="{90658940-81C8-4E24-BE80-2C6CC1B72F6A}" dt="2024-05-26T06:40:26.085" v="474" actId="1035"/>
          <ac:spMkLst>
            <pc:docMk/>
            <pc:sldMk cId="4140932279" sldId="311"/>
            <ac:spMk id="13" creationId="{4D606F6A-D523-1631-4516-69CBCE34CE92}"/>
          </ac:spMkLst>
        </pc:spChg>
        <pc:spChg chg="mod">
          <ac:chgData name="ZHANG Xuanye" userId="c9f35494-b63c-4b96-a081-59c741cf2609" providerId="ADAL" clId="{90658940-81C8-4E24-BE80-2C6CC1B72F6A}" dt="2024-05-26T06:37:28.369" v="435" actId="1035"/>
          <ac:spMkLst>
            <pc:docMk/>
            <pc:sldMk cId="4140932279" sldId="311"/>
            <ac:spMk id="14" creationId="{BD4499B8-2DEF-2717-0A6A-BB6C3F786313}"/>
          </ac:spMkLst>
        </pc:spChg>
        <pc:spChg chg="add del mod">
          <ac:chgData name="ZHANG Xuanye" userId="c9f35494-b63c-4b96-a081-59c741cf2609" providerId="ADAL" clId="{90658940-81C8-4E24-BE80-2C6CC1B72F6A}" dt="2024-05-26T06:37:24.642" v="433"/>
          <ac:spMkLst>
            <pc:docMk/>
            <pc:sldMk cId="4140932279" sldId="311"/>
            <ac:spMk id="15" creationId="{C2D31CAE-9104-813A-8EF4-FA652C1A3AFD}"/>
          </ac:spMkLst>
        </pc:spChg>
        <pc:spChg chg="add mod">
          <ac:chgData name="ZHANG Xuanye" userId="c9f35494-b63c-4b96-a081-59c741cf2609" providerId="ADAL" clId="{90658940-81C8-4E24-BE80-2C6CC1B72F6A}" dt="2024-05-26T07:23:42.027" v="1420" actId="1036"/>
          <ac:spMkLst>
            <pc:docMk/>
            <pc:sldMk cId="4140932279" sldId="311"/>
            <ac:spMk id="16" creationId="{C2611FF2-8A4A-6F9E-FD7C-D3739F1E7172}"/>
          </ac:spMkLst>
        </pc:spChg>
        <pc:spChg chg="add del mod">
          <ac:chgData name="ZHANG Xuanye" userId="c9f35494-b63c-4b96-a081-59c741cf2609" providerId="ADAL" clId="{90658940-81C8-4E24-BE80-2C6CC1B72F6A}" dt="2024-05-26T06:43:56.384" v="523" actId="478"/>
          <ac:spMkLst>
            <pc:docMk/>
            <pc:sldMk cId="4140932279" sldId="311"/>
            <ac:spMk id="17" creationId="{6FB6FF2A-9B7B-F7C5-DDFF-78E97EE9A1E3}"/>
          </ac:spMkLst>
        </pc:spChg>
        <pc:spChg chg="add del mod">
          <ac:chgData name="ZHANG Xuanye" userId="c9f35494-b63c-4b96-a081-59c741cf2609" providerId="ADAL" clId="{90658940-81C8-4E24-BE80-2C6CC1B72F6A}" dt="2024-05-26T06:48:48.224" v="586" actId="478"/>
          <ac:spMkLst>
            <pc:docMk/>
            <pc:sldMk cId="4140932279" sldId="311"/>
            <ac:spMk id="18" creationId="{53158927-D3EE-C431-2A4C-7B2C48B24EFF}"/>
          </ac:spMkLst>
        </pc:spChg>
        <pc:spChg chg="add del mod">
          <ac:chgData name="ZHANG Xuanye" userId="c9f35494-b63c-4b96-a081-59c741cf2609" providerId="ADAL" clId="{90658940-81C8-4E24-BE80-2C6CC1B72F6A}" dt="2024-05-26T06:48:46.809" v="585" actId="478"/>
          <ac:spMkLst>
            <pc:docMk/>
            <pc:sldMk cId="4140932279" sldId="311"/>
            <ac:spMk id="19" creationId="{0498202F-8857-555C-CC6E-9E03C6DFAA64}"/>
          </ac:spMkLst>
        </pc:spChg>
        <pc:spChg chg="add del mod">
          <ac:chgData name="ZHANG Xuanye" userId="c9f35494-b63c-4b96-a081-59c741cf2609" providerId="ADAL" clId="{90658940-81C8-4E24-BE80-2C6CC1B72F6A}" dt="2024-05-26T06:48:45.219" v="584" actId="478"/>
          <ac:spMkLst>
            <pc:docMk/>
            <pc:sldMk cId="4140932279" sldId="311"/>
            <ac:spMk id="20" creationId="{7BD59BC6-C554-389E-2E96-36D0F4E8A19D}"/>
          </ac:spMkLst>
        </pc:spChg>
        <pc:spChg chg="add del mod">
          <ac:chgData name="ZHANG Xuanye" userId="c9f35494-b63c-4b96-a081-59c741cf2609" providerId="ADAL" clId="{90658940-81C8-4E24-BE80-2C6CC1B72F6A}" dt="2024-05-26T06:48:44.016" v="583" actId="478"/>
          <ac:spMkLst>
            <pc:docMk/>
            <pc:sldMk cId="4140932279" sldId="311"/>
            <ac:spMk id="21" creationId="{6E00D404-19F4-BB6B-61C1-29C44E702AAF}"/>
          </ac:spMkLst>
        </pc:spChg>
        <pc:spChg chg="add del mod">
          <ac:chgData name="ZHANG Xuanye" userId="c9f35494-b63c-4b96-a081-59c741cf2609" providerId="ADAL" clId="{90658940-81C8-4E24-BE80-2C6CC1B72F6A}" dt="2024-05-26T06:48:36.597" v="582" actId="478"/>
          <ac:spMkLst>
            <pc:docMk/>
            <pc:sldMk cId="4140932279" sldId="311"/>
            <ac:spMk id="22" creationId="{99B7AB01-8CD0-E792-DB6C-14AE8ED7F145}"/>
          </ac:spMkLst>
        </pc:spChg>
        <pc:spChg chg="add del mod">
          <ac:chgData name="ZHANG Xuanye" userId="c9f35494-b63c-4b96-a081-59c741cf2609" providerId="ADAL" clId="{90658940-81C8-4E24-BE80-2C6CC1B72F6A}" dt="2024-05-26T06:48:36.597" v="582" actId="478"/>
          <ac:spMkLst>
            <pc:docMk/>
            <pc:sldMk cId="4140932279" sldId="311"/>
            <ac:spMk id="23" creationId="{DBA04724-E671-C0F8-C24D-9E64F38B2B1E}"/>
          </ac:spMkLst>
        </pc:spChg>
        <pc:spChg chg="add del mod">
          <ac:chgData name="ZHANG Xuanye" userId="c9f35494-b63c-4b96-a081-59c741cf2609" providerId="ADAL" clId="{90658940-81C8-4E24-BE80-2C6CC1B72F6A}" dt="2024-05-26T06:48:36.597" v="582" actId="478"/>
          <ac:spMkLst>
            <pc:docMk/>
            <pc:sldMk cId="4140932279" sldId="311"/>
            <ac:spMk id="24" creationId="{EA6EA543-38A6-F940-B0A3-2131CDDECF93}"/>
          </ac:spMkLst>
        </pc:spChg>
        <pc:spChg chg="add del mod">
          <ac:chgData name="ZHANG Xuanye" userId="c9f35494-b63c-4b96-a081-59c741cf2609" providerId="ADAL" clId="{90658940-81C8-4E24-BE80-2C6CC1B72F6A}" dt="2024-05-26T06:48:36.597" v="582" actId="478"/>
          <ac:spMkLst>
            <pc:docMk/>
            <pc:sldMk cId="4140932279" sldId="311"/>
            <ac:spMk id="25" creationId="{AAB05A79-3BEA-8754-F5D5-1E8217EC74A8}"/>
          </ac:spMkLst>
        </pc:spChg>
        <pc:spChg chg="add del mod">
          <ac:chgData name="ZHANG Xuanye" userId="c9f35494-b63c-4b96-a081-59c741cf2609" providerId="ADAL" clId="{90658940-81C8-4E24-BE80-2C6CC1B72F6A}" dt="2024-05-26T06:48:36.597" v="582" actId="478"/>
          <ac:spMkLst>
            <pc:docMk/>
            <pc:sldMk cId="4140932279" sldId="311"/>
            <ac:spMk id="26" creationId="{0DDDDD0A-C66B-37DC-6413-AFE0187E495B}"/>
          </ac:spMkLst>
        </pc:spChg>
        <pc:spChg chg="add del mod">
          <ac:chgData name="ZHANG Xuanye" userId="c9f35494-b63c-4b96-a081-59c741cf2609" providerId="ADAL" clId="{90658940-81C8-4E24-BE80-2C6CC1B72F6A}" dt="2024-05-26T06:48:36.597" v="582" actId="478"/>
          <ac:spMkLst>
            <pc:docMk/>
            <pc:sldMk cId="4140932279" sldId="311"/>
            <ac:spMk id="27" creationId="{26017DBA-7829-7927-14FF-EF1D7919A1A9}"/>
          </ac:spMkLst>
        </pc:spChg>
        <pc:spChg chg="add del mod">
          <ac:chgData name="ZHANG Xuanye" userId="c9f35494-b63c-4b96-a081-59c741cf2609" providerId="ADAL" clId="{90658940-81C8-4E24-BE80-2C6CC1B72F6A}" dt="2024-05-26T06:48:36.597" v="582" actId="478"/>
          <ac:spMkLst>
            <pc:docMk/>
            <pc:sldMk cId="4140932279" sldId="311"/>
            <ac:spMk id="28" creationId="{2B72085F-8A09-8AC3-20F3-76ED015A0462}"/>
          </ac:spMkLst>
        </pc:spChg>
        <pc:spChg chg="add del mod">
          <ac:chgData name="ZHANG Xuanye" userId="c9f35494-b63c-4b96-a081-59c741cf2609" providerId="ADAL" clId="{90658940-81C8-4E24-BE80-2C6CC1B72F6A}" dt="2024-05-26T06:48:36.597" v="582" actId="478"/>
          <ac:spMkLst>
            <pc:docMk/>
            <pc:sldMk cId="4140932279" sldId="311"/>
            <ac:spMk id="29" creationId="{928AEED2-F0F9-27EC-15C8-664D0A888070}"/>
          </ac:spMkLst>
        </pc:spChg>
        <pc:spChg chg="add del mod">
          <ac:chgData name="ZHANG Xuanye" userId="c9f35494-b63c-4b96-a081-59c741cf2609" providerId="ADAL" clId="{90658940-81C8-4E24-BE80-2C6CC1B72F6A}" dt="2024-05-26T06:48:36.597" v="582" actId="478"/>
          <ac:spMkLst>
            <pc:docMk/>
            <pc:sldMk cId="4140932279" sldId="311"/>
            <ac:spMk id="30" creationId="{0C6E751A-083F-5DB7-6CFB-782CE2E9720B}"/>
          </ac:spMkLst>
        </pc:spChg>
        <pc:spChg chg="add del mod">
          <ac:chgData name="ZHANG Xuanye" userId="c9f35494-b63c-4b96-a081-59c741cf2609" providerId="ADAL" clId="{90658940-81C8-4E24-BE80-2C6CC1B72F6A}" dt="2024-05-26T06:48:36.597" v="582" actId="478"/>
          <ac:spMkLst>
            <pc:docMk/>
            <pc:sldMk cId="4140932279" sldId="311"/>
            <ac:spMk id="31" creationId="{6CCF1A14-8BF0-556E-E9BA-E600DF398855}"/>
          </ac:spMkLst>
        </pc:spChg>
        <pc:spChg chg="add del mod">
          <ac:chgData name="ZHANG Xuanye" userId="c9f35494-b63c-4b96-a081-59c741cf2609" providerId="ADAL" clId="{90658940-81C8-4E24-BE80-2C6CC1B72F6A}" dt="2024-05-26T06:48:36.597" v="582" actId="478"/>
          <ac:spMkLst>
            <pc:docMk/>
            <pc:sldMk cId="4140932279" sldId="311"/>
            <ac:spMk id="32" creationId="{E9D72B9F-3816-FE11-CCC5-AEC990F7E65D}"/>
          </ac:spMkLst>
        </pc:spChg>
        <pc:spChg chg="add mod">
          <ac:chgData name="ZHANG Xuanye" userId="c9f35494-b63c-4b96-a081-59c741cf2609" providerId="ADAL" clId="{90658940-81C8-4E24-BE80-2C6CC1B72F6A}" dt="2024-05-26T07:02:43.539" v="1020" actId="1036"/>
          <ac:spMkLst>
            <pc:docMk/>
            <pc:sldMk cId="4140932279" sldId="311"/>
            <ac:spMk id="33" creationId="{0AD7AB2E-27E9-FBBD-2B23-E4677ADDF88F}"/>
          </ac:spMkLst>
        </pc:spChg>
        <pc:spChg chg="add mod">
          <ac:chgData name="ZHANG Xuanye" userId="c9f35494-b63c-4b96-a081-59c741cf2609" providerId="ADAL" clId="{90658940-81C8-4E24-BE80-2C6CC1B72F6A}" dt="2024-05-26T07:05:34.982" v="1068" actId="1036"/>
          <ac:spMkLst>
            <pc:docMk/>
            <pc:sldMk cId="4140932279" sldId="311"/>
            <ac:spMk id="34" creationId="{9A2B1759-C289-FC3A-81A6-EA43360AA52D}"/>
          </ac:spMkLst>
        </pc:spChg>
        <pc:spChg chg="add mod">
          <ac:chgData name="ZHANG Xuanye" userId="c9f35494-b63c-4b96-a081-59c741cf2609" providerId="ADAL" clId="{90658940-81C8-4E24-BE80-2C6CC1B72F6A}" dt="2024-05-26T07:22:58.523" v="1412" actId="20577"/>
          <ac:spMkLst>
            <pc:docMk/>
            <pc:sldMk cId="4140932279" sldId="311"/>
            <ac:spMk id="35" creationId="{EDBF7EDA-FD27-E544-387F-D7A4FDCC5E0C}"/>
          </ac:spMkLst>
        </pc:spChg>
        <pc:spChg chg="add del mod">
          <ac:chgData name="ZHANG Xuanye" userId="c9f35494-b63c-4b96-a081-59c741cf2609" providerId="ADAL" clId="{90658940-81C8-4E24-BE80-2C6CC1B72F6A}" dt="2024-05-26T06:52:45.156" v="823" actId="478"/>
          <ac:spMkLst>
            <pc:docMk/>
            <pc:sldMk cId="4140932279" sldId="311"/>
            <ac:spMk id="36" creationId="{7364D5FF-45A1-88B4-D4E7-156560825160}"/>
          </ac:spMkLst>
        </pc:spChg>
        <pc:spChg chg="add mod">
          <ac:chgData name="ZHANG Xuanye" userId="c9f35494-b63c-4b96-a081-59c741cf2609" providerId="ADAL" clId="{90658940-81C8-4E24-BE80-2C6CC1B72F6A}" dt="2024-05-26T07:02:43.539" v="1020" actId="1036"/>
          <ac:spMkLst>
            <pc:docMk/>
            <pc:sldMk cId="4140932279" sldId="311"/>
            <ac:spMk id="37" creationId="{B8DE15DC-D295-825A-79CA-BAEC50FBF65F}"/>
          </ac:spMkLst>
        </pc:spChg>
        <pc:spChg chg="add del mod">
          <ac:chgData name="ZHANG Xuanye" userId="c9f35494-b63c-4b96-a081-59c741cf2609" providerId="ADAL" clId="{90658940-81C8-4E24-BE80-2C6CC1B72F6A}" dt="2024-05-26T06:52:23.452" v="816" actId="478"/>
          <ac:spMkLst>
            <pc:docMk/>
            <pc:sldMk cId="4140932279" sldId="311"/>
            <ac:spMk id="38" creationId="{137E7ED6-2BCE-F11F-2E8D-561303FE7D5B}"/>
          </ac:spMkLst>
        </pc:spChg>
        <pc:spChg chg="add mod">
          <ac:chgData name="ZHANG Xuanye" userId="c9f35494-b63c-4b96-a081-59c741cf2609" providerId="ADAL" clId="{90658940-81C8-4E24-BE80-2C6CC1B72F6A}" dt="2024-05-26T07:23:08.644" v="1414" actId="20577"/>
          <ac:spMkLst>
            <pc:docMk/>
            <pc:sldMk cId="4140932279" sldId="311"/>
            <ac:spMk id="39" creationId="{F3125EDA-7698-6ECE-8067-31917F224728}"/>
          </ac:spMkLst>
        </pc:spChg>
        <pc:spChg chg="add del mod">
          <ac:chgData name="ZHANG Xuanye" userId="c9f35494-b63c-4b96-a081-59c741cf2609" providerId="ADAL" clId="{90658940-81C8-4E24-BE80-2C6CC1B72F6A}" dt="2024-05-26T06:52:47.539" v="824" actId="478"/>
          <ac:spMkLst>
            <pc:docMk/>
            <pc:sldMk cId="4140932279" sldId="311"/>
            <ac:spMk id="40" creationId="{ACE65BF3-65BC-DD2D-62F9-0BACFE581578}"/>
          </ac:spMkLst>
        </pc:spChg>
        <pc:spChg chg="add mod">
          <ac:chgData name="ZHANG Xuanye" userId="c9f35494-b63c-4b96-a081-59c741cf2609" providerId="ADAL" clId="{90658940-81C8-4E24-BE80-2C6CC1B72F6A}" dt="2024-05-26T07:02:43.539" v="1020" actId="1036"/>
          <ac:spMkLst>
            <pc:docMk/>
            <pc:sldMk cId="4140932279" sldId="311"/>
            <ac:spMk id="41" creationId="{EB51A3B3-3B3A-B81A-385B-B8E6BABBFBC0}"/>
          </ac:spMkLst>
        </pc:spChg>
        <pc:spChg chg="add mod">
          <ac:chgData name="ZHANG Xuanye" userId="c9f35494-b63c-4b96-a081-59c741cf2609" providerId="ADAL" clId="{90658940-81C8-4E24-BE80-2C6CC1B72F6A}" dt="2024-05-26T07:02:43.539" v="1020" actId="1036"/>
          <ac:spMkLst>
            <pc:docMk/>
            <pc:sldMk cId="4140932279" sldId="311"/>
            <ac:spMk id="42" creationId="{1BFA424A-D5A5-B98F-14A0-482C2F9A23FB}"/>
          </ac:spMkLst>
        </pc:spChg>
        <pc:spChg chg="add mod">
          <ac:chgData name="ZHANG Xuanye" userId="c9f35494-b63c-4b96-a081-59c741cf2609" providerId="ADAL" clId="{90658940-81C8-4E24-BE80-2C6CC1B72F6A}" dt="2024-05-26T07:02:43.539" v="1020" actId="1036"/>
          <ac:spMkLst>
            <pc:docMk/>
            <pc:sldMk cId="4140932279" sldId="311"/>
            <ac:spMk id="43" creationId="{0CE4C246-AE88-7BEB-8461-57CB3A0D5BC7}"/>
          </ac:spMkLst>
        </pc:spChg>
        <pc:spChg chg="add mod">
          <ac:chgData name="ZHANG Xuanye" userId="c9f35494-b63c-4b96-a081-59c741cf2609" providerId="ADAL" clId="{90658940-81C8-4E24-BE80-2C6CC1B72F6A}" dt="2024-05-26T07:02:43.539" v="1020" actId="1036"/>
          <ac:spMkLst>
            <pc:docMk/>
            <pc:sldMk cId="4140932279" sldId="311"/>
            <ac:spMk id="44" creationId="{13B84D80-89AE-8DDD-5AA1-C4E798F61C2A}"/>
          </ac:spMkLst>
        </pc:spChg>
        <pc:spChg chg="add mod">
          <ac:chgData name="ZHANG Xuanye" userId="c9f35494-b63c-4b96-a081-59c741cf2609" providerId="ADAL" clId="{90658940-81C8-4E24-BE80-2C6CC1B72F6A}" dt="2024-05-26T07:02:43.539" v="1020" actId="1036"/>
          <ac:spMkLst>
            <pc:docMk/>
            <pc:sldMk cId="4140932279" sldId="311"/>
            <ac:spMk id="45" creationId="{8E623868-1292-AFA6-4D60-AF2BAFA66612}"/>
          </ac:spMkLst>
        </pc:spChg>
        <pc:spChg chg="add mod">
          <ac:chgData name="ZHANG Xuanye" userId="c9f35494-b63c-4b96-a081-59c741cf2609" providerId="ADAL" clId="{90658940-81C8-4E24-BE80-2C6CC1B72F6A}" dt="2024-05-26T07:05:29.198" v="1066" actId="1035"/>
          <ac:spMkLst>
            <pc:docMk/>
            <pc:sldMk cId="4140932279" sldId="311"/>
            <ac:spMk id="46" creationId="{E133B389-E22F-5636-9DC3-070CEA2F2FD3}"/>
          </ac:spMkLst>
        </pc:spChg>
        <pc:spChg chg="mod">
          <ac:chgData name="ZHANG Xuanye" userId="c9f35494-b63c-4b96-a081-59c741cf2609" providerId="ADAL" clId="{90658940-81C8-4E24-BE80-2C6CC1B72F6A}" dt="2024-05-26T06:56:27.163" v="896"/>
          <ac:spMkLst>
            <pc:docMk/>
            <pc:sldMk cId="4140932279" sldId="311"/>
            <ac:spMk id="48" creationId="{59EE1C6C-5791-E54B-ED8E-2D2EEDFFB794}"/>
          </ac:spMkLst>
        </pc:spChg>
        <pc:spChg chg="mod">
          <ac:chgData name="ZHANG Xuanye" userId="c9f35494-b63c-4b96-a081-59c741cf2609" providerId="ADAL" clId="{90658940-81C8-4E24-BE80-2C6CC1B72F6A}" dt="2024-05-26T06:56:27.163" v="896"/>
          <ac:spMkLst>
            <pc:docMk/>
            <pc:sldMk cId="4140932279" sldId="311"/>
            <ac:spMk id="49" creationId="{F537AB82-CEEA-07AC-697E-6D5535CDBFE1}"/>
          </ac:spMkLst>
        </pc:spChg>
        <pc:spChg chg="mod">
          <ac:chgData name="ZHANG Xuanye" userId="c9f35494-b63c-4b96-a081-59c741cf2609" providerId="ADAL" clId="{90658940-81C8-4E24-BE80-2C6CC1B72F6A}" dt="2024-05-26T06:56:27.163" v="896"/>
          <ac:spMkLst>
            <pc:docMk/>
            <pc:sldMk cId="4140932279" sldId="311"/>
            <ac:spMk id="50" creationId="{BECD9AFF-A813-14D7-AB31-4B3ADAE270B6}"/>
          </ac:spMkLst>
        </pc:spChg>
        <pc:spChg chg="mod">
          <ac:chgData name="ZHANG Xuanye" userId="c9f35494-b63c-4b96-a081-59c741cf2609" providerId="ADAL" clId="{90658940-81C8-4E24-BE80-2C6CC1B72F6A}" dt="2024-05-26T06:56:27.163" v="896"/>
          <ac:spMkLst>
            <pc:docMk/>
            <pc:sldMk cId="4140932279" sldId="311"/>
            <ac:spMk id="51" creationId="{B103E24E-4764-BDFD-73EF-49F88165F808}"/>
          </ac:spMkLst>
        </pc:spChg>
        <pc:spChg chg="mod">
          <ac:chgData name="ZHANG Xuanye" userId="c9f35494-b63c-4b96-a081-59c741cf2609" providerId="ADAL" clId="{90658940-81C8-4E24-BE80-2C6CC1B72F6A}" dt="2024-05-26T06:56:27.163" v="896"/>
          <ac:spMkLst>
            <pc:docMk/>
            <pc:sldMk cId="4140932279" sldId="311"/>
            <ac:spMk id="52" creationId="{96198DDA-D8C9-B8C2-CFDA-8BBE0E383A4B}"/>
          </ac:spMkLst>
        </pc:spChg>
        <pc:spChg chg="mod">
          <ac:chgData name="ZHANG Xuanye" userId="c9f35494-b63c-4b96-a081-59c741cf2609" providerId="ADAL" clId="{90658940-81C8-4E24-BE80-2C6CC1B72F6A}" dt="2024-05-26T06:56:27.163" v="896"/>
          <ac:spMkLst>
            <pc:docMk/>
            <pc:sldMk cId="4140932279" sldId="311"/>
            <ac:spMk id="53" creationId="{25972BE1-5539-8578-DA53-0B3CD7DF9669}"/>
          </ac:spMkLst>
        </pc:spChg>
        <pc:spChg chg="mod">
          <ac:chgData name="ZHANG Xuanye" userId="c9f35494-b63c-4b96-a081-59c741cf2609" providerId="ADAL" clId="{90658940-81C8-4E24-BE80-2C6CC1B72F6A}" dt="2024-05-26T06:56:27.163" v="896"/>
          <ac:spMkLst>
            <pc:docMk/>
            <pc:sldMk cId="4140932279" sldId="311"/>
            <ac:spMk id="54" creationId="{1A7C4EAF-ABEB-6FEF-7B51-8F590DFA7FB4}"/>
          </ac:spMkLst>
        </pc:spChg>
        <pc:spChg chg="mod">
          <ac:chgData name="ZHANG Xuanye" userId="c9f35494-b63c-4b96-a081-59c741cf2609" providerId="ADAL" clId="{90658940-81C8-4E24-BE80-2C6CC1B72F6A}" dt="2024-05-26T06:56:27.163" v="896"/>
          <ac:spMkLst>
            <pc:docMk/>
            <pc:sldMk cId="4140932279" sldId="311"/>
            <ac:spMk id="55" creationId="{F700595B-D34F-4D23-E112-6DEB0973C5F7}"/>
          </ac:spMkLst>
        </pc:spChg>
        <pc:spChg chg="mod">
          <ac:chgData name="ZHANG Xuanye" userId="c9f35494-b63c-4b96-a081-59c741cf2609" providerId="ADAL" clId="{90658940-81C8-4E24-BE80-2C6CC1B72F6A}" dt="2024-05-26T06:56:34.247" v="899"/>
          <ac:spMkLst>
            <pc:docMk/>
            <pc:sldMk cId="4140932279" sldId="311"/>
            <ac:spMk id="57" creationId="{51D93FA2-FFD6-9530-8487-A8F32E780A2B}"/>
          </ac:spMkLst>
        </pc:spChg>
        <pc:spChg chg="mod">
          <ac:chgData name="ZHANG Xuanye" userId="c9f35494-b63c-4b96-a081-59c741cf2609" providerId="ADAL" clId="{90658940-81C8-4E24-BE80-2C6CC1B72F6A}" dt="2024-05-26T06:56:34.247" v="899"/>
          <ac:spMkLst>
            <pc:docMk/>
            <pc:sldMk cId="4140932279" sldId="311"/>
            <ac:spMk id="58" creationId="{96F9A202-6AF7-6EF4-67E6-CE709953DC23}"/>
          </ac:spMkLst>
        </pc:spChg>
        <pc:spChg chg="mod">
          <ac:chgData name="ZHANG Xuanye" userId="c9f35494-b63c-4b96-a081-59c741cf2609" providerId="ADAL" clId="{90658940-81C8-4E24-BE80-2C6CC1B72F6A}" dt="2024-05-26T06:56:34.247" v="899"/>
          <ac:spMkLst>
            <pc:docMk/>
            <pc:sldMk cId="4140932279" sldId="311"/>
            <ac:spMk id="59" creationId="{13E6A827-9A39-2995-CBDF-BF367CE8A0FE}"/>
          </ac:spMkLst>
        </pc:spChg>
        <pc:spChg chg="mod">
          <ac:chgData name="ZHANG Xuanye" userId="c9f35494-b63c-4b96-a081-59c741cf2609" providerId="ADAL" clId="{90658940-81C8-4E24-BE80-2C6CC1B72F6A}" dt="2024-05-26T06:56:34.247" v="899"/>
          <ac:spMkLst>
            <pc:docMk/>
            <pc:sldMk cId="4140932279" sldId="311"/>
            <ac:spMk id="60" creationId="{CB9A1C04-76B6-380E-5EEC-75A04868B855}"/>
          </ac:spMkLst>
        </pc:spChg>
        <pc:spChg chg="mod">
          <ac:chgData name="ZHANG Xuanye" userId="c9f35494-b63c-4b96-a081-59c741cf2609" providerId="ADAL" clId="{90658940-81C8-4E24-BE80-2C6CC1B72F6A}" dt="2024-05-26T06:56:34.247" v="899"/>
          <ac:spMkLst>
            <pc:docMk/>
            <pc:sldMk cId="4140932279" sldId="311"/>
            <ac:spMk id="61" creationId="{96E26877-B85B-88A5-BAC3-C102B0D31D5D}"/>
          </ac:spMkLst>
        </pc:spChg>
        <pc:spChg chg="mod">
          <ac:chgData name="ZHANG Xuanye" userId="c9f35494-b63c-4b96-a081-59c741cf2609" providerId="ADAL" clId="{90658940-81C8-4E24-BE80-2C6CC1B72F6A}" dt="2024-05-26T06:56:34.247" v="899"/>
          <ac:spMkLst>
            <pc:docMk/>
            <pc:sldMk cId="4140932279" sldId="311"/>
            <ac:spMk id="62" creationId="{BCE2E919-9E94-48F9-B937-69596B4FB8F1}"/>
          </ac:spMkLst>
        </pc:spChg>
        <pc:spChg chg="mod">
          <ac:chgData name="ZHANG Xuanye" userId="c9f35494-b63c-4b96-a081-59c741cf2609" providerId="ADAL" clId="{90658940-81C8-4E24-BE80-2C6CC1B72F6A}" dt="2024-05-26T06:56:34.247" v="899"/>
          <ac:spMkLst>
            <pc:docMk/>
            <pc:sldMk cId="4140932279" sldId="311"/>
            <ac:spMk id="63" creationId="{B75AA671-234B-2703-CCDD-5EC39B1AB108}"/>
          </ac:spMkLst>
        </pc:spChg>
        <pc:spChg chg="mod">
          <ac:chgData name="ZHANG Xuanye" userId="c9f35494-b63c-4b96-a081-59c741cf2609" providerId="ADAL" clId="{90658940-81C8-4E24-BE80-2C6CC1B72F6A}" dt="2024-05-26T06:56:34.247" v="899"/>
          <ac:spMkLst>
            <pc:docMk/>
            <pc:sldMk cId="4140932279" sldId="311"/>
            <ac:spMk id="768" creationId="{87C26E10-BCB7-EF26-CB4F-7503596E7CB6}"/>
          </ac:spMkLst>
        </pc:spChg>
        <pc:spChg chg="mod">
          <ac:chgData name="ZHANG Xuanye" userId="c9f35494-b63c-4b96-a081-59c741cf2609" providerId="ADAL" clId="{90658940-81C8-4E24-BE80-2C6CC1B72F6A}" dt="2024-05-26T06:56:42.818" v="900"/>
          <ac:spMkLst>
            <pc:docMk/>
            <pc:sldMk cId="4140932279" sldId="311"/>
            <ac:spMk id="770" creationId="{497DE85F-2E97-588F-6FFA-4E1A946C673F}"/>
          </ac:spMkLst>
        </pc:spChg>
        <pc:spChg chg="mod">
          <ac:chgData name="ZHANG Xuanye" userId="c9f35494-b63c-4b96-a081-59c741cf2609" providerId="ADAL" clId="{90658940-81C8-4E24-BE80-2C6CC1B72F6A}" dt="2024-05-26T06:56:42.818" v="900"/>
          <ac:spMkLst>
            <pc:docMk/>
            <pc:sldMk cId="4140932279" sldId="311"/>
            <ac:spMk id="771" creationId="{3C40A5EE-B7CC-6A82-3439-1E7FCD7371FB}"/>
          </ac:spMkLst>
        </pc:spChg>
        <pc:spChg chg="mod">
          <ac:chgData name="ZHANG Xuanye" userId="c9f35494-b63c-4b96-a081-59c741cf2609" providerId="ADAL" clId="{90658940-81C8-4E24-BE80-2C6CC1B72F6A}" dt="2024-05-26T06:56:42.818" v="900"/>
          <ac:spMkLst>
            <pc:docMk/>
            <pc:sldMk cId="4140932279" sldId="311"/>
            <ac:spMk id="772" creationId="{951DF988-3FD8-AE68-047D-1231A06FDB28}"/>
          </ac:spMkLst>
        </pc:spChg>
        <pc:spChg chg="mod">
          <ac:chgData name="ZHANG Xuanye" userId="c9f35494-b63c-4b96-a081-59c741cf2609" providerId="ADAL" clId="{90658940-81C8-4E24-BE80-2C6CC1B72F6A}" dt="2024-05-26T06:56:42.818" v="900"/>
          <ac:spMkLst>
            <pc:docMk/>
            <pc:sldMk cId="4140932279" sldId="311"/>
            <ac:spMk id="773" creationId="{C8A0BDE9-AB5E-1BD5-DDDC-CE633367F8FE}"/>
          </ac:spMkLst>
        </pc:spChg>
        <pc:spChg chg="mod">
          <ac:chgData name="ZHANG Xuanye" userId="c9f35494-b63c-4b96-a081-59c741cf2609" providerId="ADAL" clId="{90658940-81C8-4E24-BE80-2C6CC1B72F6A}" dt="2024-05-26T06:56:42.818" v="900"/>
          <ac:spMkLst>
            <pc:docMk/>
            <pc:sldMk cId="4140932279" sldId="311"/>
            <ac:spMk id="774" creationId="{88D51BCE-1DC2-1BC9-36C4-1B814F519403}"/>
          </ac:spMkLst>
        </pc:spChg>
        <pc:spChg chg="mod">
          <ac:chgData name="ZHANG Xuanye" userId="c9f35494-b63c-4b96-a081-59c741cf2609" providerId="ADAL" clId="{90658940-81C8-4E24-BE80-2C6CC1B72F6A}" dt="2024-05-26T06:56:42.818" v="900"/>
          <ac:spMkLst>
            <pc:docMk/>
            <pc:sldMk cId="4140932279" sldId="311"/>
            <ac:spMk id="775" creationId="{066427F6-E605-D096-7B15-4D90649E2D2E}"/>
          </ac:spMkLst>
        </pc:spChg>
        <pc:spChg chg="mod">
          <ac:chgData name="ZHANG Xuanye" userId="c9f35494-b63c-4b96-a081-59c741cf2609" providerId="ADAL" clId="{90658940-81C8-4E24-BE80-2C6CC1B72F6A}" dt="2024-05-26T06:56:42.818" v="900"/>
          <ac:spMkLst>
            <pc:docMk/>
            <pc:sldMk cId="4140932279" sldId="311"/>
            <ac:spMk id="776" creationId="{8342CE84-9AE4-1F1D-0EF4-78AC5DDCF323}"/>
          </ac:spMkLst>
        </pc:spChg>
        <pc:spChg chg="mod">
          <ac:chgData name="ZHANG Xuanye" userId="c9f35494-b63c-4b96-a081-59c741cf2609" providerId="ADAL" clId="{90658940-81C8-4E24-BE80-2C6CC1B72F6A}" dt="2024-05-26T06:56:56.828" v="904" actId="1076"/>
          <ac:spMkLst>
            <pc:docMk/>
            <pc:sldMk cId="4140932279" sldId="311"/>
            <ac:spMk id="777" creationId="{31B846E3-7945-2041-4A46-256ED62AF379}"/>
          </ac:spMkLst>
        </pc:spChg>
        <pc:spChg chg="mod">
          <ac:chgData name="ZHANG Xuanye" userId="c9f35494-b63c-4b96-a081-59c741cf2609" providerId="ADAL" clId="{90658940-81C8-4E24-BE80-2C6CC1B72F6A}" dt="2024-05-26T07:32:28.982" v="1525" actId="1036"/>
          <ac:spMkLst>
            <pc:docMk/>
            <pc:sldMk cId="4140932279" sldId="311"/>
            <ac:spMk id="779" creationId="{F33F2C5B-7796-B8FD-B55E-077972BC1427}"/>
          </ac:spMkLst>
        </pc:spChg>
        <pc:spChg chg="mod">
          <ac:chgData name="ZHANG Xuanye" userId="c9f35494-b63c-4b96-a081-59c741cf2609" providerId="ADAL" clId="{90658940-81C8-4E24-BE80-2C6CC1B72F6A}" dt="2024-05-26T07:32:35.367" v="1530" actId="1035"/>
          <ac:spMkLst>
            <pc:docMk/>
            <pc:sldMk cId="4140932279" sldId="311"/>
            <ac:spMk id="780" creationId="{15DE4312-8CC1-FC30-BBF7-571C42D54F77}"/>
          </ac:spMkLst>
        </pc:spChg>
        <pc:spChg chg="mod">
          <ac:chgData name="ZHANG Xuanye" userId="c9f35494-b63c-4b96-a081-59c741cf2609" providerId="ADAL" clId="{90658940-81C8-4E24-BE80-2C6CC1B72F6A}" dt="2024-05-26T07:32:41.839" v="1549" actId="1038"/>
          <ac:spMkLst>
            <pc:docMk/>
            <pc:sldMk cId="4140932279" sldId="311"/>
            <ac:spMk id="781" creationId="{428CA8D8-72DE-DA8F-ADAE-779E675BCF9B}"/>
          </ac:spMkLst>
        </pc:spChg>
        <pc:spChg chg="mod">
          <ac:chgData name="ZHANG Xuanye" userId="c9f35494-b63c-4b96-a081-59c741cf2609" providerId="ADAL" clId="{90658940-81C8-4E24-BE80-2C6CC1B72F6A}" dt="2024-05-26T07:32:45.482" v="1556" actId="1036"/>
          <ac:spMkLst>
            <pc:docMk/>
            <pc:sldMk cId="4140932279" sldId="311"/>
            <ac:spMk id="782" creationId="{4E6DD15C-1962-28B7-803C-6784F78AC79E}"/>
          </ac:spMkLst>
        </pc:spChg>
        <pc:spChg chg="mod">
          <ac:chgData name="ZHANG Xuanye" userId="c9f35494-b63c-4b96-a081-59c741cf2609" providerId="ADAL" clId="{90658940-81C8-4E24-BE80-2C6CC1B72F6A}" dt="2024-05-26T07:31:46.009" v="1504" actId="404"/>
          <ac:spMkLst>
            <pc:docMk/>
            <pc:sldMk cId="4140932279" sldId="311"/>
            <ac:spMk id="783" creationId="{EFFD5B73-48D0-8F0F-D8EF-D3CDAAB168D5}"/>
          </ac:spMkLst>
        </pc:spChg>
        <pc:spChg chg="mod">
          <ac:chgData name="ZHANG Xuanye" userId="c9f35494-b63c-4b96-a081-59c741cf2609" providerId="ADAL" clId="{90658940-81C8-4E24-BE80-2C6CC1B72F6A}" dt="2024-05-26T07:31:46.009" v="1504" actId="404"/>
          <ac:spMkLst>
            <pc:docMk/>
            <pc:sldMk cId="4140932279" sldId="311"/>
            <ac:spMk id="784" creationId="{C1742B12-2E63-D3A8-3269-FBD3FE15AD19}"/>
          </ac:spMkLst>
        </pc:spChg>
        <pc:spChg chg="mod">
          <ac:chgData name="ZHANG Xuanye" userId="c9f35494-b63c-4b96-a081-59c741cf2609" providerId="ADAL" clId="{90658940-81C8-4E24-BE80-2C6CC1B72F6A}" dt="2024-05-26T07:32:20.981" v="1519" actId="2710"/>
          <ac:spMkLst>
            <pc:docMk/>
            <pc:sldMk cId="4140932279" sldId="311"/>
            <ac:spMk id="785" creationId="{280D5111-B1F4-62AE-A9FC-3744FC7E78B2}"/>
          </ac:spMkLst>
        </pc:spChg>
        <pc:spChg chg="mod">
          <ac:chgData name="ZHANG Xuanye" userId="c9f35494-b63c-4b96-a081-59c741cf2609" providerId="ADAL" clId="{90658940-81C8-4E24-BE80-2C6CC1B72F6A}" dt="2024-05-26T07:32:07.726" v="1518" actId="1035"/>
          <ac:spMkLst>
            <pc:docMk/>
            <pc:sldMk cId="4140932279" sldId="311"/>
            <ac:spMk id="786" creationId="{57FADA59-DEBC-6972-8434-A4D5A5AF7D3F}"/>
          </ac:spMkLst>
        </pc:spChg>
        <pc:spChg chg="del">
          <ac:chgData name="ZHANG Xuanye" userId="c9f35494-b63c-4b96-a081-59c741cf2609" providerId="ADAL" clId="{90658940-81C8-4E24-BE80-2C6CC1B72F6A}" dt="2024-05-26T06:18:34.147" v="207" actId="478"/>
          <ac:spMkLst>
            <pc:docMk/>
            <pc:sldMk cId="4140932279" sldId="311"/>
            <ac:spMk id="848" creationId="{00000000-0000-0000-0000-000000000000}"/>
          </ac:spMkLst>
        </pc:spChg>
        <pc:spChg chg="mod">
          <ac:chgData name="ZHANG Xuanye" userId="c9f35494-b63c-4b96-a081-59c741cf2609" providerId="ADAL" clId="{90658940-81C8-4E24-BE80-2C6CC1B72F6A}" dt="2024-05-26T06:17:35.243" v="202" actId="1038"/>
          <ac:spMkLst>
            <pc:docMk/>
            <pc:sldMk cId="4140932279" sldId="311"/>
            <ac:spMk id="849" creationId="{00000000-0000-0000-0000-000000000000}"/>
          </ac:spMkLst>
        </pc:spChg>
        <pc:spChg chg="del">
          <ac:chgData name="ZHANG Xuanye" userId="c9f35494-b63c-4b96-a081-59c741cf2609" providerId="ADAL" clId="{90658940-81C8-4E24-BE80-2C6CC1B72F6A}" dt="2024-05-26T06:18:40.836" v="212" actId="478"/>
          <ac:spMkLst>
            <pc:docMk/>
            <pc:sldMk cId="4140932279" sldId="311"/>
            <ac:spMk id="850" creationId="{00000000-0000-0000-0000-000000000000}"/>
          </ac:spMkLst>
        </pc:spChg>
        <pc:spChg chg="del">
          <ac:chgData name="ZHANG Xuanye" userId="c9f35494-b63c-4b96-a081-59c741cf2609" providerId="ADAL" clId="{90658940-81C8-4E24-BE80-2C6CC1B72F6A}" dt="2024-05-26T06:18:40.836" v="212" actId="478"/>
          <ac:spMkLst>
            <pc:docMk/>
            <pc:sldMk cId="4140932279" sldId="311"/>
            <ac:spMk id="851" creationId="{00000000-0000-0000-0000-000000000000}"/>
          </ac:spMkLst>
        </pc:spChg>
        <pc:spChg chg="del">
          <ac:chgData name="ZHANG Xuanye" userId="c9f35494-b63c-4b96-a081-59c741cf2609" providerId="ADAL" clId="{90658940-81C8-4E24-BE80-2C6CC1B72F6A}" dt="2024-05-26T06:18:40.836" v="212" actId="478"/>
          <ac:spMkLst>
            <pc:docMk/>
            <pc:sldMk cId="4140932279" sldId="311"/>
            <ac:spMk id="852" creationId="{00000000-0000-0000-0000-000000000000}"/>
          </ac:spMkLst>
        </pc:spChg>
        <pc:spChg chg="del">
          <ac:chgData name="ZHANG Xuanye" userId="c9f35494-b63c-4b96-a081-59c741cf2609" providerId="ADAL" clId="{90658940-81C8-4E24-BE80-2C6CC1B72F6A}" dt="2024-05-26T06:18:29.731" v="203" actId="478"/>
          <ac:spMkLst>
            <pc:docMk/>
            <pc:sldMk cId="4140932279" sldId="311"/>
            <ac:spMk id="853" creationId="{00000000-0000-0000-0000-000000000000}"/>
          </ac:spMkLst>
        </pc:spChg>
        <pc:spChg chg="del">
          <ac:chgData name="ZHANG Xuanye" userId="c9f35494-b63c-4b96-a081-59c741cf2609" providerId="ADAL" clId="{90658940-81C8-4E24-BE80-2C6CC1B72F6A}" dt="2024-05-26T06:18:30.861" v="204" actId="478"/>
          <ac:spMkLst>
            <pc:docMk/>
            <pc:sldMk cId="4140932279" sldId="311"/>
            <ac:spMk id="854" creationId="{00000000-0000-0000-0000-000000000000}"/>
          </ac:spMkLst>
        </pc:spChg>
        <pc:spChg chg="del">
          <ac:chgData name="ZHANG Xuanye" userId="c9f35494-b63c-4b96-a081-59c741cf2609" providerId="ADAL" clId="{90658940-81C8-4E24-BE80-2C6CC1B72F6A}" dt="2024-05-26T06:18:40.836" v="212" actId="478"/>
          <ac:spMkLst>
            <pc:docMk/>
            <pc:sldMk cId="4140932279" sldId="311"/>
            <ac:spMk id="855" creationId="{00000000-0000-0000-0000-000000000000}"/>
          </ac:spMkLst>
        </pc:spChg>
        <pc:spChg chg="del">
          <ac:chgData name="ZHANG Xuanye" userId="c9f35494-b63c-4b96-a081-59c741cf2609" providerId="ADAL" clId="{90658940-81C8-4E24-BE80-2C6CC1B72F6A}" dt="2024-05-26T06:18:40.836" v="212" actId="478"/>
          <ac:spMkLst>
            <pc:docMk/>
            <pc:sldMk cId="4140932279" sldId="311"/>
            <ac:spMk id="856" creationId="{00000000-0000-0000-0000-000000000000}"/>
          </ac:spMkLst>
        </pc:spChg>
        <pc:spChg chg="del">
          <ac:chgData name="ZHANG Xuanye" userId="c9f35494-b63c-4b96-a081-59c741cf2609" providerId="ADAL" clId="{90658940-81C8-4E24-BE80-2C6CC1B72F6A}" dt="2024-05-26T06:18:40.836" v="212" actId="478"/>
          <ac:spMkLst>
            <pc:docMk/>
            <pc:sldMk cId="4140932279" sldId="311"/>
            <ac:spMk id="857" creationId="{00000000-0000-0000-0000-000000000000}"/>
          </ac:spMkLst>
        </pc:spChg>
        <pc:spChg chg="del">
          <ac:chgData name="ZHANG Xuanye" userId="c9f35494-b63c-4b96-a081-59c741cf2609" providerId="ADAL" clId="{90658940-81C8-4E24-BE80-2C6CC1B72F6A}" dt="2024-05-26T06:18:40.836" v="212" actId="478"/>
          <ac:spMkLst>
            <pc:docMk/>
            <pc:sldMk cId="4140932279" sldId="311"/>
            <ac:spMk id="858" creationId="{00000000-0000-0000-0000-000000000000}"/>
          </ac:spMkLst>
        </pc:spChg>
        <pc:spChg chg="del">
          <ac:chgData name="ZHANG Xuanye" userId="c9f35494-b63c-4b96-a081-59c741cf2609" providerId="ADAL" clId="{90658940-81C8-4E24-BE80-2C6CC1B72F6A}" dt="2024-05-26T06:18:40.836" v="212" actId="478"/>
          <ac:spMkLst>
            <pc:docMk/>
            <pc:sldMk cId="4140932279" sldId="311"/>
            <ac:spMk id="859" creationId="{00000000-0000-0000-0000-000000000000}"/>
          </ac:spMkLst>
        </pc:spChg>
        <pc:spChg chg="del">
          <ac:chgData name="ZHANG Xuanye" userId="c9f35494-b63c-4b96-a081-59c741cf2609" providerId="ADAL" clId="{90658940-81C8-4E24-BE80-2C6CC1B72F6A}" dt="2024-05-26T06:18:38.173" v="211" actId="478"/>
          <ac:spMkLst>
            <pc:docMk/>
            <pc:sldMk cId="4140932279" sldId="311"/>
            <ac:spMk id="860" creationId="{00000000-0000-0000-0000-000000000000}"/>
          </ac:spMkLst>
        </pc:spChg>
        <pc:spChg chg="del mod">
          <ac:chgData name="ZHANG Xuanye" userId="c9f35494-b63c-4b96-a081-59c741cf2609" providerId="ADAL" clId="{90658940-81C8-4E24-BE80-2C6CC1B72F6A}" dt="2024-05-26T06:18:36.765" v="210" actId="478"/>
          <ac:spMkLst>
            <pc:docMk/>
            <pc:sldMk cId="4140932279" sldId="311"/>
            <ac:spMk id="861" creationId="{00000000-0000-0000-0000-000000000000}"/>
          </ac:spMkLst>
        </pc:spChg>
        <pc:grpChg chg="add del mod">
          <ac:chgData name="ZHANG Xuanye" userId="c9f35494-b63c-4b96-a081-59c741cf2609" providerId="ADAL" clId="{90658940-81C8-4E24-BE80-2C6CC1B72F6A}" dt="2024-05-26T06:24:06.869" v="298" actId="478"/>
          <ac:grpSpMkLst>
            <pc:docMk/>
            <pc:sldMk cId="4140932279" sldId="311"/>
            <ac:grpSpMk id="5" creationId="{835425C0-4409-8290-2611-9C3284A41227}"/>
          </ac:grpSpMkLst>
        </pc:grpChg>
        <pc:grpChg chg="add mod">
          <ac:chgData name="ZHANG Xuanye" userId="c9f35494-b63c-4b96-a081-59c741cf2609" providerId="ADAL" clId="{90658940-81C8-4E24-BE80-2C6CC1B72F6A}" dt="2024-05-26T07:23:42.027" v="1420" actId="1036"/>
          <ac:grpSpMkLst>
            <pc:docMk/>
            <pc:sldMk cId="4140932279" sldId="311"/>
            <ac:grpSpMk id="10" creationId="{54F2CF12-AF22-2735-DA4C-B3EB668064D1}"/>
          </ac:grpSpMkLst>
        </pc:grpChg>
        <pc:grpChg chg="mod">
          <ac:chgData name="ZHANG Xuanye" userId="c9f35494-b63c-4b96-a081-59c741cf2609" providerId="ADAL" clId="{90658940-81C8-4E24-BE80-2C6CC1B72F6A}" dt="2024-05-26T06:25:08.175" v="307"/>
          <ac:grpSpMkLst>
            <pc:docMk/>
            <pc:sldMk cId="4140932279" sldId="311"/>
            <ac:grpSpMk id="11" creationId="{1BD8C30F-D653-A7D6-0EA8-90342E8E9F66}"/>
          </ac:grpSpMkLst>
        </pc:grpChg>
        <pc:grpChg chg="add del mod">
          <ac:chgData name="ZHANG Xuanye" userId="c9f35494-b63c-4b96-a081-59c741cf2609" providerId="ADAL" clId="{90658940-81C8-4E24-BE80-2C6CC1B72F6A}" dt="2024-05-26T06:56:49.442" v="902" actId="478"/>
          <ac:grpSpMkLst>
            <pc:docMk/>
            <pc:sldMk cId="4140932279" sldId="311"/>
            <ac:grpSpMk id="47" creationId="{CCED960D-52D8-4175-2555-FCC212200780}"/>
          </ac:grpSpMkLst>
        </pc:grpChg>
        <pc:grpChg chg="add mod">
          <ac:chgData name="ZHANG Xuanye" userId="c9f35494-b63c-4b96-a081-59c741cf2609" providerId="ADAL" clId="{90658940-81C8-4E24-BE80-2C6CC1B72F6A}" dt="2024-05-26T06:56:34.247" v="899"/>
          <ac:grpSpMkLst>
            <pc:docMk/>
            <pc:sldMk cId="4140932279" sldId="311"/>
            <ac:grpSpMk id="56" creationId="{718F316B-62B4-45F3-0ADE-6462CEA1B37F}"/>
          </ac:grpSpMkLst>
        </pc:grpChg>
        <pc:grpChg chg="add del mod">
          <ac:chgData name="ZHANG Xuanye" userId="c9f35494-b63c-4b96-a081-59c741cf2609" providerId="ADAL" clId="{90658940-81C8-4E24-BE80-2C6CC1B72F6A}" dt="2024-05-26T06:57:01.317" v="905" actId="478"/>
          <ac:grpSpMkLst>
            <pc:docMk/>
            <pc:sldMk cId="4140932279" sldId="311"/>
            <ac:grpSpMk id="769" creationId="{8AFDBBBE-5986-3AFD-8CE2-F545A5CEF997}"/>
          </ac:grpSpMkLst>
        </pc:grpChg>
        <pc:grpChg chg="add mod">
          <ac:chgData name="ZHANG Xuanye" userId="c9f35494-b63c-4b96-a081-59c741cf2609" providerId="ADAL" clId="{90658940-81C8-4E24-BE80-2C6CC1B72F6A}" dt="2024-05-26T07:31:44.931" v="1503" actId="1076"/>
          <ac:grpSpMkLst>
            <pc:docMk/>
            <pc:sldMk cId="4140932279" sldId="311"/>
            <ac:grpSpMk id="778" creationId="{1DE0AA2B-4533-9CC8-D31C-62BF8DF1119E}"/>
          </ac:grpSpMkLst>
        </pc:grpChg>
        <pc:grpChg chg="del">
          <ac:chgData name="ZHANG Xuanye" userId="c9f35494-b63c-4b96-a081-59c741cf2609" providerId="ADAL" clId="{90658940-81C8-4E24-BE80-2C6CC1B72F6A}" dt="2024-05-26T06:18:33.085" v="206" actId="478"/>
          <ac:grpSpMkLst>
            <pc:docMk/>
            <pc:sldMk cId="4140932279" sldId="311"/>
            <ac:grpSpMk id="831" creationId="{00000000-0000-0000-0000-000000000000}"/>
          </ac:grpSpMkLst>
        </pc:grpChg>
        <pc:grpChg chg="del">
          <ac:chgData name="ZHANG Xuanye" userId="c9f35494-b63c-4b96-a081-59c741cf2609" providerId="ADAL" clId="{90658940-81C8-4E24-BE80-2C6CC1B72F6A}" dt="2024-05-26T06:18:35.201" v="208" actId="478"/>
          <ac:grpSpMkLst>
            <pc:docMk/>
            <pc:sldMk cId="4140932279" sldId="311"/>
            <ac:grpSpMk id="862" creationId="{00000000-0000-0000-0000-000000000000}"/>
          </ac:grpSpMkLst>
        </pc:grpChg>
        <pc:cxnChg chg="del mod">
          <ac:chgData name="ZHANG Xuanye" userId="c9f35494-b63c-4b96-a081-59c741cf2609" providerId="ADAL" clId="{90658940-81C8-4E24-BE80-2C6CC1B72F6A}" dt="2024-05-26T06:18:31.914" v="205" actId="478"/>
          <ac:cxnSpMkLst>
            <pc:docMk/>
            <pc:sldMk cId="4140932279" sldId="311"/>
            <ac:cxnSpMk id="872" creationId="{00000000-0000-0000-0000-000000000000}"/>
          </ac:cxnSpMkLst>
        </pc:cxnChg>
        <pc:cxnChg chg="del mod">
          <ac:chgData name="ZHANG Xuanye" userId="c9f35494-b63c-4b96-a081-59c741cf2609" providerId="ADAL" clId="{90658940-81C8-4E24-BE80-2C6CC1B72F6A}" dt="2024-05-26T06:18:40.836" v="212" actId="478"/>
          <ac:cxnSpMkLst>
            <pc:docMk/>
            <pc:sldMk cId="4140932279" sldId="311"/>
            <ac:cxnSpMk id="873" creationId="{00000000-0000-0000-0000-000000000000}"/>
          </ac:cxnSpMkLst>
        </pc:cxnChg>
        <pc:cxnChg chg="del mod">
          <ac:chgData name="ZHANG Xuanye" userId="c9f35494-b63c-4b96-a081-59c741cf2609" providerId="ADAL" clId="{90658940-81C8-4E24-BE80-2C6CC1B72F6A}" dt="2024-05-26T06:18:40.836" v="212" actId="478"/>
          <ac:cxnSpMkLst>
            <pc:docMk/>
            <pc:sldMk cId="4140932279" sldId="311"/>
            <ac:cxnSpMk id="874" creationId="{00000000-0000-0000-0000-000000000000}"/>
          </ac:cxnSpMkLst>
        </pc:cxnChg>
        <pc:cxnChg chg="del mod">
          <ac:chgData name="ZHANG Xuanye" userId="c9f35494-b63c-4b96-a081-59c741cf2609" providerId="ADAL" clId="{90658940-81C8-4E24-BE80-2C6CC1B72F6A}" dt="2024-05-26T06:18:40.836" v="212" actId="478"/>
          <ac:cxnSpMkLst>
            <pc:docMk/>
            <pc:sldMk cId="4140932279" sldId="311"/>
            <ac:cxnSpMk id="875" creationId="{00000000-0000-0000-0000-000000000000}"/>
          </ac:cxnSpMkLst>
        </pc:cxnChg>
      </pc:sldChg>
      <pc:sldChg chg="modSp mod">
        <pc:chgData name="ZHANG Xuanye" userId="c9f35494-b63c-4b96-a081-59c741cf2609" providerId="ADAL" clId="{90658940-81C8-4E24-BE80-2C6CC1B72F6A}" dt="2024-05-26T08:38:08.597" v="1564" actId="20577"/>
        <pc:sldMkLst>
          <pc:docMk/>
          <pc:sldMk cId="413639003" sldId="313"/>
        </pc:sldMkLst>
        <pc:spChg chg="mod">
          <ac:chgData name="ZHANG Xuanye" userId="c9f35494-b63c-4b96-a081-59c741cf2609" providerId="ADAL" clId="{90658940-81C8-4E24-BE80-2C6CC1B72F6A}" dt="2024-05-26T08:38:08.597" v="1564" actId="20577"/>
          <ac:spMkLst>
            <pc:docMk/>
            <pc:sldMk cId="413639003" sldId="313"/>
            <ac:spMk id="9" creationId="{2462EFFE-9B38-C1F7-12BC-8E92BC9B4C0C}"/>
          </ac:spMkLst>
        </pc:spChg>
      </pc:sldChg>
      <pc:sldChg chg="modSp mod">
        <pc:chgData name="ZHANG Xuanye" userId="c9f35494-b63c-4b96-a081-59c741cf2609" providerId="ADAL" clId="{90658940-81C8-4E24-BE80-2C6CC1B72F6A}" dt="2024-05-28T07:58:09.093" v="1588" actId="108"/>
        <pc:sldMkLst>
          <pc:docMk/>
          <pc:sldMk cId="3782811807" sldId="314"/>
        </pc:sldMkLst>
        <pc:spChg chg="mod">
          <ac:chgData name="ZHANG Xuanye" userId="c9f35494-b63c-4b96-a081-59c741cf2609" providerId="ADAL" clId="{90658940-81C8-4E24-BE80-2C6CC1B72F6A}" dt="2024-05-28T07:58:09.093" v="1588" actId="108"/>
          <ac:spMkLst>
            <pc:docMk/>
            <pc:sldMk cId="3782811807" sldId="314"/>
            <ac:spMk id="903" creationId="{00000000-0000-0000-0000-000000000000}"/>
          </ac:spMkLst>
        </pc:spChg>
      </pc:sldChg>
      <pc:sldChg chg="modSp mod">
        <pc:chgData name="ZHANG Xuanye" userId="c9f35494-b63c-4b96-a081-59c741cf2609" providerId="ADAL" clId="{90658940-81C8-4E24-BE80-2C6CC1B72F6A}" dt="2024-05-28T08:13:47.347" v="1941" actId="20577"/>
        <pc:sldMkLst>
          <pc:docMk/>
          <pc:sldMk cId="2994710014" sldId="315"/>
        </pc:sldMkLst>
        <pc:spChg chg="mod">
          <ac:chgData name="ZHANG Xuanye" userId="c9f35494-b63c-4b96-a081-59c741cf2609" providerId="ADAL" clId="{90658940-81C8-4E24-BE80-2C6CC1B72F6A}" dt="2024-05-28T08:13:47.347" v="1941" actId="20577"/>
          <ac:spMkLst>
            <pc:docMk/>
            <pc:sldMk cId="2994710014" sldId="315"/>
            <ac:spMk id="6" creationId="{18D76B70-316F-B465-A8F6-CA02D0CEC29E}"/>
          </ac:spMkLst>
        </pc:spChg>
      </pc:sldChg>
      <pc:sldChg chg="modSp mod">
        <pc:chgData name="ZHANG Xuanye" userId="c9f35494-b63c-4b96-a081-59c741cf2609" providerId="ADAL" clId="{90658940-81C8-4E24-BE80-2C6CC1B72F6A}" dt="2024-05-28T08:14:49.493" v="1944" actId="20577"/>
        <pc:sldMkLst>
          <pc:docMk/>
          <pc:sldMk cId="4212514881" sldId="316"/>
        </pc:sldMkLst>
        <pc:spChg chg="mod">
          <ac:chgData name="ZHANG Xuanye" userId="c9f35494-b63c-4b96-a081-59c741cf2609" providerId="ADAL" clId="{90658940-81C8-4E24-BE80-2C6CC1B72F6A}" dt="2024-05-28T08:14:49.493" v="1944" actId="20577"/>
          <ac:spMkLst>
            <pc:docMk/>
            <pc:sldMk cId="4212514881" sldId="316"/>
            <ac:spMk id="3" creationId="{681A7322-FDE7-C7AE-642B-96B9E6A1F1CB}"/>
          </ac:spMkLst>
        </pc:spChg>
      </pc:sldChg>
      <pc:sldChg chg="add">
        <pc:chgData name="ZHANG Xuanye" userId="c9f35494-b63c-4b96-a081-59c741cf2609" providerId="ADAL" clId="{90658940-81C8-4E24-BE80-2C6CC1B72F6A}" dt="2024-05-26T07:09:19.605" v="1088" actId="2890"/>
        <pc:sldMkLst>
          <pc:docMk/>
          <pc:sldMk cId="1633735695" sldId="320"/>
        </pc:sldMkLst>
      </pc:sldChg>
      <pc:sldChg chg="add">
        <pc:chgData name="ZHANG Xuanye" userId="c9f35494-b63c-4b96-a081-59c741cf2609" providerId="ADAL" clId="{90658940-81C8-4E24-BE80-2C6CC1B72F6A}" dt="2024-05-26T07:09:25.398" v="1089" actId="2890"/>
        <pc:sldMkLst>
          <pc:docMk/>
          <pc:sldMk cId="463449856" sldId="321"/>
        </pc:sldMkLst>
      </pc:sldChg>
      <pc:sldChg chg="new del">
        <pc:chgData name="ZHANG Xuanye" userId="c9f35494-b63c-4b96-a081-59c741cf2609" providerId="ADAL" clId="{90658940-81C8-4E24-BE80-2C6CC1B72F6A}" dt="2024-05-26T07:09:58.442" v="1093" actId="2696"/>
        <pc:sldMkLst>
          <pc:docMk/>
          <pc:sldMk cId="2312170893" sldId="322"/>
        </pc:sldMkLst>
      </pc:sldChg>
      <pc:sldChg chg="addSp delSp modSp add mod ord">
        <pc:chgData name="ZHANG Xuanye" userId="c9f35494-b63c-4b96-a081-59c741cf2609" providerId="ADAL" clId="{90658940-81C8-4E24-BE80-2C6CC1B72F6A}" dt="2024-05-26T07:21:41.637" v="1407" actId="14100"/>
        <pc:sldMkLst>
          <pc:docMk/>
          <pc:sldMk cId="847425788" sldId="323"/>
        </pc:sldMkLst>
        <pc:spChg chg="add del mod">
          <ac:chgData name="ZHANG Xuanye" userId="c9f35494-b63c-4b96-a081-59c741cf2609" providerId="ADAL" clId="{90658940-81C8-4E24-BE80-2C6CC1B72F6A}" dt="2024-05-26T07:19:59.590" v="1378" actId="478"/>
          <ac:spMkLst>
            <pc:docMk/>
            <pc:sldMk cId="847425788" sldId="323"/>
            <ac:spMk id="16" creationId="{DBDB1E92-0BAE-0947-FE0D-4702CB67D356}"/>
          </ac:spMkLst>
        </pc:spChg>
        <pc:spChg chg="mod">
          <ac:chgData name="ZHANG Xuanye" userId="c9f35494-b63c-4b96-a081-59c741cf2609" providerId="ADAL" clId="{90658940-81C8-4E24-BE80-2C6CC1B72F6A}" dt="2024-05-26T07:10:59.022" v="1155" actId="20577"/>
          <ac:spMkLst>
            <pc:docMk/>
            <pc:sldMk cId="847425788" sldId="323"/>
            <ac:spMk id="1128" creationId="{00000000-0000-0000-0000-000000000000}"/>
          </ac:spMkLst>
        </pc:spChg>
        <pc:spChg chg="del mod">
          <ac:chgData name="ZHANG Xuanye" userId="c9f35494-b63c-4b96-a081-59c741cf2609" providerId="ADAL" clId="{90658940-81C8-4E24-BE80-2C6CC1B72F6A}" dt="2024-05-26T07:19:50.905" v="1376" actId="478"/>
          <ac:spMkLst>
            <pc:docMk/>
            <pc:sldMk cId="847425788" sldId="323"/>
            <ac:spMk id="1129" creationId="{00000000-0000-0000-0000-000000000000}"/>
          </ac:spMkLst>
        </pc:spChg>
        <pc:grpChg chg="mod">
          <ac:chgData name="ZHANG Xuanye" userId="c9f35494-b63c-4b96-a081-59c741cf2609" providerId="ADAL" clId="{90658940-81C8-4E24-BE80-2C6CC1B72F6A}" dt="2024-05-26T07:14:16.765" v="1248" actId="1076"/>
          <ac:grpSpMkLst>
            <pc:docMk/>
            <pc:sldMk cId="847425788" sldId="323"/>
            <ac:grpSpMk id="1113" creationId="{00000000-0000-0000-0000-000000000000}"/>
          </ac:grpSpMkLst>
        </pc:grpChg>
        <pc:graphicFrameChg chg="add del mod">
          <ac:chgData name="ZHANG Xuanye" userId="c9f35494-b63c-4b96-a081-59c741cf2609" providerId="ADAL" clId="{90658940-81C8-4E24-BE80-2C6CC1B72F6A}" dt="2024-05-26T07:16:01.172" v="1254" actId="478"/>
          <ac:graphicFrameMkLst>
            <pc:docMk/>
            <pc:sldMk cId="847425788" sldId="323"/>
            <ac:graphicFrameMk id="12" creationId="{F108E1D5-F020-D038-182E-651EA7C741EC}"/>
          </ac:graphicFrameMkLst>
        </pc:graphicFrameChg>
        <pc:graphicFrameChg chg="add del mod">
          <ac:chgData name="ZHANG Xuanye" userId="c9f35494-b63c-4b96-a081-59c741cf2609" providerId="ADAL" clId="{90658940-81C8-4E24-BE80-2C6CC1B72F6A}" dt="2024-05-26T07:16:14.130" v="1257" actId="478"/>
          <ac:graphicFrameMkLst>
            <pc:docMk/>
            <pc:sldMk cId="847425788" sldId="323"/>
            <ac:graphicFrameMk id="13" creationId="{F265C4CE-B373-0E49-7972-F92996A52882}"/>
          </ac:graphicFrameMkLst>
        </pc:graphicFrameChg>
        <pc:graphicFrameChg chg="add mod">
          <ac:chgData name="ZHANG Xuanye" userId="c9f35494-b63c-4b96-a081-59c741cf2609" providerId="ADAL" clId="{90658940-81C8-4E24-BE80-2C6CC1B72F6A}" dt="2024-05-26T07:21:34.221" v="1406" actId="1038"/>
          <ac:graphicFrameMkLst>
            <pc:docMk/>
            <pc:sldMk cId="847425788" sldId="323"/>
            <ac:graphicFrameMk id="14" creationId="{76695D1B-8C0E-31FC-B0C6-6417C63BE69A}"/>
          </ac:graphicFrameMkLst>
        </pc:graphicFrameChg>
        <pc:picChg chg="add del mod">
          <ac:chgData name="ZHANG Xuanye" userId="c9f35494-b63c-4b96-a081-59c741cf2609" providerId="ADAL" clId="{90658940-81C8-4E24-BE80-2C6CC1B72F6A}" dt="2024-05-26T07:13:19.362" v="1232" actId="478"/>
          <ac:picMkLst>
            <pc:docMk/>
            <pc:sldMk cId="847425788" sldId="323"/>
            <ac:picMk id="3" creationId="{E56AF5DD-20F8-471D-C8B5-4EB36139AB18}"/>
          </ac:picMkLst>
        </pc:picChg>
        <pc:picChg chg="add del">
          <ac:chgData name="ZHANG Xuanye" userId="c9f35494-b63c-4b96-a081-59c741cf2609" providerId="ADAL" clId="{90658940-81C8-4E24-BE80-2C6CC1B72F6A}" dt="2024-05-26T07:13:22.148" v="1234" actId="22"/>
          <ac:picMkLst>
            <pc:docMk/>
            <pc:sldMk cId="847425788" sldId="323"/>
            <ac:picMk id="5" creationId="{7B5CB0DE-1C46-BE2C-3539-1CC19A0A3954}"/>
          </ac:picMkLst>
        </pc:picChg>
        <pc:picChg chg="add del">
          <ac:chgData name="ZHANG Xuanye" userId="c9f35494-b63c-4b96-a081-59c741cf2609" providerId="ADAL" clId="{90658940-81C8-4E24-BE80-2C6CC1B72F6A}" dt="2024-05-26T07:13:24.294" v="1236" actId="22"/>
          <ac:picMkLst>
            <pc:docMk/>
            <pc:sldMk cId="847425788" sldId="323"/>
            <ac:picMk id="7" creationId="{F8D4E784-33D0-FCC9-4C55-7EFD09354EED}"/>
          </ac:picMkLst>
        </pc:picChg>
        <pc:picChg chg="add del">
          <ac:chgData name="ZHANG Xuanye" userId="c9f35494-b63c-4b96-a081-59c741cf2609" providerId="ADAL" clId="{90658940-81C8-4E24-BE80-2C6CC1B72F6A}" dt="2024-05-26T07:13:43.043" v="1238" actId="22"/>
          <ac:picMkLst>
            <pc:docMk/>
            <pc:sldMk cId="847425788" sldId="323"/>
            <ac:picMk id="9" creationId="{9CD605F9-FE79-CFAC-3003-45F0F97F6E49}"/>
          </ac:picMkLst>
        </pc:picChg>
        <pc:picChg chg="add mod">
          <ac:chgData name="ZHANG Xuanye" userId="c9f35494-b63c-4b96-a081-59c741cf2609" providerId="ADAL" clId="{90658940-81C8-4E24-BE80-2C6CC1B72F6A}" dt="2024-05-26T07:21:41.637" v="1407" actId="14100"/>
          <ac:picMkLst>
            <pc:docMk/>
            <pc:sldMk cId="847425788" sldId="323"/>
            <ac:picMk id="11" creationId="{66B4CB92-2049-8E16-83AA-6ECB4404DFC8}"/>
          </ac:picMkLst>
        </pc:picChg>
      </pc:sldChg>
      <pc:sldChg chg="modSp mod">
        <pc:chgData name="ZHANG Xuanye" userId="c9f35494-b63c-4b96-a081-59c741cf2609" providerId="ADAL" clId="{90658940-81C8-4E24-BE80-2C6CC1B72F6A}" dt="2024-05-26T08:18:58.548" v="1559" actId="20577"/>
        <pc:sldMkLst>
          <pc:docMk/>
          <pc:sldMk cId="1556122607" sldId="324"/>
        </pc:sldMkLst>
        <pc:spChg chg="mod">
          <ac:chgData name="ZHANG Xuanye" userId="c9f35494-b63c-4b96-a081-59c741cf2609" providerId="ADAL" clId="{90658940-81C8-4E24-BE80-2C6CC1B72F6A}" dt="2024-05-26T08:18:58.548" v="1559" actId="20577"/>
          <ac:spMkLst>
            <pc:docMk/>
            <pc:sldMk cId="1556122607" sldId="324"/>
            <ac:spMk id="10" creationId="{27DD5811-11AE-3C6B-10EC-F7DDBFC43A60}"/>
          </ac:spMkLst>
        </pc:spChg>
      </pc:sldChg>
      <pc:sldChg chg="modSp mod">
        <pc:chgData name="ZHANG Xuanye" userId="c9f35494-b63c-4b96-a081-59c741cf2609" providerId="ADAL" clId="{90658940-81C8-4E24-BE80-2C6CC1B72F6A}" dt="2024-05-28T07:56:31.819" v="1585" actId="255"/>
        <pc:sldMkLst>
          <pc:docMk/>
          <pc:sldMk cId="938970810" sldId="325"/>
        </pc:sldMkLst>
        <pc:spChg chg="mod">
          <ac:chgData name="ZHANG Xuanye" userId="c9f35494-b63c-4b96-a081-59c741cf2609" providerId="ADAL" clId="{90658940-81C8-4E24-BE80-2C6CC1B72F6A}" dt="2024-05-28T07:56:12.098" v="1580" actId="255"/>
          <ac:spMkLst>
            <pc:docMk/>
            <pc:sldMk cId="938970810" sldId="325"/>
            <ac:spMk id="22" creationId="{8E621F36-C29B-284E-BCDD-60B856CC47FD}"/>
          </ac:spMkLst>
        </pc:spChg>
        <pc:spChg chg="mod">
          <ac:chgData name="ZHANG Xuanye" userId="c9f35494-b63c-4b96-a081-59c741cf2609" providerId="ADAL" clId="{90658940-81C8-4E24-BE80-2C6CC1B72F6A}" dt="2024-05-28T07:56:22.437" v="1583" actId="255"/>
          <ac:spMkLst>
            <pc:docMk/>
            <pc:sldMk cId="938970810" sldId="325"/>
            <ac:spMk id="40" creationId="{8DEB4AF7-7B91-B695-DA05-968629BD81BA}"/>
          </ac:spMkLst>
        </pc:spChg>
        <pc:spChg chg="mod">
          <ac:chgData name="ZHANG Xuanye" userId="c9f35494-b63c-4b96-a081-59c741cf2609" providerId="ADAL" clId="{90658940-81C8-4E24-BE80-2C6CC1B72F6A}" dt="2024-05-28T07:56:31.819" v="1585" actId="255"/>
          <ac:spMkLst>
            <pc:docMk/>
            <pc:sldMk cId="938970810" sldId="325"/>
            <ac:spMk id="54" creationId="{530239FC-3357-067C-EA11-4FAC937C3F84}"/>
          </ac:spMkLst>
        </pc:spChg>
      </pc:sldChg>
      <pc:sldChg chg="modSp mod">
        <pc:chgData name="ZHANG Xuanye" userId="c9f35494-b63c-4b96-a081-59c741cf2609" providerId="ADAL" clId="{90658940-81C8-4E24-BE80-2C6CC1B72F6A}" dt="2024-05-28T10:36:14.713" v="2068" actId="20577"/>
        <pc:sldMkLst>
          <pc:docMk/>
          <pc:sldMk cId="3712026563" sldId="330"/>
        </pc:sldMkLst>
        <pc:spChg chg="mod">
          <ac:chgData name="ZHANG Xuanye" userId="c9f35494-b63c-4b96-a081-59c741cf2609" providerId="ADAL" clId="{90658940-81C8-4E24-BE80-2C6CC1B72F6A}" dt="2024-05-28T08:16:39.766" v="1959" actId="403"/>
          <ac:spMkLst>
            <pc:docMk/>
            <pc:sldMk cId="3712026563" sldId="330"/>
            <ac:spMk id="10" creationId="{27DD5811-11AE-3C6B-10EC-F7DDBFC43A60}"/>
          </ac:spMkLst>
        </pc:spChg>
        <pc:spChg chg="mod">
          <ac:chgData name="ZHANG Xuanye" userId="c9f35494-b63c-4b96-a081-59c741cf2609" providerId="ADAL" clId="{90658940-81C8-4E24-BE80-2C6CC1B72F6A}" dt="2024-05-28T10:36:14.713" v="2068" actId="20577"/>
          <ac:spMkLst>
            <pc:docMk/>
            <pc:sldMk cId="3712026563" sldId="330"/>
            <ac:spMk id="1099" creationId="{00000000-0000-0000-0000-000000000000}"/>
          </ac:spMkLst>
        </pc:spChg>
      </pc:sldChg>
      <pc:sldChg chg="modSp mod">
        <pc:chgData name="ZHANG Xuanye" userId="c9f35494-b63c-4b96-a081-59c741cf2609" providerId="ADAL" clId="{90658940-81C8-4E24-BE80-2C6CC1B72F6A}" dt="2024-05-28T07:55:50.034" v="1575" actId="2711"/>
        <pc:sldMkLst>
          <pc:docMk/>
          <pc:sldMk cId="1282568043" sldId="331"/>
        </pc:sldMkLst>
        <pc:spChg chg="mod">
          <ac:chgData name="ZHANG Xuanye" userId="c9f35494-b63c-4b96-a081-59c741cf2609" providerId="ADAL" clId="{90658940-81C8-4E24-BE80-2C6CC1B72F6A}" dt="2024-05-28T07:55:11.370" v="1572" actId="2711"/>
          <ac:spMkLst>
            <pc:docMk/>
            <pc:sldMk cId="1282568043" sldId="331"/>
            <ac:spMk id="7" creationId="{13D5DB00-4B02-FEC7-518C-FCE83584668E}"/>
          </ac:spMkLst>
        </pc:spChg>
        <pc:spChg chg="mod">
          <ac:chgData name="ZHANG Xuanye" userId="c9f35494-b63c-4b96-a081-59c741cf2609" providerId="ADAL" clId="{90658940-81C8-4E24-BE80-2C6CC1B72F6A}" dt="2024-05-28T07:55:36.336" v="1573" actId="2711"/>
          <ac:spMkLst>
            <pc:docMk/>
            <pc:sldMk cId="1282568043" sldId="331"/>
            <ac:spMk id="13" creationId="{7DD3B973-D751-20A5-ACB1-273AFBF03DE6}"/>
          </ac:spMkLst>
        </pc:spChg>
        <pc:spChg chg="mod">
          <ac:chgData name="ZHANG Xuanye" userId="c9f35494-b63c-4b96-a081-59c741cf2609" providerId="ADAL" clId="{90658940-81C8-4E24-BE80-2C6CC1B72F6A}" dt="2024-05-28T07:55:43.018" v="1574" actId="2711"/>
          <ac:spMkLst>
            <pc:docMk/>
            <pc:sldMk cId="1282568043" sldId="331"/>
            <ac:spMk id="19" creationId="{20D72736-296D-EB69-17DE-465DA8F10A43}"/>
          </ac:spMkLst>
        </pc:spChg>
        <pc:spChg chg="mod">
          <ac:chgData name="ZHANG Xuanye" userId="c9f35494-b63c-4b96-a081-59c741cf2609" providerId="ADAL" clId="{90658940-81C8-4E24-BE80-2C6CC1B72F6A}" dt="2024-05-28T07:55:50.034" v="1575" actId="2711"/>
          <ac:spMkLst>
            <pc:docMk/>
            <pc:sldMk cId="1282568043" sldId="331"/>
            <ac:spMk id="23" creationId="{5FE92C66-DF3B-A3B8-BF09-262CB2B0DA79}"/>
          </ac:spMkLst>
        </pc:spChg>
      </pc:sldChg>
      <pc:sldChg chg="modSp mod">
        <pc:chgData name="ZHANG Xuanye" userId="c9f35494-b63c-4b96-a081-59c741cf2609" providerId="ADAL" clId="{90658940-81C8-4E24-BE80-2C6CC1B72F6A}" dt="2024-05-28T08:12:24.026" v="1915" actId="1076"/>
        <pc:sldMkLst>
          <pc:docMk/>
          <pc:sldMk cId="2696514736" sldId="340"/>
        </pc:sldMkLst>
        <pc:picChg chg="mod">
          <ac:chgData name="ZHANG Xuanye" userId="c9f35494-b63c-4b96-a081-59c741cf2609" providerId="ADAL" clId="{90658940-81C8-4E24-BE80-2C6CC1B72F6A}" dt="2024-05-28T08:12:24.026" v="1915" actId="1076"/>
          <ac:picMkLst>
            <pc:docMk/>
            <pc:sldMk cId="2696514736" sldId="340"/>
            <ac:picMk id="5" creationId="{E427CD55-790A-314A-B2C3-EADAF5CEA378}"/>
          </ac:picMkLst>
        </pc:picChg>
      </pc:sldChg>
      <pc:sldChg chg="del">
        <pc:chgData name="ZHANG Xuanye" userId="c9f35494-b63c-4b96-a081-59c741cf2609" providerId="ADAL" clId="{90658940-81C8-4E24-BE80-2C6CC1B72F6A}" dt="2024-05-28T08:01:35.330" v="1603" actId="2696"/>
        <pc:sldMkLst>
          <pc:docMk/>
          <pc:sldMk cId="3040581143" sldId="341"/>
        </pc:sldMkLst>
      </pc:sldChg>
      <pc:sldChg chg="modSp mod">
        <pc:chgData name="ZHANG Xuanye" userId="c9f35494-b63c-4b96-a081-59c741cf2609" providerId="ADAL" clId="{90658940-81C8-4E24-BE80-2C6CC1B72F6A}" dt="2024-05-28T08:15:28.032" v="1950" actId="20577"/>
        <pc:sldMkLst>
          <pc:docMk/>
          <pc:sldMk cId="2601638990" sldId="344"/>
        </pc:sldMkLst>
        <pc:spChg chg="mod">
          <ac:chgData name="ZHANG Xuanye" userId="c9f35494-b63c-4b96-a081-59c741cf2609" providerId="ADAL" clId="{90658940-81C8-4E24-BE80-2C6CC1B72F6A}" dt="2024-05-28T08:15:22.896" v="1946" actId="20577"/>
          <ac:spMkLst>
            <pc:docMk/>
            <pc:sldMk cId="2601638990" sldId="344"/>
            <ac:spMk id="4" creationId="{276C33C0-10F5-2BA9-EC18-2C840C232052}"/>
          </ac:spMkLst>
        </pc:spChg>
        <pc:spChg chg="mod">
          <ac:chgData name="ZHANG Xuanye" userId="c9f35494-b63c-4b96-a081-59c741cf2609" providerId="ADAL" clId="{90658940-81C8-4E24-BE80-2C6CC1B72F6A}" dt="2024-05-28T08:15:28.032" v="1950" actId="20577"/>
          <ac:spMkLst>
            <pc:docMk/>
            <pc:sldMk cId="2601638990" sldId="344"/>
            <ac:spMk id="12" creationId="{FC75A1A1-2B53-5F5E-4A42-DF5A302FF4A6}"/>
          </ac:spMkLst>
        </pc:spChg>
      </pc:sldChg>
      <pc:sldChg chg="addSp delSp modSp add mod ord modNotesTx">
        <pc:chgData name="ZHANG Xuanye" userId="c9f35494-b63c-4b96-a081-59c741cf2609" providerId="ADAL" clId="{90658940-81C8-4E24-BE80-2C6CC1B72F6A}" dt="2024-05-28T08:01:30.651" v="1602" actId="20577"/>
        <pc:sldMkLst>
          <pc:docMk/>
          <pc:sldMk cId="3985611580" sldId="345"/>
        </pc:sldMkLst>
        <pc:spChg chg="add del mod">
          <ac:chgData name="ZHANG Xuanye" userId="c9f35494-b63c-4b96-a081-59c741cf2609" providerId="ADAL" clId="{90658940-81C8-4E24-BE80-2C6CC1B72F6A}" dt="2024-05-28T08:00:12.121" v="1600" actId="21"/>
          <ac:spMkLst>
            <pc:docMk/>
            <pc:sldMk cId="3985611580" sldId="345"/>
            <ac:spMk id="3" creationId="{142FE7BB-D0B1-7FD7-A961-0DF2E9EE95FB}"/>
          </ac:spMkLst>
        </pc:spChg>
        <pc:spChg chg="mod">
          <ac:chgData name="ZHANG Xuanye" userId="c9f35494-b63c-4b96-a081-59c741cf2609" providerId="ADAL" clId="{90658940-81C8-4E24-BE80-2C6CC1B72F6A}" dt="2024-05-28T07:59:54.237" v="1598"/>
          <ac:spMkLst>
            <pc:docMk/>
            <pc:sldMk cId="3985611580" sldId="345"/>
            <ac:spMk id="901" creationId="{00000000-0000-0000-0000-000000000000}"/>
          </ac:spMkLst>
        </pc:spChg>
        <pc:spChg chg="mod">
          <ac:chgData name="ZHANG Xuanye" userId="c9f35494-b63c-4b96-a081-59c741cf2609" providerId="ADAL" clId="{90658940-81C8-4E24-BE80-2C6CC1B72F6A}" dt="2024-05-28T07:59:43.197" v="1595" actId="20577"/>
          <ac:spMkLst>
            <pc:docMk/>
            <pc:sldMk cId="3985611580" sldId="345"/>
            <ac:spMk id="902" creationId="{00000000-0000-0000-0000-000000000000}"/>
          </ac:spMkLst>
        </pc:spChg>
        <pc:spChg chg="del">
          <ac:chgData name="ZHANG Xuanye" userId="c9f35494-b63c-4b96-a081-59c741cf2609" providerId="ADAL" clId="{90658940-81C8-4E24-BE80-2C6CC1B72F6A}" dt="2024-05-28T08:00:03.136" v="1599" actId="478"/>
          <ac:spMkLst>
            <pc:docMk/>
            <pc:sldMk cId="3985611580" sldId="345"/>
            <ac:spMk id="903" creationId="{00000000-0000-0000-0000-000000000000}"/>
          </ac:spMkLst>
        </pc:spChg>
      </pc:sldChg>
      <pc:sldChg chg="addSp delSp modSp add mod ord">
        <pc:chgData name="ZHANG Xuanye" userId="c9f35494-b63c-4b96-a081-59c741cf2609" providerId="ADAL" clId="{90658940-81C8-4E24-BE80-2C6CC1B72F6A}" dt="2024-05-28T08:04:44.684" v="1712" actId="1035"/>
        <pc:sldMkLst>
          <pc:docMk/>
          <pc:sldMk cId="3252643186" sldId="346"/>
        </pc:sldMkLst>
        <pc:spChg chg="add del mod">
          <ac:chgData name="ZHANG Xuanye" userId="c9f35494-b63c-4b96-a081-59c741cf2609" providerId="ADAL" clId="{90658940-81C8-4E24-BE80-2C6CC1B72F6A}" dt="2024-05-28T08:04:30.159" v="1641" actId="21"/>
          <ac:spMkLst>
            <pc:docMk/>
            <pc:sldMk cId="3252643186" sldId="346"/>
            <ac:spMk id="3" creationId="{8882E223-CFB0-F96B-4DD1-36F0714377D5}"/>
          </ac:spMkLst>
        </pc:spChg>
        <pc:spChg chg="mod">
          <ac:chgData name="ZHANG Xuanye" userId="c9f35494-b63c-4b96-a081-59c741cf2609" providerId="ADAL" clId="{90658940-81C8-4E24-BE80-2C6CC1B72F6A}" dt="2024-05-28T08:04:44.684" v="1712" actId="1035"/>
          <ac:spMkLst>
            <pc:docMk/>
            <pc:sldMk cId="3252643186" sldId="346"/>
            <ac:spMk id="901" creationId="{00000000-0000-0000-0000-000000000000}"/>
          </ac:spMkLst>
        </pc:spChg>
        <pc:spChg chg="mod">
          <ac:chgData name="ZHANG Xuanye" userId="c9f35494-b63c-4b96-a081-59c741cf2609" providerId="ADAL" clId="{90658940-81C8-4E24-BE80-2C6CC1B72F6A}" dt="2024-05-28T08:02:13.699" v="1612" actId="20577"/>
          <ac:spMkLst>
            <pc:docMk/>
            <pc:sldMk cId="3252643186" sldId="346"/>
            <ac:spMk id="902" creationId="{00000000-0000-0000-0000-000000000000}"/>
          </ac:spMkLst>
        </pc:spChg>
        <pc:spChg chg="del">
          <ac:chgData name="ZHANG Xuanye" userId="c9f35494-b63c-4b96-a081-59c741cf2609" providerId="ADAL" clId="{90658940-81C8-4E24-BE80-2C6CC1B72F6A}" dt="2024-05-28T08:04:22.177" v="1640" actId="21"/>
          <ac:spMkLst>
            <pc:docMk/>
            <pc:sldMk cId="3252643186" sldId="346"/>
            <ac:spMk id="903" creationId="{00000000-0000-0000-0000-000000000000}"/>
          </ac:spMkLst>
        </pc:spChg>
      </pc:sldChg>
      <pc:sldChg chg="addSp delSp modSp add mod">
        <pc:chgData name="ZHANG Xuanye" userId="c9f35494-b63c-4b96-a081-59c741cf2609" providerId="ADAL" clId="{90658940-81C8-4E24-BE80-2C6CC1B72F6A}" dt="2024-05-28T08:29:23.320" v="2059" actId="1036"/>
        <pc:sldMkLst>
          <pc:docMk/>
          <pc:sldMk cId="1507265475" sldId="347"/>
        </pc:sldMkLst>
        <pc:spChg chg="mod">
          <ac:chgData name="ZHANG Xuanye" userId="c9f35494-b63c-4b96-a081-59c741cf2609" providerId="ADAL" clId="{90658940-81C8-4E24-BE80-2C6CC1B72F6A}" dt="2024-05-28T08:28:05.242" v="2029" actId="20577"/>
          <ac:spMkLst>
            <pc:docMk/>
            <pc:sldMk cId="1507265475" sldId="347"/>
            <ac:spMk id="1128" creationId="{00000000-0000-0000-0000-000000000000}"/>
          </ac:spMkLst>
        </pc:spChg>
        <pc:graphicFrameChg chg="del">
          <ac:chgData name="ZHANG Xuanye" userId="c9f35494-b63c-4b96-a081-59c741cf2609" providerId="ADAL" clId="{90658940-81C8-4E24-BE80-2C6CC1B72F6A}" dt="2024-05-28T08:24:50.909" v="1968" actId="478"/>
          <ac:graphicFrameMkLst>
            <pc:docMk/>
            <pc:sldMk cId="1507265475" sldId="347"/>
            <ac:graphicFrameMk id="14" creationId="{76695D1B-8C0E-31FC-B0C6-6417C63BE69A}"/>
          </ac:graphicFrameMkLst>
        </pc:graphicFrameChg>
        <pc:picChg chg="add mod">
          <ac:chgData name="ZHANG Xuanye" userId="c9f35494-b63c-4b96-a081-59c741cf2609" providerId="ADAL" clId="{90658940-81C8-4E24-BE80-2C6CC1B72F6A}" dt="2024-05-28T08:29:23.320" v="2059" actId="1036"/>
          <ac:picMkLst>
            <pc:docMk/>
            <pc:sldMk cId="1507265475" sldId="347"/>
            <ac:picMk id="3" creationId="{6775E381-E65F-29FB-FCBC-A1662219E5C7}"/>
          </ac:picMkLst>
        </pc:picChg>
        <pc:picChg chg="add mod">
          <ac:chgData name="ZHANG Xuanye" userId="c9f35494-b63c-4b96-a081-59c741cf2609" providerId="ADAL" clId="{90658940-81C8-4E24-BE80-2C6CC1B72F6A}" dt="2024-05-28T08:27:02.723" v="2008" actId="14100"/>
          <ac:picMkLst>
            <pc:docMk/>
            <pc:sldMk cId="1507265475" sldId="347"/>
            <ac:picMk id="5" creationId="{07E0A313-4A04-6A11-5E86-CEAFA11073A9}"/>
          </ac:picMkLst>
        </pc:picChg>
        <pc:picChg chg="del">
          <ac:chgData name="ZHANG Xuanye" userId="c9f35494-b63c-4b96-a081-59c741cf2609" providerId="ADAL" clId="{90658940-81C8-4E24-BE80-2C6CC1B72F6A}" dt="2024-05-28T08:24:31.263" v="1961" actId="478"/>
          <ac:picMkLst>
            <pc:docMk/>
            <pc:sldMk cId="1507265475" sldId="347"/>
            <ac:picMk id="11" creationId="{66B4CB92-2049-8E16-83AA-6ECB4404DFC8}"/>
          </ac:picMkLst>
        </pc:picChg>
      </pc:sldChg>
      <pc:sldMasterChg chg="delSldLayout">
        <pc:chgData name="ZHANG Xuanye" userId="c9f35494-b63c-4b96-a081-59c741cf2609" providerId="ADAL" clId="{90658940-81C8-4E24-BE80-2C6CC1B72F6A}" dt="2024-05-28T08:04:52.006" v="1713" actId="2696"/>
        <pc:sldMasterMkLst>
          <pc:docMk/>
          <pc:sldMasterMk cId="0" sldId="2147483681"/>
        </pc:sldMasterMkLst>
        <pc:sldLayoutChg chg="del">
          <pc:chgData name="ZHANG Xuanye" userId="c9f35494-b63c-4b96-a081-59c741cf2609" providerId="ADAL" clId="{90658940-81C8-4E24-BE80-2C6CC1B72F6A}" dt="2024-05-28T08:04:52.006" v="1713" actId="2696"/>
          <pc:sldLayoutMkLst>
            <pc:docMk/>
            <pc:sldMasterMk cId="0" sldId="2147483681"/>
            <pc:sldLayoutMk cId="0" sldId="2147483670"/>
          </pc:sldLayoutMkLst>
        </pc:sldLayoutChg>
      </pc:sldMasterChg>
    </pc:docChg>
  </pc:docChgLst>
  <pc:docChgLst>
    <pc:chgData name="LI Zongzheng" userId="9bf8e644-a0d9-4c1c-9ac9-40231a3c1fcc" providerId="ADAL" clId="{87631381-D2E6-4D48-971C-4A7836524A69}"/>
    <pc:docChg chg="undo custSel modSld sldOrd">
      <pc:chgData name="LI Zongzheng" userId="9bf8e644-a0d9-4c1c-9ac9-40231a3c1fcc" providerId="ADAL" clId="{87631381-D2E6-4D48-971C-4A7836524A69}" dt="2024-06-23T04:56:59.108" v="321"/>
      <pc:docMkLst>
        <pc:docMk/>
      </pc:docMkLst>
      <pc:sldChg chg="addSp delSp modSp mod ord modTransition modAnim modNotesTx">
        <pc:chgData name="LI Zongzheng" userId="9bf8e644-a0d9-4c1c-9ac9-40231a3c1fcc" providerId="ADAL" clId="{87631381-D2E6-4D48-971C-4A7836524A69}" dt="2024-06-22T08:00:10.156" v="114"/>
        <pc:sldMkLst>
          <pc:docMk/>
          <pc:sldMk cId="2983239401" sldId="308"/>
        </pc:sldMkLst>
        <pc:spChg chg="mod">
          <ac:chgData name="LI Zongzheng" userId="9bf8e644-a0d9-4c1c-9ac9-40231a3c1fcc" providerId="ADAL" clId="{87631381-D2E6-4D48-971C-4A7836524A69}" dt="2024-06-22T07:53:00.666" v="74" actId="20577"/>
          <ac:spMkLst>
            <pc:docMk/>
            <pc:sldMk cId="2983239401" sldId="308"/>
            <ac:spMk id="2" creationId="{66C1F1EE-7B88-42FF-2A3F-140FC2170FDD}"/>
          </ac:spMkLst>
        </pc:spChg>
        <pc:picChg chg="add del mod">
          <ac:chgData name="LI Zongzheng" userId="9bf8e644-a0d9-4c1c-9ac9-40231a3c1fcc" providerId="ADAL" clId="{87631381-D2E6-4D48-971C-4A7836524A69}" dt="2024-06-22T07:47:02.286" v="12"/>
          <ac:picMkLst>
            <pc:docMk/>
            <pc:sldMk cId="2983239401" sldId="308"/>
            <ac:picMk id="3" creationId="{3BF7474C-50A4-2C4A-F960-F1820DF528B0}"/>
          </ac:picMkLst>
        </pc:picChg>
        <pc:picChg chg="add del mod">
          <ac:chgData name="LI Zongzheng" userId="9bf8e644-a0d9-4c1c-9ac9-40231a3c1fcc" providerId="ADAL" clId="{87631381-D2E6-4D48-971C-4A7836524A69}" dt="2024-06-22T07:52:29.003" v="45"/>
          <ac:picMkLst>
            <pc:docMk/>
            <pc:sldMk cId="2983239401" sldId="308"/>
            <ac:picMk id="4" creationId="{82A4E195-4157-292A-C243-2428C3FEB733}"/>
          </ac:picMkLst>
        </pc:picChg>
        <pc:picChg chg="add del mod ord">
          <ac:chgData name="LI Zongzheng" userId="9bf8e644-a0d9-4c1c-9ac9-40231a3c1fcc" providerId="ADAL" clId="{87631381-D2E6-4D48-971C-4A7836524A69}" dt="2024-06-22T07:52:36.005" v="46"/>
          <ac:picMkLst>
            <pc:docMk/>
            <pc:sldMk cId="2983239401" sldId="308"/>
            <ac:picMk id="10" creationId="{D5FF0E95-6E7A-0415-5D8A-5E51647ECE3F}"/>
          </ac:picMkLst>
        </pc:picChg>
        <pc:picChg chg="add del mod">
          <ac:chgData name="LI Zongzheng" userId="9bf8e644-a0d9-4c1c-9ac9-40231a3c1fcc" providerId="ADAL" clId="{87631381-D2E6-4D48-971C-4A7836524A69}" dt="2024-06-22T07:53:21.195" v="76"/>
          <ac:picMkLst>
            <pc:docMk/>
            <pc:sldMk cId="2983239401" sldId="308"/>
            <ac:picMk id="13" creationId="{1C63804D-774E-8CA3-C037-327F115F2E68}"/>
          </ac:picMkLst>
        </pc:picChg>
        <pc:picChg chg="add del mod ord">
          <ac:chgData name="LI Zongzheng" userId="9bf8e644-a0d9-4c1c-9ac9-40231a3c1fcc" providerId="ADAL" clId="{87631381-D2E6-4D48-971C-4A7836524A69}" dt="2024-06-22T07:54:04.867" v="77"/>
          <ac:picMkLst>
            <pc:docMk/>
            <pc:sldMk cId="2983239401" sldId="308"/>
            <ac:picMk id="19" creationId="{351E56BA-83A4-AFB5-00F5-E40ACAD9B155}"/>
          </ac:picMkLst>
        </pc:picChg>
        <pc:picChg chg="add del mod">
          <ac:chgData name="LI Zongzheng" userId="9bf8e644-a0d9-4c1c-9ac9-40231a3c1fcc" providerId="ADAL" clId="{87631381-D2E6-4D48-971C-4A7836524A69}" dt="2024-06-22T07:54:44.696" v="107"/>
          <ac:picMkLst>
            <pc:docMk/>
            <pc:sldMk cId="2983239401" sldId="308"/>
            <ac:picMk id="20" creationId="{0C0FE402-28C6-92C9-4992-F65B9CAB05E4}"/>
          </ac:picMkLst>
        </pc:picChg>
        <pc:picChg chg="add del mod ord">
          <ac:chgData name="LI Zongzheng" userId="9bf8e644-a0d9-4c1c-9ac9-40231a3c1fcc" providerId="ADAL" clId="{87631381-D2E6-4D48-971C-4A7836524A69}" dt="2024-06-22T07:54:53.648" v="108"/>
          <ac:picMkLst>
            <pc:docMk/>
            <pc:sldMk cId="2983239401" sldId="308"/>
            <ac:picMk id="24" creationId="{B1F6EE53-7138-DA4B-9242-868DD108637A}"/>
          </ac:picMkLst>
        </pc:picChg>
        <pc:picChg chg="add del mod">
          <ac:chgData name="LI Zongzheng" userId="9bf8e644-a0d9-4c1c-9ac9-40231a3c1fcc" providerId="ADAL" clId="{87631381-D2E6-4D48-971C-4A7836524A69}" dt="2024-06-22T07:54:55.753" v="110"/>
          <ac:picMkLst>
            <pc:docMk/>
            <pc:sldMk cId="2983239401" sldId="308"/>
            <ac:picMk id="25" creationId="{9561E024-EA50-AB26-8E3D-CD2772AA4581}"/>
          </ac:picMkLst>
        </pc:picChg>
        <pc:picChg chg="add del mod ord">
          <ac:chgData name="LI Zongzheng" userId="9bf8e644-a0d9-4c1c-9ac9-40231a3c1fcc" providerId="ADAL" clId="{87631381-D2E6-4D48-971C-4A7836524A69}" dt="2024-06-22T07:57:20.720" v="111"/>
          <ac:picMkLst>
            <pc:docMk/>
            <pc:sldMk cId="2983239401" sldId="308"/>
            <ac:picMk id="28" creationId="{651F3732-9ECD-57A1-7994-99E69FF9CE94}"/>
          </ac:picMkLst>
        </pc:picChg>
        <pc:picChg chg="add del mod">
          <ac:chgData name="LI Zongzheng" userId="9bf8e644-a0d9-4c1c-9ac9-40231a3c1fcc" providerId="ADAL" clId="{87631381-D2E6-4D48-971C-4A7836524A69}" dt="2024-06-22T07:57:50.869" v="113"/>
          <ac:picMkLst>
            <pc:docMk/>
            <pc:sldMk cId="2983239401" sldId="308"/>
            <ac:picMk id="29" creationId="{1590CC91-5797-43DA-F29F-12280FD1B4B1}"/>
          </ac:picMkLst>
        </pc:picChg>
        <pc:picChg chg="add del mod ord">
          <ac:chgData name="LI Zongzheng" userId="9bf8e644-a0d9-4c1c-9ac9-40231a3c1fcc" providerId="ADAL" clId="{87631381-D2E6-4D48-971C-4A7836524A69}" dt="2024-06-22T08:00:10.156" v="114"/>
          <ac:picMkLst>
            <pc:docMk/>
            <pc:sldMk cId="2983239401" sldId="308"/>
            <ac:picMk id="32" creationId="{6AD12755-CEA2-C347-4A9B-FC9A5366FAC4}"/>
          </ac:picMkLst>
        </pc:picChg>
        <pc:picChg chg="add mod">
          <ac:chgData name="LI Zongzheng" userId="9bf8e644-a0d9-4c1c-9ac9-40231a3c1fcc" providerId="ADAL" clId="{87631381-D2E6-4D48-971C-4A7836524A69}" dt="2024-06-22T08:00:10.156" v="114"/>
          <ac:picMkLst>
            <pc:docMk/>
            <pc:sldMk cId="2983239401" sldId="308"/>
            <ac:picMk id="33" creationId="{B2867FED-2218-F6A3-049F-940D31F847F9}"/>
          </ac:picMkLst>
        </pc:picChg>
      </pc:sldChg>
      <pc:sldChg chg="addSp delSp modSp mod modTransition modAnim modNotesTx">
        <pc:chgData name="LI Zongzheng" userId="9bf8e644-a0d9-4c1c-9ac9-40231a3c1fcc" providerId="ADAL" clId="{87631381-D2E6-4D48-971C-4A7836524A69}" dt="2024-06-23T04:46:29.182" v="224"/>
        <pc:sldMkLst>
          <pc:docMk/>
          <pc:sldMk cId="938970810" sldId="325"/>
        </pc:sldMkLst>
        <pc:picChg chg="add del mod">
          <ac:chgData name="LI Zongzheng" userId="9bf8e644-a0d9-4c1c-9ac9-40231a3c1fcc" providerId="ADAL" clId="{87631381-D2E6-4D48-971C-4A7836524A69}" dt="2024-06-23T04:37:10.581" v="199"/>
          <ac:picMkLst>
            <pc:docMk/>
            <pc:sldMk cId="938970810" sldId="325"/>
            <ac:picMk id="1024" creationId="{2CFD3B8D-89D9-E8B1-16D8-386756CE19A5}"/>
          </ac:picMkLst>
        </pc:picChg>
        <pc:picChg chg="add del mod ord">
          <ac:chgData name="LI Zongzheng" userId="9bf8e644-a0d9-4c1c-9ac9-40231a3c1fcc" providerId="ADAL" clId="{87631381-D2E6-4D48-971C-4A7836524A69}" dt="2024-06-23T04:38:03.112" v="200"/>
          <ac:picMkLst>
            <pc:docMk/>
            <pc:sldMk cId="938970810" sldId="325"/>
            <ac:picMk id="1027" creationId="{31DFA9E7-C671-1D88-ECCF-77F942E85A02}"/>
          </ac:picMkLst>
        </pc:picChg>
        <pc:picChg chg="add del mod">
          <ac:chgData name="LI Zongzheng" userId="9bf8e644-a0d9-4c1c-9ac9-40231a3c1fcc" providerId="ADAL" clId="{87631381-D2E6-4D48-971C-4A7836524A69}" dt="2024-06-23T04:38:07.972" v="202"/>
          <ac:picMkLst>
            <pc:docMk/>
            <pc:sldMk cId="938970810" sldId="325"/>
            <ac:picMk id="1028" creationId="{B313127C-C049-CD96-EDE7-C363B8CAF8C8}"/>
          </ac:picMkLst>
        </pc:picChg>
        <pc:picChg chg="add del mod ord">
          <ac:chgData name="LI Zongzheng" userId="9bf8e644-a0d9-4c1c-9ac9-40231a3c1fcc" providerId="ADAL" clId="{87631381-D2E6-4D48-971C-4A7836524A69}" dt="2024-06-23T04:38:20.894" v="203"/>
          <ac:picMkLst>
            <pc:docMk/>
            <pc:sldMk cId="938970810" sldId="325"/>
            <ac:picMk id="1031" creationId="{A433103E-2B65-7629-F2D9-50834BDFFE52}"/>
          </ac:picMkLst>
        </pc:picChg>
        <pc:picChg chg="add del mod">
          <ac:chgData name="LI Zongzheng" userId="9bf8e644-a0d9-4c1c-9ac9-40231a3c1fcc" providerId="ADAL" clId="{87631381-D2E6-4D48-971C-4A7836524A69}" dt="2024-06-23T04:38:25.373" v="205"/>
          <ac:picMkLst>
            <pc:docMk/>
            <pc:sldMk cId="938970810" sldId="325"/>
            <ac:picMk id="1032" creationId="{1D546374-B02C-82ED-71B1-7BD6BC31194E}"/>
          </ac:picMkLst>
        </pc:picChg>
        <pc:picChg chg="add del mod ord">
          <ac:chgData name="LI Zongzheng" userId="9bf8e644-a0d9-4c1c-9ac9-40231a3c1fcc" providerId="ADAL" clId="{87631381-D2E6-4D48-971C-4A7836524A69}" dt="2024-06-23T04:38:50.894" v="206"/>
          <ac:picMkLst>
            <pc:docMk/>
            <pc:sldMk cId="938970810" sldId="325"/>
            <ac:picMk id="1035" creationId="{EC59703A-844A-D38F-045D-337D01E5673C}"/>
          </ac:picMkLst>
        </pc:picChg>
        <pc:picChg chg="add del mod">
          <ac:chgData name="LI Zongzheng" userId="9bf8e644-a0d9-4c1c-9ac9-40231a3c1fcc" providerId="ADAL" clId="{87631381-D2E6-4D48-971C-4A7836524A69}" dt="2024-06-23T04:38:53.566" v="208"/>
          <ac:picMkLst>
            <pc:docMk/>
            <pc:sldMk cId="938970810" sldId="325"/>
            <ac:picMk id="1036" creationId="{E43E11EE-C0D5-F2D5-DB92-3D15A98ABDC9}"/>
          </ac:picMkLst>
        </pc:picChg>
        <pc:picChg chg="add del mod ord">
          <ac:chgData name="LI Zongzheng" userId="9bf8e644-a0d9-4c1c-9ac9-40231a3c1fcc" providerId="ADAL" clId="{87631381-D2E6-4D48-971C-4A7836524A69}" dt="2024-06-23T04:40:03.971" v="209"/>
          <ac:picMkLst>
            <pc:docMk/>
            <pc:sldMk cId="938970810" sldId="325"/>
            <ac:picMk id="1039" creationId="{4575DFB6-D3FC-99FF-124B-4F2466535D14}"/>
          </ac:picMkLst>
        </pc:picChg>
        <pc:picChg chg="add del mod">
          <ac:chgData name="LI Zongzheng" userId="9bf8e644-a0d9-4c1c-9ac9-40231a3c1fcc" providerId="ADAL" clId="{87631381-D2E6-4D48-971C-4A7836524A69}" dt="2024-06-23T04:41:11.477" v="211"/>
          <ac:picMkLst>
            <pc:docMk/>
            <pc:sldMk cId="938970810" sldId="325"/>
            <ac:picMk id="1040" creationId="{66CE0F0E-5EC2-D4F0-E464-ED4B68554443}"/>
          </ac:picMkLst>
        </pc:picChg>
        <pc:picChg chg="add del mod ord">
          <ac:chgData name="LI Zongzheng" userId="9bf8e644-a0d9-4c1c-9ac9-40231a3c1fcc" providerId="ADAL" clId="{87631381-D2E6-4D48-971C-4A7836524A69}" dt="2024-06-23T04:41:40.131" v="212"/>
          <ac:picMkLst>
            <pc:docMk/>
            <pc:sldMk cId="938970810" sldId="325"/>
            <ac:picMk id="1043" creationId="{C2FEF24B-041B-38A1-EF38-54018CE941AB}"/>
          </ac:picMkLst>
        </pc:picChg>
        <pc:picChg chg="add del mod">
          <ac:chgData name="LI Zongzheng" userId="9bf8e644-a0d9-4c1c-9ac9-40231a3c1fcc" providerId="ADAL" clId="{87631381-D2E6-4D48-971C-4A7836524A69}" dt="2024-06-23T04:42:50.847" v="217"/>
          <ac:picMkLst>
            <pc:docMk/>
            <pc:sldMk cId="938970810" sldId="325"/>
            <ac:picMk id="1044" creationId="{42AF701C-9736-85FB-C094-84C06DB223B3}"/>
          </ac:picMkLst>
        </pc:picChg>
        <pc:picChg chg="add del mod ord">
          <ac:chgData name="LI Zongzheng" userId="9bf8e644-a0d9-4c1c-9ac9-40231a3c1fcc" providerId="ADAL" clId="{87631381-D2E6-4D48-971C-4A7836524A69}" dt="2024-06-23T04:44:09.740" v="218"/>
          <ac:picMkLst>
            <pc:docMk/>
            <pc:sldMk cId="938970810" sldId="325"/>
            <ac:picMk id="1048" creationId="{45829540-0CC6-14D7-9030-2A379F88717C}"/>
          </ac:picMkLst>
        </pc:picChg>
        <pc:picChg chg="add del mod">
          <ac:chgData name="LI Zongzheng" userId="9bf8e644-a0d9-4c1c-9ac9-40231a3c1fcc" providerId="ADAL" clId="{87631381-D2E6-4D48-971C-4A7836524A69}" dt="2024-06-23T04:44:21.823" v="220"/>
          <ac:picMkLst>
            <pc:docMk/>
            <pc:sldMk cId="938970810" sldId="325"/>
            <ac:picMk id="1049" creationId="{D9711E5A-1603-5979-8948-0E5A7AE62EF9}"/>
          </ac:picMkLst>
        </pc:picChg>
        <pc:picChg chg="add del mod ord">
          <ac:chgData name="LI Zongzheng" userId="9bf8e644-a0d9-4c1c-9ac9-40231a3c1fcc" providerId="ADAL" clId="{87631381-D2E6-4D48-971C-4A7836524A69}" dt="2024-06-23T04:44:55.252" v="221"/>
          <ac:picMkLst>
            <pc:docMk/>
            <pc:sldMk cId="938970810" sldId="325"/>
            <ac:picMk id="1052" creationId="{B5E93110-AEDC-2082-AD91-02B2A83C3219}"/>
          </ac:picMkLst>
        </pc:picChg>
        <pc:picChg chg="add del mod">
          <ac:chgData name="LI Zongzheng" userId="9bf8e644-a0d9-4c1c-9ac9-40231a3c1fcc" providerId="ADAL" clId="{87631381-D2E6-4D48-971C-4A7836524A69}" dt="2024-06-23T04:44:57.843" v="223"/>
          <ac:picMkLst>
            <pc:docMk/>
            <pc:sldMk cId="938970810" sldId="325"/>
            <ac:picMk id="1053" creationId="{1E3FA255-B72E-2EF6-2C8D-096980A3C92D}"/>
          </ac:picMkLst>
        </pc:picChg>
        <pc:picChg chg="add del mod ord">
          <ac:chgData name="LI Zongzheng" userId="9bf8e644-a0d9-4c1c-9ac9-40231a3c1fcc" providerId="ADAL" clId="{87631381-D2E6-4D48-971C-4A7836524A69}" dt="2024-06-23T04:46:29.182" v="224"/>
          <ac:picMkLst>
            <pc:docMk/>
            <pc:sldMk cId="938970810" sldId="325"/>
            <ac:picMk id="1056" creationId="{DCB94241-4233-937D-C4AA-572FA1E16ADB}"/>
          </ac:picMkLst>
        </pc:picChg>
        <pc:picChg chg="add mod">
          <ac:chgData name="LI Zongzheng" userId="9bf8e644-a0d9-4c1c-9ac9-40231a3c1fcc" providerId="ADAL" clId="{87631381-D2E6-4D48-971C-4A7836524A69}" dt="2024-06-23T04:46:29.182" v="224"/>
          <ac:picMkLst>
            <pc:docMk/>
            <pc:sldMk cId="938970810" sldId="325"/>
            <ac:picMk id="1057" creationId="{9CCEFB7C-3D66-3154-2A84-A11A5FB7D193}"/>
          </ac:picMkLst>
        </pc:picChg>
      </pc:sldChg>
      <pc:sldChg chg="addSp delSp modSp mod modTransition modAnim modNotesTx">
        <pc:chgData name="LI Zongzheng" userId="9bf8e644-a0d9-4c1c-9ac9-40231a3c1fcc" providerId="ADAL" clId="{87631381-D2E6-4D48-971C-4A7836524A69}" dt="2024-06-23T04:22:41.599" v="176"/>
        <pc:sldMkLst>
          <pc:docMk/>
          <pc:sldMk cId="1282568043" sldId="331"/>
        </pc:sldMkLst>
        <pc:picChg chg="add del mod">
          <ac:chgData name="LI Zongzheng" userId="9bf8e644-a0d9-4c1c-9ac9-40231a3c1fcc" providerId="ADAL" clId="{87631381-D2E6-4D48-971C-4A7836524A69}" dt="2024-06-23T04:11:58.962" v="159"/>
          <ac:picMkLst>
            <pc:docMk/>
            <pc:sldMk cId="1282568043" sldId="331"/>
            <ac:picMk id="39" creationId="{FF8B0265-4D93-B74E-C16F-FE45F0949B34}"/>
          </ac:picMkLst>
        </pc:picChg>
        <pc:picChg chg="add del mod ord">
          <ac:chgData name="LI Zongzheng" userId="9bf8e644-a0d9-4c1c-9ac9-40231a3c1fcc" providerId="ADAL" clId="{87631381-D2E6-4D48-971C-4A7836524A69}" dt="2024-06-23T04:12:11.233" v="160"/>
          <ac:picMkLst>
            <pc:docMk/>
            <pc:sldMk cId="1282568043" sldId="331"/>
            <ac:picMk id="42" creationId="{86653377-8660-39F9-D606-02613450AD73}"/>
          </ac:picMkLst>
        </pc:picChg>
        <pc:picChg chg="add del mod">
          <ac:chgData name="LI Zongzheng" userId="9bf8e644-a0d9-4c1c-9ac9-40231a3c1fcc" providerId="ADAL" clId="{87631381-D2E6-4D48-971C-4A7836524A69}" dt="2024-06-23T04:14:00.987" v="162"/>
          <ac:picMkLst>
            <pc:docMk/>
            <pc:sldMk cId="1282568043" sldId="331"/>
            <ac:picMk id="43" creationId="{BF930667-D6AF-D8B9-0952-9C60EB44962D}"/>
          </ac:picMkLst>
        </pc:picChg>
        <pc:picChg chg="add del mod ord">
          <ac:chgData name="LI Zongzheng" userId="9bf8e644-a0d9-4c1c-9ac9-40231a3c1fcc" providerId="ADAL" clId="{87631381-D2E6-4D48-971C-4A7836524A69}" dt="2024-06-23T04:15:16.573" v="163"/>
          <ac:picMkLst>
            <pc:docMk/>
            <pc:sldMk cId="1282568043" sldId="331"/>
            <ac:picMk id="47" creationId="{132A5DDC-8EF4-BAE8-E4D8-C01A479C850B}"/>
          </ac:picMkLst>
        </pc:picChg>
        <pc:picChg chg="add del mod">
          <ac:chgData name="LI Zongzheng" userId="9bf8e644-a0d9-4c1c-9ac9-40231a3c1fcc" providerId="ADAL" clId="{87631381-D2E6-4D48-971C-4A7836524A69}" dt="2024-06-23T04:16:21.832" v="165"/>
          <ac:picMkLst>
            <pc:docMk/>
            <pc:sldMk cId="1282568043" sldId="331"/>
            <ac:picMk id="48" creationId="{75731E51-62CA-53C7-3236-A471208D0CF6}"/>
          </ac:picMkLst>
        </pc:picChg>
        <pc:picChg chg="add del mod ord">
          <ac:chgData name="LI Zongzheng" userId="9bf8e644-a0d9-4c1c-9ac9-40231a3c1fcc" providerId="ADAL" clId="{87631381-D2E6-4D48-971C-4A7836524A69}" dt="2024-06-23T04:17:38.533" v="166"/>
          <ac:picMkLst>
            <pc:docMk/>
            <pc:sldMk cId="1282568043" sldId="331"/>
            <ac:picMk id="52" creationId="{DCA3A60A-04D1-7DF1-53C2-8FD3B0C9BB6F}"/>
          </ac:picMkLst>
        </pc:picChg>
        <pc:picChg chg="add del mod">
          <ac:chgData name="LI Zongzheng" userId="9bf8e644-a0d9-4c1c-9ac9-40231a3c1fcc" providerId="ADAL" clId="{87631381-D2E6-4D48-971C-4A7836524A69}" dt="2024-06-23T04:19:22.454" v="172"/>
          <ac:picMkLst>
            <pc:docMk/>
            <pc:sldMk cId="1282568043" sldId="331"/>
            <ac:picMk id="53" creationId="{83757444-B5E4-DBD8-FE7B-7F77815419BB}"/>
          </ac:picMkLst>
        </pc:picChg>
        <pc:picChg chg="add del mod ord">
          <ac:chgData name="LI Zongzheng" userId="9bf8e644-a0d9-4c1c-9ac9-40231a3c1fcc" providerId="ADAL" clId="{87631381-D2E6-4D48-971C-4A7836524A69}" dt="2024-06-23T04:19:41.620" v="173"/>
          <ac:picMkLst>
            <pc:docMk/>
            <pc:sldMk cId="1282568043" sldId="331"/>
            <ac:picMk id="57" creationId="{BC20F2D6-557D-3AF6-4EE0-0BEA5C0DB1BB}"/>
          </ac:picMkLst>
        </pc:picChg>
        <pc:picChg chg="add del mod">
          <ac:chgData name="LI Zongzheng" userId="9bf8e644-a0d9-4c1c-9ac9-40231a3c1fcc" providerId="ADAL" clId="{87631381-D2E6-4D48-971C-4A7836524A69}" dt="2024-06-23T04:19:51.038" v="175"/>
          <ac:picMkLst>
            <pc:docMk/>
            <pc:sldMk cId="1282568043" sldId="331"/>
            <ac:picMk id="58" creationId="{BEC383C9-1231-7566-2EB6-DB88737651EA}"/>
          </ac:picMkLst>
        </pc:picChg>
        <pc:picChg chg="add del mod ord">
          <ac:chgData name="LI Zongzheng" userId="9bf8e644-a0d9-4c1c-9ac9-40231a3c1fcc" providerId="ADAL" clId="{87631381-D2E6-4D48-971C-4A7836524A69}" dt="2024-06-23T04:22:41.599" v="176"/>
          <ac:picMkLst>
            <pc:docMk/>
            <pc:sldMk cId="1282568043" sldId="331"/>
            <ac:picMk id="61" creationId="{6FE6DE61-E23E-EA3F-8F02-3669F3852681}"/>
          </ac:picMkLst>
        </pc:picChg>
        <pc:picChg chg="add mod">
          <ac:chgData name="LI Zongzheng" userId="9bf8e644-a0d9-4c1c-9ac9-40231a3c1fcc" providerId="ADAL" clId="{87631381-D2E6-4D48-971C-4A7836524A69}" dt="2024-06-23T04:22:41.599" v="176"/>
          <ac:picMkLst>
            <pc:docMk/>
            <pc:sldMk cId="1282568043" sldId="331"/>
            <ac:picMk id="62" creationId="{B8C270C9-2BD7-8F08-C96F-E1FA0EEDB0F5}"/>
          </ac:picMkLst>
        </pc:picChg>
      </pc:sldChg>
      <pc:sldChg chg="addSp delSp modSp mod modTransition modAnim modNotesTx">
        <pc:chgData name="LI Zongzheng" userId="9bf8e644-a0d9-4c1c-9ac9-40231a3c1fcc" providerId="ADAL" clId="{87631381-D2E6-4D48-971C-4A7836524A69}" dt="2024-06-23T03:51:18.079" v="156"/>
        <pc:sldMkLst>
          <pc:docMk/>
          <pc:sldMk cId="235391936" sldId="353"/>
        </pc:sldMkLst>
        <pc:picChg chg="add del mod">
          <ac:chgData name="LI Zongzheng" userId="9bf8e644-a0d9-4c1c-9ac9-40231a3c1fcc" providerId="ADAL" clId="{87631381-D2E6-4D48-971C-4A7836524A69}" dt="2024-06-23T03:50:32.492" v="155"/>
          <ac:picMkLst>
            <pc:docMk/>
            <pc:sldMk cId="235391936" sldId="353"/>
            <ac:picMk id="25" creationId="{FB53A30A-394D-DAFA-245F-4B217F1A6AB0}"/>
          </ac:picMkLst>
        </pc:picChg>
        <pc:picChg chg="add del mod ord">
          <ac:chgData name="LI Zongzheng" userId="9bf8e644-a0d9-4c1c-9ac9-40231a3c1fcc" providerId="ADAL" clId="{87631381-D2E6-4D48-971C-4A7836524A69}" dt="2024-06-23T03:51:18.079" v="156"/>
          <ac:picMkLst>
            <pc:docMk/>
            <pc:sldMk cId="235391936" sldId="353"/>
            <ac:picMk id="28" creationId="{380C7F25-D820-ED18-0F8F-92C63D387115}"/>
          </ac:picMkLst>
        </pc:picChg>
        <pc:picChg chg="add mod">
          <ac:chgData name="LI Zongzheng" userId="9bf8e644-a0d9-4c1c-9ac9-40231a3c1fcc" providerId="ADAL" clId="{87631381-D2E6-4D48-971C-4A7836524A69}" dt="2024-06-23T03:51:18.079" v="156"/>
          <ac:picMkLst>
            <pc:docMk/>
            <pc:sldMk cId="235391936" sldId="353"/>
            <ac:picMk id="29" creationId="{CE5797A5-3B75-5607-4E12-19AA4C90A439}"/>
          </ac:picMkLst>
        </pc:picChg>
      </pc:sldChg>
      <pc:sldChg chg="addSp delSp modSp mod modTransition modAnim modNotesTx">
        <pc:chgData name="LI Zongzheng" userId="9bf8e644-a0d9-4c1c-9ac9-40231a3c1fcc" providerId="ADAL" clId="{87631381-D2E6-4D48-971C-4A7836524A69}" dt="2024-06-23T04:50:10.250" v="248"/>
        <pc:sldMkLst>
          <pc:docMk/>
          <pc:sldMk cId="2004413327" sldId="354"/>
        </pc:sldMkLst>
        <pc:picChg chg="add del mod">
          <ac:chgData name="LI Zongzheng" userId="9bf8e644-a0d9-4c1c-9ac9-40231a3c1fcc" providerId="ADAL" clId="{87631381-D2E6-4D48-971C-4A7836524A69}" dt="2024-06-23T04:49:42.508" v="247"/>
          <ac:picMkLst>
            <pc:docMk/>
            <pc:sldMk cId="2004413327" sldId="354"/>
            <ac:picMk id="43" creationId="{9303FF2A-EF33-1983-1CB5-91CF71012260}"/>
          </ac:picMkLst>
        </pc:picChg>
        <pc:picChg chg="add del mod ord">
          <ac:chgData name="LI Zongzheng" userId="9bf8e644-a0d9-4c1c-9ac9-40231a3c1fcc" providerId="ADAL" clId="{87631381-D2E6-4D48-971C-4A7836524A69}" dt="2024-06-23T04:50:10.250" v="248"/>
          <ac:picMkLst>
            <pc:docMk/>
            <pc:sldMk cId="2004413327" sldId="354"/>
            <ac:picMk id="46" creationId="{AE29F57E-D158-FEB2-7A7A-A23D1531AFC8}"/>
          </ac:picMkLst>
        </pc:picChg>
        <pc:picChg chg="add mod">
          <ac:chgData name="LI Zongzheng" userId="9bf8e644-a0d9-4c1c-9ac9-40231a3c1fcc" providerId="ADAL" clId="{87631381-D2E6-4D48-971C-4A7836524A69}" dt="2024-06-23T04:50:10.250" v="248"/>
          <ac:picMkLst>
            <pc:docMk/>
            <pc:sldMk cId="2004413327" sldId="354"/>
            <ac:picMk id="47" creationId="{03B7442E-AFC6-4428-BF95-B384DF7D41A3}"/>
          </ac:picMkLst>
        </pc:picChg>
      </pc:sldChg>
      <pc:sldChg chg="addSp delSp modSp mod modTransition modAnim modNotesTx">
        <pc:chgData name="LI Zongzheng" userId="9bf8e644-a0d9-4c1c-9ac9-40231a3c1fcc" providerId="ADAL" clId="{87631381-D2E6-4D48-971C-4A7836524A69}" dt="2024-06-23T04:56:59.108" v="321"/>
        <pc:sldMkLst>
          <pc:docMk/>
          <pc:sldMk cId="1801109471" sldId="355"/>
        </pc:sldMkLst>
        <pc:picChg chg="add del mod">
          <ac:chgData name="LI Zongzheng" userId="9bf8e644-a0d9-4c1c-9ac9-40231a3c1fcc" providerId="ADAL" clId="{87631381-D2E6-4D48-971C-4A7836524A69}" dt="2024-06-23T04:55:22.155" v="317"/>
          <ac:picMkLst>
            <pc:docMk/>
            <pc:sldMk cId="1801109471" sldId="355"/>
            <ac:picMk id="6" creationId="{E8CBA357-124E-5FB3-9778-9ABB78459A4F}"/>
          </ac:picMkLst>
        </pc:picChg>
        <pc:picChg chg="add del mod ord">
          <ac:chgData name="LI Zongzheng" userId="9bf8e644-a0d9-4c1c-9ac9-40231a3c1fcc" providerId="ADAL" clId="{87631381-D2E6-4D48-971C-4A7836524A69}" dt="2024-06-23T04:55:52.057" v="318"/>
          <ac:picMkLst>
            <pc:docMk/>
            <pc:sldMk cId="1801109471" sldId="355"/>
            <ac:picMk id="8" creationId="{5D357D81-A47E-263E-E070-51C3B0611B9C}"/>
          </ac:picMkLst>
        </pc:picChg>
        <pc:picChg chg="add del mod">
          <ac:chgData name="LI Zongzheng" userId="9bf8e644-a0d9-4c1c-9ac9-40231a3c1fcc" providerId="ADAL" clId="{87631381-D2E6-4D48-971C-4A7836524A69}" dt="2024-06-23T04:55:54.771" v="320"/>
          <ac:picMkLst>
            <pc:docMk/>
            <pc:sldMk cId="1801109471" sldId="355"/>
            <ac:picMk id="9" creationId="{A60E6EF8-21E3-286E-244F-0A1994731EFA}"/>
          </ac:picMkLst>
        </pc:picChg>
        <pc:picChg chg="add del mod ord">
          <ac:chgData name="LI Zongzheng" userId="9bf8e644-a0d9-4c1c-9ac9-40231a3c1fcc" providerId="ADAL" clId="{87631381-D2E6-4D48-971C-4A7836524A69}" dt="2024-06-23T04:56:59.108" v="321"/>
          <ac:picMkLst>
            <pc:docMk/>
            <pc:sldMk cId="1801109471" sldId="355"/>
            <ac:picMk id="12" creationId="{089E8AAF-06E1-1203-B5CB-94BE607AA72B}"/>
          </ac:picMkLst>
        </pc:picChg>
        <pc:picChg chg="add mod">
          <ac:chgData name="LI Zongzheng" userId="9bf8e644-a0d9-4c1c-9ac9-40231a3c1fcc" providerId="ADAL" clId="{87631381-D2E6-4D48-971C-4A7836524A69}" dt="2024-06-23T04:56:59.108" v="321"/>
          <ac:picMkLst>
            <pc:docMk/>
            <pc:sldMk cId="1801109471" sldId="355"/>
            <ac:picMk id="13" creationId="{C19180AC-D854-B7D6-5021-DEC37E8F95C2}"/>
          </ac:picMkLst>
        </pc:picChg>
      </pc:sldChg>
      <pc:sldChg chg="addSp delSp modSp mod modNotesTx">
        <pc:chgData name="LI Zongzheng" userId="9bf8e644-a0d9-4c1c-9ac9-40231a3c1fcc" providerId="ADAL" clId="{87631381-D2E6-4D48-971C-4A7836524A69}" dt="2024-06-23T03:45:06.336" v="146"/>
        <pc:sldMkLst>
          <pc:docMk/>
          <pc:sldMk cId="1831252312" sldId="378"/>
        </pc:sldMkLst>
        <pc:picChg chg="add del mod">
          <ac:chgData name="LI Zongzheng" userId="9bf8e644-a0d9-4c1c-9ac9-40231a3c1fcc" providerId="ADAL" clId="{87631381-D2E6-4D48-971C-4A7836524A69}" dt="2024-06-23T03:45:06.336" v="146"/>
          <ac:picMkLst>
            <pc:docMk/>
            <pc:sldMk cId="1831252312" sldId="378"/>
            <ac:picMk id="3" creationId="{893D9355-874D-79A0-6F74-84B2A9A9436C}"/>
          </ac:picMkLst>
        </pc:picChg>
        <pc:picChg chg="add mod">
          <ac:chgData name="LI Zongzheng" userId="9bf8e644-a0d9-4c1c-9ac9-40231a3c1fcc" providerId="ADAL" clId="{87631381-D2E6-4D48-971C-4A7836524A69}" dt="2024-06-23T03:45:06.336" v="146"/>
          <ac:picMkLst>
            <pc:docMk/>
            <pc:sldMk cId="1831252312" sldId="378"/>
            <ac:picMk id="4" creationId="{A9141459-3D59-7978-5069-1B6731524ACF}"/>
          </ac:picMkLst>
        </pc:picChg>
      </pc:sldChg>
      <pc:sldChg chg="addSp delSp modSp mod delAnim">
        <pc:chgData name="LI Zongzheng" userId="9bf8e644-a0d9-4c1c-9ac9-40231a3c1fcc" providerId="ADAL" clId="{87631381-D2E6-4D48-971C-4A7836524A69}" dt="2024-06-23T04:55:11.717" v="315" actId="478"/>
        <pc:sldMkLst>
          <pc:docMk/>
          <pc:sldMk cId="2426765298" sldId="396"/>
        </pc:sldMkLst>
        <pc:picChg chg="add del mod">
          <ac:chgData name="LI Zongzheng" userId="9bf8e644-a0d9-4c1c-9ac9-40231a3c1fcc" providerId="ADAL" clId="{87631381-D2E6-4D48-971C-4A7836524A69}" dt="2024-06-23T04:55:11.717" v="315" actId="478"/>
          <ac:picMkLst>
            <pc:docMk/>
            <pc:sldMk cId="2426765298" sldId="396"/>
            <ac:picMk id="8" creationId="{51C5A047-0742-E810-F7D8-84B2AA7F5484}"/>
          </ac:picMkLst>
        </pc:picChg>
      </pc:sldChg>
    </pc:docChg>
  </pc:docChgLst>
  <pc:docChgLst>
    <pc:chgData name="Kruti CHANDRASHEKAR" userId="S::kruti.c.2023@mitb.smu.edu.sg::ebccdfe6-6d8e-4bb7-a8da-c7c567cd8be0" providerId="AD" clId="Web-{9AB639D0-BF5D-42C0-96DC-FEA4601FE7CD}"/>
    <pc:docChg chg="modSld">
      <pc:chgData name="Kruti CHANDRASHEKAR" userId="S::kruti.c.2023@mitb.smu.edu.sg::ebccdfe6-6d8e-4bb7-a8da-c7c567cd8be0" providerId="AD" clId="Web-{9AB639D0-BF5D-42C0-96DC-FEA4601FE7CD}" dt="2024-06-22T18:37:50.889" v="7" actId="1076"/>
      <pc:docMkLst>
        <pc:docMk/>
      </pc:docMkLst>
      <pc:sldChg chg="modSp">
        <pc:chgData name="Kruti CHANDRASHEKAR" userId="S::kruti.c.2023@mitb.smu.edu.sg::ebccdfe6-6d8e-4bb7-a8da-c7c567cd8be0" providerId="AD" clId="Web-{9AB639D0-BF5D-42C0-96DC-FEA4601FE7CD}" dt="2024-06-22T18:37:21.561" v="2" actId="1076"/>
        <pc:sldMkLst>
          <pc:docMk/>
          <pc:sldMk cId="874983773" sldId="334"/>
        </pc:sldMkLst>
        <pc:picChg chg="mod">
          <ac:chgData name="Kruti CHANDRASHEKAR" userId="S::kruti.c.2023@mitb.smu.edu.sg::ebccdfe6-6d8e-4bb7-a8da-c7c567cd8be0" providerId="AD" clId="Web-{9AB639D0-BF5D-42C0-96DC-FEA4601FE7CD}" dt="2024-06-22T18:37:21.561" v="2" actId="1076"/>
          <ac:picMkLst>
            <pc:docMk/>
            <pc:sldMk cId="874983773" sldId="334"/>
            <ac:picMk id="2" creationId="{F7B636DB-415D-DC1F-95AD-B00B3AD3BF5E}"/>
          </ac:picMkLst>
        </pc:picChg>
      </pc:sldChg>
      <pc:sldChg chg="modSp">
        <pc:chgData name="Kruti CHANDRASHEKAR" userId="S::kruti.c.2023@mitb.smu.edu.sg::ebccdfe6-6d8e-4bb7-a8da-c7c567cd8be0" providerId="AD" clId="Web-{9AB639D0-BF5D-42C0-96DC-FEA4601FE7CD}" dt="2024-06-22T18:37:39.671" v="5" actId="1076"/>
        <pc:sldMkLst>
          <pc:docMk/>
          <pc:sldMk cId="2433871096" sldId="336"/>
        </pc:sldMkLst>
        <pc:picChg chg="mod">
          <ac:chgData name="Kruti CHANDRASHEKAR" userId="S::kruti.c.2023@mitb.smu.edu.sg::ebccdfe6-6d8e-4bb7-a8da-c7c567cd8be0" providerId="AD" clId="Web-{9AB639D0-BF5D-42C0-96DC-FEA4601FE7CD}" dt="2024-06-22T18:37:39.671" v="5" actId="1076"/>
          <ac:picMkLst>
            <pc:docMk/>
            <pc:sldMk cId="2433871096" sldId="336"/>
            <ac:picMk id="5" creationId="{C158CCA5-4612-A13C-E8D3-BC24ABEFE9E3}"/>
          </ac:picMkLst>
        </pc:picChg>
      </pc:sldChg>
      <pc:sldChg chg="modSp">
        <pc:chgData name="Kruti CHANDRASHEKAR" userId="S::kruti.c.2023@mitb.smu.edu.sg::ebccdfe6-6d8e-4bb7-a8da-c7c567cd8be0" providerId="AD" clId="Web-{9AB639D0-BF5D-42C0-96DC-FEA4601FE7CD}" dt="2024-06-22T18:37:28.796" v="3" actId="1076"/>
        <pc:sldMkLst>
          <pc:docMk/>
          <pc:sldMk cId="922882710" sldId="337"/>
        </pc:sldMkLst>
        <pc:picChg chg="mod">
          <ac:chgData name="Kruti CHANDRASHEKAR" userId="S::kruti.c.2023@mitb.smu.edu.sg::ebccdfe6-6d8e-4bb7-a8da-c7c567cd8be0" providerId="AD" clId="Web-{9AB639D0-BF5D-42C0-96DC-FEA4601FE7CD}" dt="2024-06-22T18:37:28.796" v="3" actId="1076"/>
          <ac:picMkLst>
            <pc:docMk/>
            <pc:sldMk cId="922882710" sldId="337"/>
            <ac:picMk id="5" creationId="{0D06B956-4B6D-C87E-B8A8-3DB0727AE9D5}"/>
          </ac:picMkLst>
        </pc:picChg>
      </pc:sldChg>
      <pc:sldChg chg="modSp">
        <pc:chgData name="Kruti CHANDRASHEKAR" userId="S::kruti.c.2023@mitb.smu.edu.sg::ebccdfe6-6d8e-4bb7-a8da-c7c567cd8be0" providerId="AD" clId="Web-{9AB639D0-BF5D-42C0-96DC-FEA4601FE7CD}" dt="2024-06-22T18:37:43.030" v="6" actId="1076"/>
        <pc:sldMkLst>
          <pc:docMk/>
          <pc:sldMk cId="2981367505" sldId="338"/>
        </pc:sldMkLst>
        <pc:picChg chg="mod">
          <ac:chgData name="Kruti CHANDRASHEKAR" userId="S::kruti.c.2023@mitb.smu.edu.sg::ebccdfe6-6d8e-4bb7-a8da-c7c567cd8be0" providerId="AD" clId="Web-{9AB639D0-BF5D-42C0-96DC-FEA4601FE7CD}" dt="2024-06-22T18:37:43.030" v="6" actId="1076"/>
          <ac:picMkLst>
            <pc:docMk/>
            <pc:sldMk cId="2981367505" sldId="338"/>
            <ac:picMk id="5" creationId="{94A3A733-A386-2948-DE02-F1FAD87F433B}"/>
          </ac:picMkLst>
        </pc:picChg>
      </pc:sldChg>
      <pc:sldChg chg="modSp">
        <pc:chgData name="Kruti CHANDRASHEKAR" userId="S::kruti.c.2023@mitb.smu.edu.sg::ebccdfe6-6d8e-4bb7-a8da-c7c567cd8be0" providerId="AD" clId="Web-{9AB639D0-BF5D-42C0-96DC-FEA4601FE7CD}" dt="2024-06-22T18:37:12.077" v="1" actId="1076"/>
        <pc:sldMkLst>
          <pc:docMk/>
          <pc:sldMk cId="957639391" sldId="363"/>
        </pc:sldMkLst>
        <pc:picChg chg="mod">
          <ac:chgData name="Kruti CHANDRASHEKAR" userId="S::kruti.c.2023@mitb.smu.edu.sg::ebccdfe6-6d8e-4bb7-a8da-c7c567cd8be0" providerId="AD" clId="Web-{9AB639D0-BF5D-42C0-96DC-FEA4601FE7CD}" dt="2024-06-22T18:37:12.077" v="1" actId="1076"/>
          <ac:picMkLst>
            <pc:docMk/>
            <pc:sldMk cId="957639391" sldId="363"/>
            <ac:picMk id="3" creationId="{093B85AD-EC18-D49B-E5A0-B6885CAC9530}"/>
          </ac:picMkLst>
        </pc:picChg>
      </pc:sldChg>
      <pc:sldChg chg="modSp">
        <pc:chgData name="Kruti CHANDRASHEKAR" userId="S::kruti.c.2023@mitb.smu.edu.sg::ebccdfe6-6d8e-4bb7-a8da-c7c567cd8be0" providerId="AD" clId="Web-{9AB639D0-BF5D-42C0-96DC-FEA4601FE7CD}" dt="2024-06-22T18:37:32.436" v="4" actId="1076"/>
        <pc:sldMkLst>
          <pc:docMk/>
          <pc:sldMk cId="446339302" sldId="366"/>
        </pc:sldMkLst>
        <pc:picChg chg="mod">
          <ac:chgData name="Kruti CHANDRASHEKAR" userId="S::kruti.c.2023@mitb.smu.edu.sg::ebccdfe6-6d8e-4bb7-a8da-c7c567cd8be0" providerId="AD" clId="Web-{9AB639D0-BF5D-42C0-96DC-FEA4601FE7CD}" dt="2024-06-22T18:37:32.436" v="4" actId="1076"/>
          <ac:picMkLst>
            <pc:docMk/>
            <pc:sldMk cId="446339302" sldId="366"/>
            <ac:picMk id="3" creationId="{ED0F5B02-C440-EB99-6097-B4737AF5F429}"/>
          </ac:picMkLst>
        </pc:picChg>
      </pc:sldChg>
      <pc:sldChg chg="modSp">
        <pc:chgData name="Kruti CHANDRASHEKAR" userId="S::kruti.c.2023@mitb.smu.edu.sg::ebccdfe6-6d8e-4bb7-a8da-c7c567cd8be0" providerId="AD" clId="Web-{9AB639D0-BF5D-42C0-96DC-FEA4601FE7CD}" dt="2024-06-22T18:37:50.889" v="7" actId="1076"/>
        <pc:sldMkLst>
          <pc:docMk/>
          <pc:sldMk cId="3165982893" sldId="367"/>
        </pc:sldMkLst>
        <pc:picChg chg="mod">
          <ac:chgData name="Kruti CHANDRASHEKAR" userId="S::kruti.c.2023@mitb.smu.edu.sg::ebccdfe6-6d8e-4bb7-a8da-c7c567cd8be0" providerId="AD" clId="Web-{9AB639D0-BF5D-42C0-96DC-FEA4601FE7CD}" dt="2024-06-22T18:37:50.889" v="7" actId="1076"/>
          <ac:picMkLst>
            <pc:docMk/>
            <pc:sldMk cId="3165982893" sldId="367"/>
            <ac:picMk id="2" creationId="{59CEE584-0BBA-8011-136F-004364A58B83}"/>
          </ac:picMkLst>
        </pc:picChg>
      </pc:sldChg>
      <pc:sldChg chg="modSp">
        <pc:chgData name="Kruti CHANDRASHEKAR" userId="S::kruti.c.2023@mitb.smu.edu.sg::ebccdfe6-6d8e-4bb7-a8da-c7c567cd8be0" providerId="AD" clId="Web-{9AB639D0-BF5D-42C0-96DC-FEA4601FE7CD}" dt="2024-06-22T18:37:06.296" v="0" actId="1076"/>
        <pc:sldMkLst>
          <pc:docMk/>
          <pc:sldMk cId="2089945624" sldId="388"/>
        </pc:sldMkLst>
        <pc:picChg chg="mod">
          <ac:chgData name="Kruti CHANDRASHEKAR" userId="S::kruti.c.2023@mitb.smu.edu.sg::ebccdfe6-6d8e-4bb7-a8da-c7c567cd8be0" providerId="AD" clId="Web-{9AB639D0-BF5D-42C0-96DC-FEA4601FE7CD}" dt="2024-06-22T18:37:06.296" v="0" actId="1076"/>
          <ac:picMkLst>
            <pc:docMk/>
            <pc:sldMk cId="2089945624" sldId="388"/>
            <ac:picMk id="4" creationId="{656DF980-7500-D815-38F3-B2A7F7AAEE1A}"/>
          </ac:picMkLst>
        </pc:picChg>
      </pc:sldChg>
    </pc:docChg>
  </pc:docChgLst>
  <pc:docChgLst>
    <pc:chgData name="Kruti CHANDRASHEKAR" userId="S::kruti.c.2023@mitb.smu.edu.sg::ebccdfe6-6d8e-4bb7-a8da-c7c567cd8be0" providerId="AD" clId="Web-{A5E1E82E-DB5F-F33F-C085-82C9695C9D29}"/>
    <pc:docChg chg="addSld delSld modSld">
      <pc:chgData name="Kruti CHANDRASHEKAR" userId="S::kruti.c.2023@mitb.smu.edu.sg::ebccdfe6-6d8e-4bb7-a8da-c7c567cd8be0" providerId="AD" clId="Web-{A5E1E82E-DB5F-F33F-C085-82C9695C9D29}" dt="2024-05-26T07:55:14.384" v="370" actId="1076"/>
      <pc:docMkLst>
        <pc:docMk/>
      </pc:docMkLst>
      <pc:sldChg chg="modSp">
        <pc:chgData name="Kruti CHANDRASHEKAR" userId="S::kruti.c.2023@mitb.smu.edu.sg::ebccdfe6-6d8e-4bb7-a8da-c7c567cd8be0" providerId="AD" clId="Web-{A5E1E82E-DB5F-F33F-C085-82C9695C9D29}" dt="2024-05-26T07:44:08.098" v="277" actId="20577"/>
        <pc:sldMkLst>
          <pc:docMk/>
          <pc:sldMk cId="0" sldId="277"/>
        </pc:sldMkLst>
        <pc:spChg chg="mod">
          <ac:chgData name="Kruti CHANDRASHEKAR" userId="S::kruti.c.2023@mitb.smu.edu.sg::ebccdfe6-6d8e-4bb7-a8da-c7c567cd8be0" providerId="AD" clId="Web-{A5E1E82E-DB5F-F33F-C085-82C9695C9D29}" dt="2024-05-26T07:44:08.098" v="277" actId="20577"/>
          <ac:spMkLst>
            <pc:docMk/>
            <pc:sldMk cId="0" sldId="277"/>
            <ac:spMk id="1195" creationId="{00000000-0000-0000-0000-000000000000}"/>
          </ac:spMkLst>
        </pc:spChg>
      </pc:sldChg>
      <pc:sldChg chg="addSp delSp modSp add del replId">
        <pc:chgData name="Kruti CHANDRASHEKAR" userId="S::kruti.c.2023@mitb.smu.edu.sg::ebccdfe6-6d8e-4bb7-a8da-c7c567cd8be0" providerId="AD" clId="Web-{A5E1E82E-DB5F-F33F-C085-82C9695C9D29}" dt="2024-05-26T07:36:14.994" v="52"/>
        <pc:sldMkLst>
          <pc:docMk/>
          <pc:sldMk cId="4089851155" sldId="327"/>
        </pc:sldMkLst>
        <pc:spChg chg="mod">
          <ac:chgData name="Kruti CHANDRASHEKAR" userId="S::kruti.c.2023@mitb.smu.edu.sg::ebccdfe6-6d8e-4bb7-a8da-c7c567cd8be0" providerId="AD" clId="Web-{A5E1E82E-DB5F-F33F-C085-82C9695C9D29}" dt="2024-05-26T07:32:55.243" v="28" actId="1076"/>
          <ac:spMkLst>
            <pc:docMk/>
            <pc:sldMk cId="4089851155" sldId="327"/>
            <ac:spMk id="901" creationId="{00000000-0000-0000-0000-000000000000}"/>
          </ac:spMkLst>
        </pc:spChg>
        <pc:spChg chg="mod">
          <ac:chgData name="Kruti CHANDRASHEKAR" userId="S::kruti.c.2023@mitb.smu.edu.sg::ebccdfe6-6d8e-4bb7-a8da-c7c567cd8be0" providerId="AD" clId="Web-{A5E1E82E-DB5F-F33F-C085-82C9695C9D29}" dt="2024-05-26T07:31:58.695" v="5" actId="20577"/>
          <ac:spMkLst>
            <pc:docMk/>
            <pc:sldMk cId="4089851155" sldId="327"/>
            <ac:spMk id="902" creationId="{00000000-0000-0000-0000-000000000000}"/>
          </ac:spMkLst>
        </pc:spChg>
        <pc:spChg chg="mod">
          <ac:chgData name="Kruti CHANDRASHEKAR" userId="S::kruti.c.2023@mitb.smu.edu.sg::ebccdfe6-6d8e-4bb7-a8da-c7c567cd8be0" providerId="AD" clId="Web-{A5E1E82E-DB5F-F33F-C085-82C9695C9D29}" dt="2024-05-26T07:34:41.572" v="48" actId="20577"/>
          <ac:spMkLst>
            <pc:docMk/>
            <pc:sldMk cId="4089851155" sldId="327"/>
            <ac:spMk id="903" creationId="{00000000-0000-0000-0000-000000000000}"/>
          </ac:spMkLst>
        </pc:spChg>
        <pc:grpChg chg="add del">
          <ac:chgData name="Kruti CHANDRASHEKAR" userId="S::kruti.c.2023@mitb.smu.edu.sg::ebccdfe6-6d8e-4bb7-a8da-c7c567cd8be0" providerId="AD" clId="Web-{A5E1E82E-DB5F-F33F-C085-82C9695C9D29}" dt="2024-05-26T07:36:10.306" v="50"/>
          <ac:grpSpMkLst>
            <pc:docMk/>
            <pc:sldMk cId="4089851155" sldId="327"/>
            <ac:grpSpMk id="5" creationId="{CA223799-A261-2318-4B5B-05ECF72A2A15}"/>
          </ac:grpSpMkLst>
        </pc:grpChg>
        <pc:grpChg chg="add del">
          <ac:chgData name="Kruti CHANDRASHEKAR" userId="S::kruti.c.2023@mitb.smu.edu.sg::ebccdfe6-6d8e-4bb7-a8da-c7c567cd8be0" providerId="AD" clId="Web-{A5E1E82E-DB5F-F33F-C085-82C9695C9D29}" dt="2024-05-26T07:36:14.994" v="52"/>
          <ac:grpSpMkLst>
            <pc:docMk/>
            <pc:sldMk cId="4089851155" sldId="327"/>
            <ac:grpSpMk id="9" creationId="{7354DD06-B1FA-A592-8148-897610B43915}"/>
          </ac:grpSpMkLst>
        </pc:grpChg>
      </pc:sldChg>
      <pc:sldChg chg="add del">
        <pc:chgData name="Kruti CHANDRASHEKAR" userId="S::kruti.c.2023@mitb.smu.edu.sg::ebccdfe6-6d8e-4bb7-a8da-c7c567cd8be0" providerId="AD" clId="Web-{A5E1E82E-DB5F-F33F-C085-82C9695C9D29}" dt="2024-05-26T07:33:51.399" v="31"/>
        <pc:sldMkLst>
          <pc:docMk/>
          <pc:sldMk cId="524499201" sldId="328"/>
        </pc:sldMkLst>
      </pc:sldChg>
      <pc:sldChg chg="modSp add replId">
        <pc:chgData name="Kruti CHANDRASHEKAR" userId="S::kruti.c.2023@mitb.smu.edu.sg::ebccdfe6-6d8e-4bb7-a8da-c7c567cd8be0" providerId="AD" clId="Web-{A5E1E82E-DB5F-F33F-C085-82C9695C9D29}" dt="2024-05-26T07:42:09.863" v="212" actId="20577"/>
        <pc:sldMkLst>
          <pc:docMk/>
          <pc:sldMk cId="1174200430" sldId="328"/>
        </pc:sldMkLst>
        <pc:spChg chg="mod">
          <ac:chgData name="Kruti CHANDRASHEKAR" userId="S::kruti.c.2023@mitb.smu.edu.sg::ebccdfe6-6d8e-4bb7-a8da-c7c567cd8be0" providerId="AD" clId="Web-{A5E1E82E-DB5F-F33F-C085-82C9695C9D29}" dt="2024-05-26T07:41:36.441" v="183" actId="20577"/>
          <ac:spMkLst>
            <pc:docMk/>
            <pc:sldMk cId="1174200430" sldId="328"/>
            <ac:spMk id="1224" creationId="{00000000-0000-0000-0000-000000000000}"/>
          </ac:spMkLst>
        </pc:spChg>
        <pc:spChg chg="mod">
          <ac:chgData name="Kruti CHANDRASHEKAR" userId="S::kruti.c.2023@mitb.smu.edu.sg::ebccdfe6-6d8e-4bb7-a8da-c7c567cd8be0" providerId="AD" clId="Web-{A5E1E82E-DB5F-F33F-C085-82C9695C9D29}" dt="2024-05-26T07:42:03.113" v="207" actId="20577"/>
          <ac:spMkLst>
            <pc:docMk/>
            <pc:sldMk cId="1174200430" sldId="328"/>
            <ac:spMk id="1229" creationId="{00000000-0000-0000-0000-000000000000}"/>
          </ac:spMkLst>
        </pc:spChg>
        <pc:spChg chg="mod">
          <ac:chgData name="Kruti CHANDRASHEKAR" userId="S::kruti.c.2023@mitb.smu.edu.sg::ebccdfe6-6d8e-4bb7-a8da-c7c567cd8be0" providerId="AD" clId="Web-{A5E1E82E-DB5F-F33F-C085-82C9695C9D29}" dt="2024-05-26T07:37:53.042" v="88" actId="20577"/>
          <ac:spMkLst>
            <pc:docMk/>
            <pc:sldMk cId="1174200430" sldId="328"/>
            <ac:spMk id="1233" creationId="{00000000-0000-0000-0000-000000000000}"/>
          </ac:spMkLst>
        </pc:spChg>
        <pc:spChg chg="mod">
          <ac:chgData name="Kruti CHANDRASHEKAR" userId="S::kruti.c.2023@mitb.smu.edu.sg::ebccdfe6-6d8e-4bb7-a8da-c7c567cd8be0" providerId="AD" clId="Web-{A5E1E82E-DB5F-F33F-C085-82C9695C9D29}" dt="2024-05-26T07:42:09.863" v="212" actId="20577"/>
          <ac:spMkLst>
            <pc:docMk/>
            <pc:sldMk cId="1174200430" sldId="328"/>
            <ac:spMk id="1234" creationId="{00000000-0000-0000-0000-000000000000}"/>
          </ac:spMkLst>
        </pc:spChg>
        <pc:spChg chg="mod">
          <ac:chgData name="Kruti CHANDRASHEKAR" userId="S::kruti.c.2023@mitb.smu.edu.sg::ebccdfe6-6d8e-4bb7-a8da-c7c567cd8be0" providerId="AD" clId="Web-{A5E1E82E-DB5F-F33F-C085-82C9695C9D29}" dt="2024-05-26T07:41:13.574" v="163" actId="14100"/>
          <ac:spMkLst>
            <pc:docMk/>
            <pc:sldMk cId="1174200430" sldId="328"/>
            <ac:spMk id="1235" creationId="{00000000-0000-0000-0000-000000000000}"/>
          </ac:spMkLst>
        </pc:spChg>
      </pc:sldChg>
      <pc:sldChg chg="addSp delSp modSp add">
        <pc:chgData name="Kruti CHANDRASHEKAR" userId="S::kruti.c.2023@mitb.smu.edu.sg::ebccdfe6-6d8e-4bb7-a8da-c7c567cd8be0" providerId="AD" clId="Web-{A5E1E82E-DB5F-F33F-C085-82C9695C9D29}" dt="2024-05-26T07:55:14.384" v="370" actId="1076"/>
        <pc:sldMkLst>
          <pc:docMk/>
          <pc:sldMk cId="1663222488" sldId="329"/>
        </pc:sldMkLst>
        <pc:spChg chg="mod">
          <ac:chgData name="Kruti CHANDRASHEKAR" userId="S::kruti.c.2023@mitb.smu.edu.sg::ebccdfe6-6d8e-4bb7-a8da-c7c567cd8be0" providerId="AD" clId="Web-{A5E1E82E-DB5F-F33F-C085-82C9695C9D29}" dt="2024-05-26T07:44:43.020" v="309" actId="20577"/>
          <ac:spMkLst>
            <pc:docMk/>
            <pc:sldMk cId="1663222488" sldId="329"/>
            <ac:spMk id="1195" creationId="{00000000-0000-0000-0000-000000000000}"/>
          </ac:spMkLst>
        </pc:spChg>
        <pc:spChg chg="del mod">
          <ac:chgData name="Kruti CHANDRASHEKAR" userId="S::kruti.c.2023@mitb.smu.edu.sg::ebccdfe6-6d8e-4bb7-a8da-c7c567cd8be0" providerId="AD" clId="Web-{A5E1E82E-DB5F-F33F-C085-82C9695C9D29}" dt="2024-05-26T07:55:07.446" v="369"/>
          <ac:spMkLst>
            <pc:docMk/>
            <pc:sldMk cId="1663222488" sldId="329"/>
            <ac:spMk id="1196" creationId="{00000000-0000-0000-0000-000000000000}"/>
          </ac:spMkLst>
        </pc:spChg>
        <pc:spChg chg="mod">
          <ac:chgData name="Kruti CHANDRASHEKAR" userId="S::kruti.c.2023@mitb.smu.edu.sg::ebccdfe6-6d8e-4bb7-a8da-c7c567cd8be0" providerId="AD" clId="Web-{A5E1E82E-DB5F-F33F-C085-82C9695C9D29}" dt="2024-05-26T07:55:14.384" v="370" actId="1076"/>
          <ac:spMkLst>
            <pc:docMk/>
            <pc:sldMk cId="1663222488" sldId="329"/>
            <ac:spMk id="1197" creationId="{00000000-0000-0000-0000-000000000000}"/>
          </ac:spMkLst>
        </pc:spChg>
        <pc:spChg chg="del">
          <ac:chgData name="Kruti CHANDRASHEKAR" userId="S::kruti.c.2023@mitb.smu.edu.sg::ebccdfe6-6d8e-4bb7-a8da-c7c567cd8be0" providerId="AD" clId="Web-{A5E1E82E-DB5F-F33F-C085-82C9695C9D29}" dt="2024-05-26T07:53:24.477" v="320"/>
          <ac:spMkLst>
            <pc:docMk/>
            <pc:sldMk cId="1663222488" sldId="329"/>
            <ac:spMk id="1198" creationId="{00000000-0000-0000-0000-000000000000}"/>
          </ac:spMkLst>
        </pc:spChg>
        <pc:spChg chg="mod">
          <ac:chgData name="Kruti CHANDRASHEKAR" userId="S::kruti.c.2023@mitb.smu.edu.sg::ebccdfe6-6d8e-4bb7-a8da-c7c567cd8be0" providerId="AD" clId="Web-{A5E1E82E-DB5F-F33F-C085-82C9695C9D29}" dt="2024-05-26T07:54:23.727" v="366" actId="20577"/>
          <ac:spMkLst>
            <pc:docMk/>
            <pc:sldMk cId="1663222488" sldId="329"/>
            <ac:spMk id="1199" creationId="{00000000-0000-0000-0000-000000000000}"/>
          </ac:spMkLst>
        </pc:spChg>
        <pc:spChg chg="del">
          <ac:chgData name="Kruti CHANDRASHEKAR" userId="S::kruti.c.2023@mitb.smu.edu.sg::ebccdfe6-6d8e-4bb7-a8da-c7c567cd8be0" providerId="AD" clId="Web-{A5E1E82E-DB5F-F33F-C085-82C9695C9D29}" dt="2024-05-26T07:45:33.817" v="313"/>
          <ac:spMkLst>
            <pc:docMk/>
            <pc:sldMk cId="1663222488" sldId="329"/>
            <ac:spMk id="1200" creationId="{00000000-0000-0000-0000-000000000000}"/>
          </ac:spMkLst>
        </pc:spChg>
        <pc:spChg chg="del">
          <ac:chgData name="Kruti CHANDRASHEKAR" userId="S::kruti.c.2023@mitb.smu.edu.sg::ebccdfe6-6d8e-4bb7-a8da-c7c567cd8be0" providerId="AD" clId="Web-{A5E1E82E-DB5F-F33F-C085-82C9695C9D29}" dt="2024-05-26T07:45:43.364" v="316"/>
          <ac:spMkLst>
            <pc:docMk/>
            <pc:sldMk cId="1663222488" sldId="329"/>
            <ac:spMk id="1201" creationId="{00000000-0000-0000-0000-000000000000}"/>
          </ac:spMkLst>
        </pc:spChg>
        <pc:spChg chg="del">
          <ac:chgData name="Kruti CHANDRASHEKAR" userId="S::kruti.c.2023@mitb.smu.edu.sg::ebccdfe6-6d8e-4bb7-a8da-c7c567cd8be0" providerId="AD" clId="Web-{A5E1E82E-DB5F-F33F-C085-82C9695C9D29}" dt="2024-05-26T07:45:37.083" v="314"/>
          <ac:spMkLst>
            <pc:docMk/>
            <pc:sldMk cId="1663222488" sldId="329"/>
            <ac:spMk id="1202" creationId="{00000000-0000-0000-0000-000000000000}"/>
          </ac:spMkLst>
        </pc:spChg>
        <pc:spChg chg="del">
          <ac:chgData name="Kruti CHANDRASHEKAR" userId="S::kruti.c.2023@mitb.smu.edu.sg::ebccdfe6-6d8e-4bb7-a8da-c7c567cd8be0" providerId="AD" clId="Web-{A5E1E82E-DB5F-F33F-C085-82C9695C9D29}" dt="2024-05-26T07:45:42.161" v="315"/>
          <ac:spMkLst>
            <pc:docMk/>
            <pc:sldMk cId="1663222488" sldId="329"/>
            <ac:spMk id="1218" creationId="{00000000-0000-0000-0000-000000000000}"/>
          </ac:spMkLst>
        </pc:spChg>
        <pc:grpChg chg="add del">
          <ac:chgData name="Kruti CHANDRASHEKAR" userId="S::kruti.c.2023@mitb.smu.edu.sg::ebccdfe6-6d8e-4bb7-a8da-c7c567cd8be0" providerId="AD" clId="Web-{A5E1E82E-DB5F-F33F-C085-82C9695C9D29}" dt="2024-05-26T07:45:32.005" v="312"/>
          <ac:grpSpMkLst>
            <pc:docMk/>
            <pc:sldMk cId="1663222488" sldId="329"/>
            <ac:grpSpMk id="1188" creationId="{00000000-0000-0000-0000-000000000000}"/>
          </ac:grpSpMkLst>
        </pc:grpChg>
        <pc:picChg chg="add mod">
          <ac:chgData name="Kruti CHANDRASHEKAR" userId="S::kruti.c.2023@mitb.smu.edu.sg::ebccdfe6-6d8e-4bb7-a8da-c7c567cd8be0" providerId="AD" clId="Web-{A5E1E82E-DB5F-F33F-C085-82C9695C9D29}" dt="2024-05-26T07:52:57.351" v="319" actId="1076"/>
          <ac:picMkLst>
            <pc:docMk/>
            <pc:sldMk cId="1663222488" sldId="329"/>
            <ac:picMk id="2" creationId="{795ECCFB-BE84-55F4-5AEA-60A54B893E76}"/>
          </ac:picMkLst>
        </pc:picChg>
      </pc:sldChg>
    </pc:docChg>
  </pc:docChgLst>
  <pc:docChgLst>
    <pc:chgData name="Kruti CHANDRASHEKAR" userId="S::kruti.c.2023@mitb.smu.edu.sg::ebccdfe6-6d8e-4bb7-a8da-c7c567cd8be0" providerId="AD" clId="Web-{5183421D-A730-E9F9-CC4B-4778BC82F111}"/>
    <pc:docChg chg="mod modSld">
      <pc:chgData name="Kruti CHANDRASHEKAR" userId="S::kruti.c.2023@mitb.smu.edu.sg::ebccdfe6-6d8e-4bb7-a8da-c7c567cd8be0" providerId="AD" clId="Web-{5183421D-A730-E9F9-CC4B-4778BC82F111}" dt="2024-06-17T11:53:30.357" v="13"/>
      <pc:docMkLst>
        <pc:docMk/>
      </pc:docMkLst>
      <pc:sldChg chg="addCm">
        <pc:chgData name="Kruti CHANDRASHEKAR" userId="S::kruti.c.2023@mitb.smu.edu.sg::ebccdfe6-6d8e-4bb7-a8da-c7c567cd8be0" providerId="AD" clId="Web-{5183421D-A730-E9F9-CC4B-4778BC82F111}" dt="2024-06-17T11:22:40.050" v="6"/>
        <pc:sldMkLst>
          <pc:docMk/>
          <pc:sldMk cId="0" sldId="258"/>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183421D-A730-E9F9-CC4B-4778BC82F111}" dt="2024-06-17T11:22:40.050" v="6"/>
              <pc2:cmMkLst xmlns:pc2="http://schemas.microsoft.com/office/powerpoint/2019/9/main/command">
                <pc:docMk/>
                <pc:sldMk cId="0" sldId="258"/>
                <pc2:cmMk id="{D6D1DE79-79FB-4729-BF99-233B490DCC94}"/>
              </pc2:cmMkLst>
            </pc226:cmChg>
          </p:ext>
        </pc:extLst>
      </pc:sldChg>
      <pc:sldChg chg="addCm modCm">
        <pc:chgData name="Kruti CHANDRASHEKAR" userId="S::kruti.c.2023@mitb.smu.edu.sg::ebccdfe6-6d8e-4bb7-a8da-c7c567cd8be0" providerId="AD" clId="Web-{5183421D-A730-E9F9-CC4B-4778BC82F111}" dt="2024-06-17T11:17:32.548" v="4"/>
        <pc:sldMkLst>
          <pc:docMk/>
          <pc:sldMk cId="2983239401" sldId="308"/>
        </pc:sldMkLst>
        <pc:extLst>
          <p:ext xmlns:p="http://schemas.openxmlformats.org/presentationml/2006/main" uri="{D6D511B9-2390-475A-947B-AFAB55BFBCF1}">
            <pc226:cmChg xmlns:pc226="http://schemas.microsoft.com/office/powerpoint/2022/06/main/command" chg="add mod">
              <pc226:chgData name="Kruti CHANDRASHEKAR" userId="S::kruti.c.2023@mitb.smu.edu.sg::ebccdfe6-6d8e-4bb7-a8da-c7c567cd8be0" providerId="AD" clId="Web-{5183421D-A730-E9F9-CC4B-4778BC82F111}" dt="2024-06-17T11:17:32.548" v="4"/>
              <pc2:cmMkLst xmlns:pc2="http://schemas.microsoft.com/office/powerpoint/2019/9/main/command">
                <pc:docMk/>
                <pc:sldMk cId="2983239401" sldId="308"/>
                <pc2:cmMk id="{8180663F-6869-4CAB-9FA3-BC9213BFCA27}"/>
              </pc2:cmMkLst>
            </pc226:cmChg>
          </p:ext>
        </pc:extLst>
      </pc:sldChg>
      <pc:sldChg chg="modSp">
        <pc:chgData name="Kruti CHANDRASHEKAR" userId="S::kruti.c.2023@mitb.smu.edu.sg::ebccdfe6-6d8e-4bb7-a8da-c7c567cd8be0" providerId="AD" clId="Web-{5183421D-A730-E9F9-CC4B-4778BC82F111}" dt="2024-06-17T11:24:18.863" v="11" actId="20577"/>
        <pc:sldMkLst>
          <pc:docMk/>
          <pc:sldMk cId="4140932279" sldId="311"/>
        </pc:sldMkLst>
        <pc:spChg chg="mod">
          <ac:chgData name="Kruti CHANDRASHEKAR" userId="S::kruti.c.2023@mitb.smu.edu.sg::ebccdfe6-6d8e-4bb7-a8da-c7c567cd8be0" providerId="AD" clId="Web-{5183421D-A730-E9F9-CC4B-4778BC82F111}" dt="2024-06-17T11:24:18.863" v="11" actId="20577"/>
          <ac:spMkLst>
            <pc:docMk/>
            <pc:sldMk cId="4140932279" sldId="311"/>
            <ac:spMk id="20" creationId="{614E04CA-7515-3F83-D17E-9E34E1E84ABE}"/>
          </ac:spMkLst>
        </pc:spChg>
      </pc:sldChg>
      <pc:sldChg chg="addCm">
        <pc:chgData name="Kruti CHANDRASHEKAR" userId="S::kruti.c.2023@mitb.smu.edu.sg::ebccdfe6-6d8e-4bb7-a8da-c7c567cd8be0" providerId="AD" clId="Web-{5183421D-A730-E9F9-CC4B-4778BC82F111}" dt="2024-06-17T11:53:30.357" v="13"/>
        <pc:sldMkLst>
          <pc:docMk/>
          <pc:sldMk cId="1424537479" sldId="312"/>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183421D-A730-E9F9-CC4B-4778BC82F111}" dt="2024-06-17T11:53:30.357" v="13"/>
              <pc2:cmMkLst xmlns:pc2="http://schemas.microsoft.com/office/powerpoint/2019/9/main/command">
                <pc:docMk/>
                <pc:sldMk cId="1424537479" sldId="312"/>
                <pc2:cmMk id="{98BE2DDA-FDE5-46C8-80AF-2954C6D6C4A3}"/>
              </pc2:cmMkLst>
            </pc226:cmChg>
          </p:ext>
        </pc:extLst>
      </pc:sldChg>
      <pc:sldChg chg="addCm">
        <pc:chgData name="Kruti CHANDRASHEKAR" userId="S::kruti.c.2023@mitb.smu.edu.sg::ebccdfe6-6d8e-4bb7-a8da-c7c567cd8be0" providerId="AD" clId="Web-{5183421D-A730-E9F9-CC4B-4778BC82F111}" dt="2024-06-17T11:15:07.501" v="1"/>
        <pc:sldMkLst>
          <pc:docMk/>
          <pc:sldMk cId="3029762314" sldId="318"/>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183421D-A730-E9F9-CC4B-4778BC82F111}" dt="2024-06-17T11:15:07.501" v="1"/>
              <pc2:cmMkLst xmlns:pc2="http://schemas.microsoft.com/office/powerpoint/2019/9/main/command">
                <pc:docMk/>
                <pc:sldMk cId="3029762314" sldId="318"/>
                <pc2:cmMk id="{A2F7A174-35DA-4CBD-8D6A-9F5C980542D8}"/>
              </pc2:cmMkLst>
            </pc226:cmChg>
          </p:ext>
        </pc:extLst>
      </pc:sldChg>
      <pc:sldChg chg="addCm">
        <pc:chgData name="Kruti CHANDRASHEKAR" userId="S::kruti.c.2023@mitb.smu.edu.sg::ebccdfe6-6d8e-4bb7-a8da-c7c567cd8be0" providerId="AD" clId="Web-{5183421D-A730-E9F9-CC4B-4778BC82F111}" dt="2024-06-17T11:16:19.657" v="2"/>
        <pc:sldMkLst>
          <pc:docMk/>
          <pc:sldMk cId="3063694540" sldId="339"/>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183421D-A730-E9F9-CC4B-4778BC82F111}" dt="2024-06-17T11:16:19.657" v="2"/>
              <pc2:cmMkLst xmlns:pc2="http://schemas.microsoft.com/office/powerpoint/2019/9/main/command">
                <pc:docMk/>
                <pc:sldMk cId="3063694540" sldId="339"/>
                <pc2:cmMk id="{911FC4DC-091B-4B16-B06B-DD9FBE6EA47B}"/>
              </pc2:cmMkLst>
            </pc226:cmChg>
          </p:ext>
        </pc:extLst>
      </pc:sldChg>
      <pc:sldChg chg="addCm">
        <pc:chgData name="Kruti CHANDRASHEKAR" userId="S::kruti.c.2023@mitb.smu.edu.sg::ebccdfe6-6d8e-4bb7-a8da-c7c567cd8be0" providerId="AD" clId="Web-{5183421D-A730-E9F9-CC4B-4778BC82F111}" dt="2024-06-17T11:26:11.848" v="12"/>
        <pc:sldMkLst>
          <pc:docMk/>
          <pc:sldMk cId="1263654378" sldId="349"/>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183421D-A730-E9F9-CC4B-4778BC82F111}" dt="2024-06-17T11:26:11.848" v="12"/>
              <pc2:cmMkLst xmlns:pc2="http://schemas.microsoft.com/office/powerpoint/2019/9/main/command">
                <pc:docMk/>
                <pc:sldMk cId="1263654378" sldId="349"/>
                <pc2:cmMk id="{DEAD63B5-F0B6-4E89-B55F-EDE516E385F3}"/>
              </pc2:cmMkLst>
            </pc226:cmChg>
          </p:ext>
        </pc:extLst>
      </pc:sldChg>
      <pc:sldChg chg="addCm">
        <pc:chgData name="Kruti CHANDRASHEKAR" userId="S::kruti.c.2023@mitb.smu.edu.sg::ebccdfe6-6d8e-4bb7-a8da-c7c567cd8be0" providerId="AD" clId="Web-{5183421D-A730-E9F9-CC4B-4778BC82F111}" dt="2024-06-17T11:22:04.440" v="5"/>
        <pc:sldMkLst>
          <pc:docMk/>
          <pc:sldMk cId="235391936" sldId="353"/>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183421D-A730-E9F9-CC4B-4778BC82F111}" dt="2024-06-17T11:22:04.440" v="5"/>
              <pc2:cmMkLst xmlns:pc2="http://schemas.microsoft.com/office/powerpoint/2019/9/main/command">
                <pc:docMk/>
                <pc:sldMk cId="235391936" sldId="353"/>
                <pc2:cmMk id="{E9D2BE3E-3C61-4790-8E2F-BD1284952695}"/>
              </pc2:cmMkLst>
            </pc226:cmChg>
          </p:ext>
        </pc:extLst>
      </pc:sldChg>
    </pc:docChg>
  </pc:docChgLst>
  <pc:docChgLst>
    <pc:chgData name="Brigitta Karen TSAI" userId="1b2ba493-5913-4a6d-b645-f48bfaafe4a4" providerId="ADAL" clId="{E4515AEB-561B-4C67-8306-BA02C214CDD0}"/>
    <pc:docChg chg="undo redo custSel addSld delSld modSld sldOrd">
      <pc:chgData name="Brigitta Karen TSAI" userId="1b2ba493-5913-4a6d-b645-f48bfaafe4a4" providerId="ADAL" clId="{E4515AEB-561B-4C67-8306-BA02C214CDD0}" dt="2024-06-21T16:45:15.209" v="15868" actId="20577"/>
      <pc:docMkLst>
        <pc:docMk/>
      </pc:docMkLst>
      <pc:sldChg chg="addSp delSp modSp mod modTransition modAnim modCm modNotesTx">
        <pc:chgData name="Brigitta Karen TSAI" userId="1b2ba493-5913-4a6d-b645-f48bfaafe4a4" providerId="ADAL" clId="{E4515AEB-561B-4C67-8306-BA02C214CDD0}" dt="2024-06-21T16:44:44.995" v="15857" actId="20577"/>
        <pc:sldMkLst>
          <pc:docMk/>
          <pc:sldMk cId="0" sldId="256"/>
        </pc:sldMkLst>
        <pc:spChg chg="mod">
          <ac:chgData name="Brigitta Karen TSAI" userId="1b2ba493-5913-4a6d-b645-f48bfaafe4a4" providerId="ADAL" clId="{E4515AEB-561B-4C67-8306-BA02C214CDD0}" dt="2024-06-19T03:59:31.428" v="14284"/>
          <ac:spMkLst>
            <pc:docMk/>
            <pc:sldMk cId="0" sldId="256"/>
            <ac:spMk id="2" creationId="{E9B673B1-D5F8-CF1D-46E9-82C4EF06E508}"/>
          </ac:spMkLst>
        </pc:spChg>
        <pc:spChg chg="del mod">
          <ac:chgData name="Brigitta Karen TSAI" userId="1b2ba493-5913-4a6d-b645-f48bfaafe4a4" providerId="ADAL" clId="{E4515AEB-561B-4C67-8306-BA02C214CDD0}" dt="2024-06-20T04:54:00.755" v="14344" actId="478"/>
          <ac:spMkLst>
            <pc:docMk/>
            <pc:sldMk cId="0" sldId="256"/>
            <ac:spMk id="3" creationId="{9E169655-82A9-63E0-8FF1-7BDAECD6BFA9}"/>
          </ac:spMkLst>
        </pc:spChg>
        <pc:spChg chg="mod">
          <ac:chgData name="Brigitta Karen TSAI" userId="1b2ba493-5913-4a6d-b645-f48bfaafe4a4" providerId="ADAL" clId="{E4515AEB-561B-4C67-8306-BA02C214CDD0}" dt="2024-06-20T04:55:10.465" v="14355" actId="1076"/>
          <ac:spMkLst>
            <pc:docMk/>
            <pc:sldMk cId="0" sldId="256"/>
            <ac:spMk id="428" creationId="{00000000-0000-0000-0000-000000000000}"/>
          </ac:spMkLst>
        </pc:spChg>
        <pc:spChg chg="mod">
          <ac:chgData name="Brigitta Karen TSAI" userId="1b2ba493-5913-4a6d-b645-f48bfaafe4a4" providerId="ADAL" clId="{E4515AEB-561B-4C67-8306-BA02C214CDD0}" dt="2024-06-20T04:55:16.028" v="14356" actId="1076"/>
          <ac:spMkLst>
            <pc:docMk/>
            <pc:sldMk cId="0" sldId="256"/>
            <ac:spMk id="492" creationId="{00000000-0000-0000-0000-000000000000}"/>
          </ac:spMkLst>
        </pc:spChg>
        <pc:picChg chg="add del mod">
          <ac:chgData name="Brigitta Karen TSAI" userId="1b2ba493-5913-4a6d-b645-f48bfaafe4a4" providerId="ADAL" clId="{E4515AEB-561B-4C67-8306-BA02C214CDD0}" dt="2024-06-21T15:56:16.828" v="15652"/>
          <ac:picMkLst>
            <pc:docMk/>
            <pc:sldMk cId="0" sldId="256"/>
            <ac:picMk id="6" creationId="{313C258C-00CF-A825-57B5-F3888842CB5D}"/>
          </ac:picMkLst>
        </pc:picChg>
        <pc:picChg chg="add del mod ord">
          <ac:chgData name="Brigitta Karen TSAI" userId="1b2ba493-5913-4a6d-b645-f48bfaafe4a4" providerId="ADAL" clId="{E4515AEB-561B-4C67-8306-BA02C214CDD0}" dt="2024-06-21T15:56:30.418" v="15653"/>
          <ac:picMkLst>
            <pc:docMk/>
            <pc:sldMk cId="0" sldId="256"/>
            <ac:picMk id="11" creationId="{52DCAF30-BAA8-4AB6-51F4-14184FA87DE7}"/>
          </ac:picMkLst>
        </pc:picChg>
        <pc:picChg chg="add del mod">
          <ac:chgData name="Brigitta Karen TSAI" userId="1b2ba493-5913-4a6d-b645-f48bfaafe4a4" providerId="ADAL" clId="{E4515AEB-561B-4C67-8306-BA02C214CDD0}" dt="2024-06-21T15:56:38.616" v="15655"/>
          <ac:picMkLst>
            <pc:docMk/>
            <pc:sldMk cId="0" sldId="256"/>
            <ac:picMk id="12" creationId="{920F1A4A-86B9-B97B-4EB2-D61F053FBDB6}"/>
          </ac:picMkLst>
        </pc:picChg>
        <pc:picChg chg="add del mod ord">
          <ac:chgData name="Brigitta Karen TSAI" userId="1b2ba493-5913-4a6d-b645-f48bfaafe4a4" providerId="ADAL" clId="{E4515AEB-561B-4C67-8306-BA02C214CDD0}" dt="2024-06-21T15:56:52.360" v="15656"/>
          <ac:picMkLst>
            <pc:docMk/>
            <pc:sldMk cId="0" sldId="256"/>
            <ac:picMk id="15" creationId="{54CF7835-1ED4-9052-97EF-197CB9335640}"/>
          </ac:picMkLst>
        </pc:picChg>
        <pc:picChg chg="add mod">
          <ac:chgData name="Brigitta Karen TSAI" userId="1b2ba493-5913-4a6d-b645-f48bfaafe4a4" providerId="ADAL" clId="{E4515AEB-561B-4C67-8306-BA02C214CDD0}" dt="2024-06-21T16:43:49.857" v="15845" actId="1076"/>
          <ac:picMkLst>
            <pc:docMk/>
            <pc:sldMk cId="0" sldId="256"/>
            <ac:picMk id="16" creationId="{918F56C6-62BD-706C-1148-1C3C60D2ED96}"/>
          </ac:picMkLst>
        </pc:picChg>
        <pc:extLst>
          <p:ext xmlns:p="http://schemas.openxmlformats.org/presentationml/2006/main" uri="{D6D511B9-2390-475A-947B-AFAB55BFBCF1}">
            <pc226:cmChg xmlns:pc226="http://schemas.microsoft.com/office/powerpoint/2022/06/main/command" chg="mod">
              <pc226:chgData name="Brigitta Karen TSAI" userId="1b2ba493-5913-4a6d-b645-f48bfaafe4a4" providerId="ADAL" clId="{E4515AEB-561B-4C67-8306-BA02C214CDD0}" dt="2024-06-19T05:23:16.473" v="14286"/>
              <pc2:cmMkLst xmlns:pc2="http://schemas.microsoft.com/office/powerpoint/2019/9/main/command">
                <pc:docMk/>
                <pc:sldMk cId="0" sldId="256"/>
                <pc2:cmMk id="{5387B8E7-301F-4023-B429-7CB5292EFF12}"/>
              </pc2:cmMkLst>
            </pc226:cmChg>
          </p:ext>
        </pc:extLst>
      </pc:sldChg>
      <pc:sldChg chg="addSp delSp modSp mod ord modTransition modAnim modNotesTx">
        <pc:chgData name="Brigitta Karen TSAI" userId="1b2ba493-5913-4a6d-b645-f48bfaafe4a4" providerId="ADAL" clId="{E4515AEB-561B-4C67-8306-BA02C214CDD0}" dt="2024-06-21T16:44:51.759" v="15860" actId="20577"/>
        <pc:sldMkLst>
          <pc:docMk/>
          <pc:sldMk cId="0" sldId="257"/>
        </pc:sldMkLst>
        <pc:spChg chg="del">
          <ac:chgData name="Brigitta Karen TSAI" userId="1b2ba493-5913-4a6d-b645-f48bfaafe4a4" providerId="ADAL" clId="{E4515AEB-561B-4C67-8306-BA02C214CDD0}" dt="2024-06-15T14:44:52.131" v="411" actId="478"/>
          <ac:spMkLst>
            <pc:docMk/>
            <pc:sldMk cId="0" sldId="257"/>
            <ac:spMk id="2" creationId="{FD161CC1-25B7-07C2-FC06-A8DBD06B6A95}"/>
          </ac:spMkLst>
        </pc:spChg>
        <pc:spChg chg="add mod">
          <ac:chgData name="Brigitta Karen TSAI" userId="1b2ba493-5913-4a6d-b645-f48bfaafe4a4" providerId="ADAL" clId="{E4515AEB-561B-4C67-8306-BA02C214CDD0}" dt="2024-06-16T03:04:06.040" v="455"/>
          <ac:spMkLst>
            <pc:docMk/>
            <pc:sldMk cId="0" sldId="257"/>
            <ac:spMk id="3" creationId="{197B5CD7-9DEC-D273-B817-2BE857B0423F}"/>
          </ac:spMkLst>
        </pc:spChg>
        <pc:spChg chg="add mod">
          <ac:chgData name="Brigitta Karen TSAI" userId="1b2ba493-5913-4a6d-b645-f48bfaafe4a4" providerId="ADAL" clId="{E4515AEB-561B-4C67-8306-BA02C214CDD0}" dt="2024-06-16T03:04:06.040" v="455"/>
          <ac:spMkLst>
            <pc:docMk/>
            <pc:sldMk cId="0" sldId="257"/>
            <ac:spMk id="5" creationId="{2EC62171-9CA4-F98A-363C-540B77019A60}"/>
          </ac:spMkLst>
        </pc:spChg>
        <pc:spChg chg="add mod">
          <ac:chgData name="Brigitta Karen TSAI" userId="1b2ba493-5913-4a6d-b645-f48bfaafe4a4" providerId="ADAL" clId="{E4515AEB-561B-4C67-8306-BA02C214CDD0}" dt="2024-06-16T03:04:06.040" v="455"/>
          <ac:spMkLst>
            <pc:docMk/>
            <pc:sldMk cId="0" sldId="257"/>
            <ac:spMk id="7" creationId="{93F9075C-527B-A901-919A-90E08D891308}"/>
          </ac:spMkLst>
        </pc:spChg>
        <pc:spChg chg="add mod">
          <ac:chgData name="Brigitta Karen TSAI" userId="1b2ba493-5913-4a6d-b645-f48bfaafe4a4" providerId="ADAL" clId="{E4515AEB-561B-4C67-8306-BA02C214CDD0}" dt="2024-06-16T03:04:06.040" v="455"/>
          <ac:spMkLst>
            <pc:docMk/>
            <pc:sldMk cId="0" sldId="257"/>
            <ac:spMk id="8" creationId="{715A76FF-E50D-34D4-7416-F653077FE9E4}"/>
          </ac:spMkLst>
        </pc:spChg>
        <pc:spChg chg="add mod">
          <ac:chgData name="Brigitta Karen TSAI" userId="1b2ba493-5913-4a6d-b645-f48bfaafe4a4" providerId="ADAL" clId="{E4515AEB-561B-4C67-8306-BA02C214CDD0}" dt="2024-06-16T03:04:06.040" v="455"/>
          <ac:spMkLst>
            <pc:docMk/>
            <pc:sldMk cId="0" sldId="257"/>
            <ac:spMk id="9" creationId="{ABE7F575-A242-833E-A7FD-ED820247A66E}"/>
          </ac:spMkLst>
        </pc:spChg>
        <pc:spChg chg="add mod">
          <ac:chgData name="Brigitta Karen TSAI" userId="1b2ba493-5913-4a6d-b645-f48bfaafe4a4" providerId="ADAL" clId="{E4515AEB-561B-4C67-8306-BA02C214CDD0}" dt="2024-06-16T03:04:06.040" v="455"/>
          <ac:spMkLst>
            <pc:docMk/>
            <pc:sldMk cId="0" sldId="257"/>
            <ac:spMk id="10" creationId="{651E0973-CFE4-0601-8BF3-4C2C9FEAEAAF}"/>
          </ac:spMkLst>
        </pc:spChg>
        <pc:spChg chg="add mod">
          <ac:chgData name="Brigitta Karen TSAI" userId="1b2ba493-5913-4a6d-b645-f48bfaafe4a4" providerId="ADAL" clId="{E4515AEB-561B-4C67-8306-BA02C214CDD0}" dt="2024-06-16T03:04:04.318" v="454"/>
          <ac:spMkLst>
            <pc:docMk/>
            <pc:sldMk cId="0" sldId="257"/>
            <ac:spMk id="11" creationId="{783B7149-7ECB-704A-F9D2-A5C5F360A552}"/>
          </ac:spMkLst>
        </pc:spChg>
        <pc:spChg chg="add del mod">
          <ac:chgData name="Brigitta Karen TSAI" userId="1b2ba493-5913-4a6d-b645-f48bfaafe4a4" providerId="ADAL" clId="{E4515AEB-561B-4C67-8306-BA02C214CDD0}" dt="2024-06-16T03:19:39.362" v="648" actId="478"/>
          <ac:spMkLst>
            <pc:docMk/>
            <pc:sldMk cId="0" sldId="257"/>
            <ac:spMk id="22" creationId="{72D6CACA-F1D0-579E-EB35-6C69E2607A53}"/>
          </ac:spMkLst>
        </pc:spChg>
        <pc:spChg chg="add mod">
          <ac:chgData name="Brigitta Karen TSAI" userId="1b2ba493-5913-4a6d-b645-f48bfaafe4a4" providerId="ADAL" clId="{E4515AEB-561B-4C67-8306-BA02C214CDD0}" dt="2024-06-16T03:22:08.774" v="788" actId="1076"/>
          <ac:spMkLst>
            <pc:docMk/>
            <pc:sldMk cId="0" sldId="257"/>
            <ac:spMk id="23" creationId="{350D8E18-4134-8333-5ED0-05F5D5463F3E}"/>
          </ac:spMkLst>
        </pc:spChg>
        <pc:spChg chg="add mod">
          <ac:chgData name="Brigitta Karen TSAI" userId="1b2ba493-5913-4a6d-b645-f48bfaafe4a4" providerId="ADAL" clId="{E4515AEB-561B-4C67-8306-BA02C214CDD0}" dt="2024-06-16T03:26:28.970" v="953" actId="1076"/>
          <ac:spMkLst>
            <pc:docMk/>
            <pc:sldMk cId="0" sldId="257"/>
            <ac:spMk id="30" creationId="{BB9CEC9B-DA4F-59EE-4670-363D922845AC}"/>
          </ac:spMkLst>
        </pc:spChg>
        <pc:spChg chg="add mod">
          <ac:chgData name="Brigitta Karen TSAI" userId="1b2ba493-5913-4a6d-b645-f48bfaafe4a4" providerId="ADAL" clId="{E4515AEB-561B-4C67-8306-BA02C214CDD0}" dt="2024-06-16T03:26:16.540" v="951" actId="1076"/>
          <ac:spMkLst>
            <pc:docMk/>
            <pc:sldMk cId="0" sldId="257"/>
            <ac:spMk id="31" creationId="{D840A9E4-DFBA-9744-8FCA-48588B6A64A1}"/>
          </ac:spMkLst>
        </pc:spChg>
        <pc:spChg chg="mod">
          <ac:chgData name="Brigitta Karen TSAI" userId="1b2ba493-5913-4a6d-b645-f48bfaafe4a4" providerId="ADAL" clId="{E4515AEB-561B-4C67-8306-BA02C214CDD0}" dt="2024-06-16T03:14:12.415" v="569" actId="1076"/>
          <ac:spMkLst>
            <pc:docMk/>
            <pc:sldMk cId="0" sldId="257"/>
            <ac:spMk id="497" creationId="{00000000-0000-0000-0000-000000000000}"/>
          </ac:spMkLst>
        </pc:spChg>
        <pc:picChg chg="del">
          <ac:chgData name="Brigitta Karen TSAI" userId="1b2ba493-5913-4a6d-b645-f48bfaafe4a4" providerId="ADAL" clId="{E4515AEB-561B-4C67-8306-BA02C214CDD0}" dt="2024-06-15T14:44:55.203" v="413" actId="478"/>
          <ac:picMkLst>
            <pc:docMk/>
            <pc:sldMk cId="0" sldId="257"/>
            <ac:picMk id="4" creationId="{A521C207-A114-4D8B-6B66-826F7DBD372B}"/>
          </ac:picMkLst>
        </pc:picChg>
        <pc:picChg chg="del">
          <ac:chgData name="Brigitta Karen TSAI" userId="1b2ba493-5913-4a6d-b645-f48bfaafe4a4" providerId="ADAL" clId="{E4515AEB-561B-4C67-8306-BA02C214CDD0}" dt="2024-06-15T14:44:53.692" v="412" actId="478"/>
          <ac:picMkLst>
            <pc:docMk/>
            <pc:sldMk cId="0" sldId="257"/>
            <ac:picMk id="6" creationId="{D09A5E4C-A009-7FD8-3CF5-135C470AB583}"/>
          </ac:picMkLst>
        </pc:picChg>
        <pc:picChg chg="add mod modCrop">
          <ac:chgData name="Brigitta Karen TSAI" userId="1b2ba493-5913-4a6d-b645-f48bfaafe4a4" providerId="ADAL" clId="{E4515AEB-561B-4C67-8306-BA02C214CDD0}" dt="2024-06-16T03:18:31.170" v="642" actId="14100"/>
          <ac:picMkLst>
            <pc:docMk/>
            <pc:sldMk cId="0" sldId="257"/>
            <ac:picMk id="12" creationId="{E9690382-6EDB-5A33-B5B9-6A59538B6E59}"/>
          </ac:picMkLst>
        </pc:picChg>
        <pc:picChg chg="add mod modCrop">
          <ac:chgData name="Brigitta Karen TSAI" userId="1b2ba493-5913-4a6d-b645-f48bfaafe4a4" providerId="ADAL" clId="{E4515AEB-561B-4C67-8306-BA02C214CDD0}" dt="2024-06-16T03:18:31.170" v="642" actId="14100"/>
          <ac:picMkLst>
            <pc:docMk/>
            <pc:sldMk cId="0" sldId="257"/>
            <ac:picMk id="13" creationId="{BB17E465-B109-0E84-304A-5BF87C1B7496}"/>
          </ac:picMkLst>
        </pc:picChg>
        <pc:picChg chg="add del mod">
          <ac:chgData name="Brigitta Karen TSAI" userId="1b2ba493-5913-4a6d-b645-f48bfaafe4a4" providerId="ADAL" clId="{E4515AEB-561B-4C67-8306-BA02C214CDD0}" dt="2024-06-16T03:13:22.826" v="559" actId="478"/>
          <ac:picMkLst>
            <pc:docMk/>
            <pc:sldMk cId="0" sldId="257"/>
            <ac:picMk id="14" creationId="{A3FF0802-52B2-FC70-8AD9-B4F2F78CAC45}"/>
          </ac:picMkLst>
        </pc:picChg>
        <pc:picChg chg="add del mod">
          <ac:chgData name="Brigitta Karen TSAI" userId="1b2ba493-5913-4a6d-b645-f48bfaafe4a4" providerId="ADAL" clId="{E4515AEB-561B-4C67-8306-BA02C214CDD0}" dt="2024-06-16T03:12:36.367" v="557" actId="478"/>
          <ac:picMkLst>
            <pc:docMk/>
            <pc:sldMk cId="0" sldId="257"/>
            <ac:picMk id="15" creationId="{B0470F3B-A165-5D37-DDED-4CF9A34F45B8}"/>
          </ac:picMkLst>
        </pc:picChg>
        <pc:picChg chg="add del mod">
          <ac:chgData name="Brigitta Karen TSAI" userId="1b2ba493-5913-4a6d-b645-f48bfaafe4a4" providerId="ADAL" clId="{E4515AEB-561B-4C67-8306-BA02C214CDD0}" dt="2024-06-16T03:16:40.445" v="613" actId="478"/>
          <ac:picMkLst>
            <pc:docMk/>
            <pc:sldMk cId="0" sldId="257"/>
            <ac:picMk id="17" creationId="{DCC83E11-1A6F-1CDF-5A2F-36A708A49D55}"/>
          </ac:picMkLst>
        </pc:picChg>
        <pc:picChg chg="add del mod">
          <ac:chgData name="Brigitta Karen TSAI" userId="1b2ba493-5913-4a6d-b645-f48bfaafe4a4" providerId="ADAL" clId="{E4515AEB-561B-4C67-8306-BA02C214CDD0}" dt="2024-06-16T03:16:19.049" v="610" actId="478"/>
          <ac:picMkLst>
            <pc:docMk/>
            <pc:sldMk cId="0" sldId="257"/>
            <ac:picMk id="18" creationId="{2DB718AE-4469-07E2-2801-36EBCD0FB4D2}"/>
          </ac:picMkLst>
        </pc:picChg>
        <pc:picChg chg="add del mod modCrop">
          <ac:chgData name="Brigitta Karen TSAI" userId="1b2ba493-5913-4a6d-b645-f48bfaafe4a4" providerId="ADAL" clId="{E4515AEB-561B-4C67-8306-BA02C214CDD0}" dt="2024-06-16T03:18:07.238" v="636" actId="478"/>
          <ac:picMkLst>
            <pc:docMk/>
            <pc:sldMk cId="0" sldId="257"/>
            <ac:picMk id="19" creationId="{9D43B079-EEFF-4711-EFB6-A0707B0D3536}"/>
          </ac:picMkLst>
        </pc:picChg>
        <pc:picChg chg="add del mod modCrop">
          <ac:chgData name="Brigitta Karen TSAI" userId="1b2ba493-5913-4a6d-b645-f48bfaafe4a4" providerId="ADAL" clId="{E4515AEB-561B-4C67-8306-BA02C214CDD0}" dt="2024-06-16T03:18:05.580" v="635" actId="478"/>
          <ac:picMkLst>
            <pc:docMk/>
            <pc:sldMk cId="0" sldId="257"/>
            <ac:picMk id="20" creationId="{051EF142-EFEF-78DF-37FB-16958EC54F6A}"/>
          </ac:picMkLst>
        </pc:picChg>
        <pc:picChg chg="add del mod">
          <ac:chgData name="Brigitta Karen TSAI" userId="1b2ba493-5913-4a6d-b645-f48bfaafe4a4" providerId="ADAL" clId="{E4515AEB-561B-4C67-8306-BA02C214CDD0}" dt="2024-06-21T15:57:51.614" v="15660"/>
          <ac:picMkLst>
            <pc:docMk/>
            <pc:sldMk cId="0" sldId="257"/>
            <ac:picMk id="20" creationId="{136A69AA-AECA-9062-DE0E-B36EF2AEEB47}"/>
          </ac:picMkLst>
        </pc:picChg>
        <pc:picChg chg="add mod">
          <ac:chgData name="Brigitta Karen TSAI" userId="1b2ba493-5913-4a6d-b645-f48bfaafe4a4" providerId="ADAL" clId="{E4515AEB-561B-4C67-8306-BA02C214CDD0}" dt="2024-06-16T03:19:17.408" v="645" actId="1076"/>
          <ac:picMkLst>
            <pc:docMk/>
            <pc:sldMk cId="0" sldId="257"/>
            <ac:picMk id="21" creationId="{748F0F05-BA3D-C44F-E4C1-E688D5AB5AEB}"/>
          </ac:picMkLst>
        </pc:picChg>
        <pc:picChg chg="add del mod ord">
          <ac:chgData name="Brigitta Karen TSAI" userId="1b2ba493-5913-4a6d-b645-f48bfaafe4a4" providerId="ADAL" clId="{E4515AEB-561B-4C67-8306-BA02C214CDD0}" dt="2024-06-21T15:58:35.966" v="15661"/>
          <ac:picMkLst>
            <pc:docMk/>
            <pc:sldMk cId="0" sldId="257"/>
            <ac:picMk id="26" creationId="{09DE44AC-506B-5D71-E3F6-4376067AB6C0}"/>
          </ac:picMkLst>
        </pc:picChg>
        <pc:picChg chg="add mod">
          <ac:chgData name="Brigitta Karen TSAI" userId="1b2ba493-5913-4a6d-b645-f48bfaafe4a4" providerId="ADAL" clId="{E4515AEB-561B-4C67-8306-BA02C214CDD0}" dt="2024-06-21T16:43:58.111" v="15847" actId="1076"/>
          <ac:picMkLst>
            <pc:docMk/>
            <pc:sldMk cId="0" sldId="257"/>
            <ac:picMk id="28" creationId="{FAE624D3-2E13-4A66-8EBE-026F2C2C27A5}"/>
          </ac:picMkLst>
        </pc:picChg>
        <pc:cxnChg chg="add mod">
          <ac:chgData name="Brigitta Karen TSAI" userId="1b2ba493-5913-4a6d-b645-f48bfaafe4a4" providerId="ADAL" clId="{E4515AEB-561B-4C67-8306-BA02C214CDD0}" dt="2024-06-16T03:22:33.097" v="791" actId="1076"/>
          <ac:cxnSpMkLst>
            <pc:docMk/>
            <pc:sldMk cId="0" sldId="257"/>
            <ac:cxnSpMk id="25" creationId="{99665EC5-0CBD-C8B5-C38E-E96F1F5BEDCB}"/>
          </ac:cxnSpMkLst>
        </pc:cxnChg>
        <pc:cxnChg chg="add mod">
          <ac:chgData name="Brigitta Karen TSAI" userId="1b2ba493-5913-4a6d-b645-f48bfaafe4a4" providerId="ADAL" clId="{E4515AEB-561B-4C67-8306-BA02C214CDD0}" dt="2024-06-16T03:26:22.714" v="952" actId="1076"/>
          <ac:cxnSpMkLst>
            <pc:docMk/>
            <pc:sldMk cId="0" sldId="257"/>
            <ac:cxnSpMk id="27" creationId="{CFC75C22-76A3-8B80-9009-DA9615163FA2}"/>
          </ac:cxnSpMkLst>
        </pc:cxnChg>
        <pc:cxnChg chg="add mod">
          <ac:chgData name="Brigitta Karen TSAI" userId="1b2ba493-5913-4a6d-b645-f48bfaafe4a4" providerId="ADAL" clId="{E4515AEB-561B-4C67-8306-BA02C214CDD0}" dt="2024-06-16T03:26:55.900" v="958" actId="14100"/>
          <ac:cxnSpMkLst>
            <pc:docMk/>
            <pc:sldMk cId="0" sldId="257"/>
            <ac:cxnSpMk id="33" creationId="{D49155D0-89DA-2757-7620-C8A22BB09D4D}"/>
          </ac:cxnSpMkLst>
        </pc:cxnChg>
      </pc:sldChg>
      <pc:sldChg chg="addSp delSp modSp del mod modNotesTx">
        <pc:chgData name="Brigitta Karen TSAI" userId="1b2ba493-5913-4a6d-b645-f48bfaafe4a4" providerId="ADAL" clId="{E4515AEB-561B-4C67-8306-BA02C214CDD0}" dt="2024-06-20T05:13:33.107" v="14723" actId="47"/>
        <pc:sldMkLst>
          <pc:docMk/>
          <pc:sldMk cId="0" sldId="258"/>
        </pc:sldMkLst>
        <pc:spChg chg="del">
          <ac:chgData name="Brigitta Karen TSAI" userId="1b2ba493-5913-4a6d-b645-f48bfaafe4a4" providerId="ADAL" clId="{E4515AEB-561B-4C67-8306-BA02C214CDD0}" dt="2024-06-15T14:15:41.098" v="29" actId="478"/>
          <ac:spMkLst>
            <pc:docMk/>
            <pc:sldMk cId="0" sldId="258"/>
            <ac:spMk id="2" creationId="{C540313C-3301-C44B-2570-1430955B4133}"/>
          </ac:spMkLst>
        </pc:spChg>
        <pc:spChg chg="add del mod">
          <ac:chgData name="Brigitta Karen TSAI" userId="1b2ba493-5913-4a6d-b645-f48bfaafe4a4" providerId="ADAL" clId="{E4515AEB-561B-4C67-8306-BA02C214CDD0}" dt="2024-06-20T05:00:54.737" v="14433" actId="478"/>
          <ac:spMkLst>
            <pc:docMk/>
            <pc:sldMk cId="0" sldId="258"/>
            <ac:spMk id="2" creationId="{EDC82472-D12F-621B-0655-C79B6E2691AB}"/>
          </ac:spMkLst>
        </pc:spChg>
        <pc:spChg chg="add del mod">
          <ac:chgData name="Brigitta Karen TSAI" userId="1b2ba493-5913-4a6d-b645-f48bfaafe4a4" providerId="ADAL" clId="{E4515AEB-561B-4C67-8306-BA02C214CDD0}" dt="2024-06-20T05:00:54.737" v="14433" actId="478"/>
          <ac:spMkLst>
            <pc:docMk/>
            <pc:sldMk cId="0" sldId="258"/>
            <ac:spMk id="3" creationId="{CDD72F89-439E-8F3E-E9ED-8CFE7431C7F0}"/>
          </ac:spMkLst>
        </pc:spChg>
        <pc:spChg chg="add del mod">
          <ac:chgData name="Brigitta Karen TSAI" userId="1b2ba493-5913-4a6d-b645-f48bfaafe4a4" providerId="ADAL" clId="{E4515AEB-561B-4C67-8306-BA02C214CDD0}" dt="2024-06-15T14:15:43.820" v="30" actId="478"/>
          <ac:spMkLst>
            <pc:docMk/>
            <pc:sldMk cId="0" sldId="258"/>
            <ac:spMk id="4" creationId="{70964198-AA73-FCAB-A956-C46F4E43FB4E}"/>
          </ac:spMkLst>
        </pc:spChg>
        <pc:spChg chg="add del mod">
          <ac:chgData name="Brigitta Karen TSAI" userId="1b2ba493-5913-4a6d-b645-f48bfaafe4a4" providerId="ADAL" clId="{E4515AEB-561B-4C67-8306-BA02C214CDD0}" dt="2024-06-20T05:00:54.737" v="14433" actId="478"/>
          <ac:spMkLst>
            <pc:docMk/>
            <pc:sldMk cId="0" sldId="258"/>
            <ac:spMk id="4" creationId="{8128A5C2-BE36-696A-5C50-C4B93004EDB7}"/>
          </ac:spMkLst>
        </pc:spChg>
        <pc:spChg chg="add del mod">
          <ac:chgData name="Brigitta Karen TSAI" userId="1b2ba493-5913-4a6d-b645-f48bfaafe4a4" providerId="ADAL" clId="{E4515AEB-561B-4C67-8306-BA02C214CDD0}" dt="2024-06-20T05:00:54.737" v="14433" actId="478"/>
          <ac:spMkLst>
            <pc:docMk/>
            <pc:sldMk cId="0" sldId="258"/>
            <ac:spMk id="5" creationId="{9692FF2B-AC0F-8559-5AD5-B05DA29F6205}"/>
          </ac:spMkLst>
        </pc:spChg>
        <pc:spChg chg="add del mod">
          <ac:chgData name="Brigitta Karen TSAI" userId="1b2ba493-5913-4a6d-b645-f48bfaafe4a4" providerId="ADAL" clId="{E4515AEB-561B-4C67-8306-BA02C214CDD0}" dt="2024-06-20T05:00:54.737" v="14433" actId="478"/>
          <ac:spMkLst>
            <pc:docMk/>
            <pc:sldMk cId="0" sldId="258"/>
            <ac:spMk id="6" creationId="{1404AF45-BA98-6B70-C53E-BAD168F82290}"/>
          </ac:spMkLst>
        </pc:spChg>
        <pc:spChg chg="add del mod">
          <ac:chgData name="Brigitta Karen TSAI" userId="1b2ba493-5913-4a6d-b645-f48bfaafe4a4" providerId="ADAL" clId="{E4515AEB-561B-4C67-8306-BA02C214CDD0}" dt="2024-06-15T14:24:27.250" v="167" actId="478"/>
          <ac:spMkLst>
            <pc:docMk/>
            <pc:sldMk cId="0" sldId="258"/>
            <ac:spMk id="6" creationId="{1E24CA86-7A5E-D6F7-0500-040F73C06A9A}"/>
          </ac:spMkLst>
        </pc:spChg>
        <pc:spChg chg="del">
          <ac:chgData name="Brigitta Karen TSAI" userId="1b2ba493-5913-4a6d-b645-f48bfaafe4a4" providerId="ADAL" clId="{E4515AEB-561B-4C67-8306-BA02C214CDD0}" dt="2024-06-15T14:15:36.901" v="28" actId="478"/>
          <ac:spMkLst>
            <pc:docMk/>
            <pc:sldMk cId="0" sldId="258"/>
            <ac:spMk id="7" creationId="{0AD132EA-17F7-F63B-82A1-7E59F98E7DCE}"/>
          </ac:spMkLst>
        </pc:spChg>
        <pc:spChg chg="add del mod">
          <ac:chgData name="Brigitta Karen TSAI" userId="1b2ba493-5913-4a6d-b645-f48bfaafe4a4" providerId="ADAL" clId="{E4515AEB-561B-4C67-8306-BA02C214CDD0}" dt="2024-06-20T05:00:54.737" v="14433" actId="478"/>
          <ac:spMkLst>
            <pc:docMk/>
            <pc:sldMk cId="0" sldId="258"/>
            <ac:spMk id="7" creationId="{6BAAD4EF-A7AC-91B5-B592-080A072B69FA}"/>
          </ac:spMkLst>
        </pc:spChg>
        <pc:spChg chg="add del mod">
          <ac:chgData name="Brigitta Karen TSAI" userId="1b2ba493-5913-4a6d-b645-f48bfaafe4a4" providerId="ADAL" clId="{E4515AEB-561B-4C67-8306-BA02C214CDD0}" dt="2024-06-20T05:00:54.737" v="14433" actId="478"/>
          <ac:spMkLst>
            <pc:docMk/>
            <pc:sldMk cId="0" sldId="258"/>
            <ac:spMk id="8" creationId="{0999BB85-49C7-85AC-2FC9-E9A884FF6BB3}"/>
          </ac:spMkLst>
        </pc:spChg>
        <pc:spChg chg="del">
          <ac:chgData name="Brigitta Karen TSAI" userId="1b2ba493-5913-4a6d-b645-f48bfaafe4a4" providerId="ADAL" clId="{E4515AEB-561B-4C67-8306-BA02C214CDD0}" dt="2024-06-15T14:16:50.252" v="70" actId="478"/>
          <ac:spMkLst>
            <pc:docMk/>
            <pc:sldMk cId="0" sldId="258"/>
            <ac:spMk id="8" creationId="{ED194677-A4D9-F435-86D4-5482A3858BE0}"/>
          </ac:spMkLst>
        </pc:spChg>
        <pc:spChg chg="add del mod">
          <ac:chgData name="Brigitta Karen TSAI" userId="1b2ba493-5913-4a6d-b645-f48bfaafe4a4" providerId="ADAL" clId="{E4515AEB-561B-4C67-8306-BA02C214CDD0}" dt="2024-06-15T14:37:38.640" v="300" actId="478"/>
          <ac:spMkLst>
            <pc:docMk/>
            <pc:sldMk cId="0" sldId="258"/>
            <ac:spMk id="9" creationId="{1C6F30A1-3FB0-3B07-C957-465831EA40F6}"/>
          </ac:spMkLst>
        </pc:spChg>
        <pc:spChg chg="add del mod">
          <ac:chgData name="Brigitta Karen TSAI" userId="1b2ba493-5913-4a6d-b645-f48bfaafe4a4" providerId="ADAL" clId="{E4515AEB-561B-4C67-8306-BA02C214CDD0}" dt="2024-06-20T05:00:54.737" v="14433" actId="478"/>
          <ac:spMkLst>
            <pc:docMk/>
            <pc:sldMk cId="0" sldId="258"/>
            <ac:spMk id="9" creationId="{D32034A4-EEC4-1567-3458-B2D4B477DF73}"/>
          </ac:spMkLst>
        </pc:spChg>
        <pc:spChg chg="add del mod">
          <ac:chgData name="Brigitta Karen TSAI" userId="1b2ba493-5913-4a6d-b645-f48bfaafe4a4" providerId="ADAL" clId="{E4515AEB-561B-4C67-8306-BA02C214CDD0}" dt="2024-06-20T05:00:54.737" v="14433" actId="478"/>
          <ac:spMkLst>
            <pc:docMk/>
            <pc:sldMk cId="0" sldId="258"/>
            <ac:spMk id="10" creationId="{340E8206-2FA3-53C0-03C7-25ADC3298CD1}"/>
          </ac:spMkLst>
        </pc:spChg>
        <pc:spChg chg="add del mod">
          <ac:chgData name="Brigitta Karen TSAI" userId="1b2ba493-5913-4a6d-b645-f48bfaafe4a4" providerId="ADAL" clId="{E4515AEB-561B-4C67-8306-BA02C214CDD0}" dt="2024-06-15T14:37:38.640" v="300" actId="478"/>
          <ac:spMkLst>
            <pc:docMk/>
            <pc:sldMk cId="0" sldId="258"/>
            <ac:spMk id="10" creationId="{FC76CB4D-3539-5E73-D6BF-771993E60F90}"/>
          </ac:spMkLst>
        </pc:spChg>
        <pc:spChg chg="add del mod">
          <ac:chgData name="Brigitta Karen TSAI" userId="1b2ba493-5913-4a6d-b645-f48bfaafe4a4" providerId="ADAL" clId="{E4515AEB-561B-4C67-8306-BA02C214CDD0}" dt="2024-06-20T05:00:54.737" v="14433" actId="478"/>
          <ac:spMkLst>
            <pc:docMk/>
            <pc:sldMk cId="0" sldId="258"/>
            <ac:spMk id="11" creationId="{BACA3EBA-2832-45AD-E50C-23B71C840C09}"/>
          </ac:spMkLst>
        </pc:spChg>
        <pc:spChg chg="add del mod">
          <ac:chgData name="Brigitta Karen TSAI" userId="1b2ba493-5913-4a6d-b645-f48bfaafe4a4" providerId="ADAL" clId="{E4515AEB-561B-4C67-8306-BA02C214CDD0}" dt="2024-06-15T14:37:44.611" v="302" actId="478"/>
          <ac:spMkLst>
            <pc:docMk/>
            <pc:sldMk cId="0" sldId="258"/>
            <ac:spMk id="12" creationId="{817D9453-BA0D-0B7E-0F84-5C45AB6359E5}"/>
          </ac:spMkLst>
        </pc:spChg>
        <pc:spChg chg="add del mod">
          <ac:chgData name="Brigitta Karen TSAI" userId="1b2ba493-5913-4a6d-b645-f48bfaafe4a4" providerId="ADAL" clId="{E4515AEB-561B-4C67-8306-BA02C214CDD0}" dt="2024-06-15T14:37:41.236" v="301" actId="478"/>
          <ac:spMkLst>
            <pc:docMk/>
            <pc:sldMk cId="0" sldId="258"/>
            <ac:spMk id="14" creationId="{71469411-D7E2-C8F6-C0DF-59BE7609F943}"/>
          </ac:spMkLst>
        </pc:spChg>
        <pc:spChg chg="add mod">
          <ac:chgData name="Brigitta Karen TSAI" userId="1b2ba493-5913-4a6d-b645-f48bfaafe4a4" providerId="ADAL" clId="{E4515AEB-561B-4C67-8306-BA02C214CDD0}" dt="2024-06-15T14:38:33.258" v="333" actId="14100"/>
          <ac:spMkLst>
            <pc:docMk/>
            <pc:sldMk cId="0" sldId="258"/>
            <ac:spMk id="15" creationId="{8F744F79-0CC3-B250-00B0-1F8BB55D3462}"/>
          </ac:spMkLst>
        </pc:spChg>
        <pc:spChg chg="add mod">
          <ac:chgData name="Brigitta Karen TSAI" userId="1b2ba493-5913-4a6d-b645-f48bfaafe4a4" providerId="ADAL" clId="{E4515AEB-561B-4C67-8306-BA02C214CDD0}" dt="2024-06-15T14:38:09.797" v="306" actId="20577"/>
          <ac:spMkLst>
            <pc:docMk/>
            <pc:sldMk cId="0" sldId="258"/>
            <ac:spMk id="16" creationId="{24EAC467-25AA-8620-4482-FF84D983F13C}"/>
          </ac:spMkLst>
        </pc:spChg>
        <pc:spChg chg="add mod">
          <ac:chgData name="Brigitta Karen TSAI" userId="1b2ba493-5913-4a6d-b645-f48bfaafe4a4" providerId="ADAL" clId="{E4515AEB-561B-4C67-8306-BA02C214CDD0}" dt="2024-06-15T14:38:44.295" v="362" actId="14100"/>
          <ac:spMkLst>
            <pc:docMk/>
            <pc:sldMk cId="0" sldId="258"/>
            <ac:spMk id="17" creationId="{81164F49-8623-E76F-05AA-F9CC846B052C}"/>
          </ac:spMkLst>
        </pc:spChg>
        <pc:spChg chg="add mod">
          <ac:chgData name="Brigitta Karen TSAI" userId="1b2ba493-5913-4a6d-b645-f48bfaafe4a4" providerId="ADAL" clId="{E4515AEB-561B-4C67-8306-BA02C214CDD0}" dt="2024-06-15T14:42:02.294" v="396" actId="14100"/>
          <ac:spMkLst>
            <pc:docMk/>
            <pc:sldMk cId="0" sldId="258"/>
            <ac:spMk id="18" creationId="{4E6A659F-B624-1183-6048-68C75FDC73A5}"/>
          </ac:spMkLst>
        </pc:spChg>
        <pc:spChg chg="add mod">
          <ac:chgData name="Brigitta Karen TSAI" userId="1b2ba493-5913-4a6d-b645-f48bfaafe4a4" providerId="ADAL" clId="{E4515AEB-561B-4C67-8306-BA02C214CDD0}" dt="2024-06-15T14:38:13.998" v="310" actId="20577"/>
          <ac:spMkLst>
            <pc:docMk/>
            <pc:sldMk cId="0" sldId="258"/>
            <ac:spMk id="19" creationId="{4D7FB36B-B7F2-0FAA-6018-E6E40C1BE520}"/>
          </ac:spMkLst>
        </pc:spChg>
        <pc:spChg chg="add mod">
          <ac:chgData name="Brigitta Karen TSAI" userId="1b2ba493-5913-4a6d-b645-f48bfaafe4a4" providerId="ADAL" clId="{E4515AEB-561B-4C67-8306-BA02C214CDD0}" dt="2024-06-15T14:38:12.103" v="308" actId="20577"/>
          <ac:spMkLst>
            <pc:docMk/>
            <pc:sldMk cId="0" sldId="258"/>
            <ac:spMk id="20" creationId="{E6E49593-D31F-93D9-DAB7-88BD2B1669A8}"/>
          </ac:spMkLst>
        </pc:spChg>
        <pc:spChg chg="add mod">
          <ac:chgData name="Brigitta Karen TSAI" userId="1b2ba493-5913-4a6d-b645-f48bfaafe4a4" providerId="ADAL" clId="{E4515AEB-561B-4C67-8306-BA02C214CDD0}" dt="2024-06-15T14:38:06.434" v="304" actId="1076"/>
          <ac:spMkLst>
            <pc:docMk/>
            <pc:sldMk cId="0" sldId="258"/>
            <ac:spMk id="21" creationId="{C0AD3376-4E4F-B691-68B7-E46CF34A93C0}"/>
          </ac:spMkLst>
        </pc:spChg>
        <pc:spChg chg="add del mod">
          <ac:chgData name="Brigitta Karen TSAI" userId="1b2ba493-5913-4a6d-b645-f48bfaafe4a4" providerId="ADAL" clId="{E4515AEB-561B-4C67-8306-BA02C214CDD0}" dt="2024-06-15T14:33:05.471" v="214" actId="404"/>
          <ac:spMkLst>
            <pc:docMk/>
            <pc:sldMk cId="0" sldId="258"/>
            <ac:spMk id="518" creationId="{00000000-0000-0000-0000-000000000000}"/>
          </ac:spMkLst>
        </pc:spChg>
        <pc:spChg chg="mod">
          <ac:chgData name="Brigitta Karen TSAI" userId="1b2ba493-5913-4a6d-b645-f48bfaafe4a4" providerId="ADAL" clId="{E4515AEB-561B-4C67-8306-BA02C214CDD0}" dt="2024-06-15T14:33:14.518" v="216" actId="404"/>
          <ac:spMkLst>
            <pc:docMk/>
            <pc:sldMk cId="0" sldId="258"/>
            <ac:spMk id="519" creationId="{00000000-0000-0000-0000-000000000000}"/>
          </ac:spMkLst>
        </pc:spChg>
        <pc:spChg chg="mod">
          <ac:chgData name="Brigitta Karen TSAI" userId="1b2ba493-5913-4a6d-b645-f48bfaafe4a4" providerId="ADAL" clId="{E4515AEB-561B-4C67-8306-BA02C214CDD0}" dt="2024-06-15T14:33:45.412" v="227" actId="1076"/>
          <ac:spMkLst>
            <pc:docMk/>
            <pc:sldMk cId="0" sldId="258"/>
            <ac:spMk id="521" creationId="{00000000-0000-0000-0000-000000000000}"/>
          </ac:spMkLst>
        </pc:spChg>
        <pc:spChg chg="mod">
          <ac:chgData name="Brigitta Karen TSAI" userId="1b2ba493-5913-4a6d-b645-f48bfaafe4a4" providerId="ADAL" clId="{E4515AEB-561B-4C67-8306-BA02C214CDD0}" dt="2024-06-15T14:34:21.260" v="237" actId="1076"/>
          <ac:spMkLst>
            <pc:docMk/>
            <pc:sldMk cId="0" sldId="258"/>
            <ac:spMk id="523" creationId="{00000000-0000-0000-0000-000000000000}"/>
          </ac:spMkLst>
        </pc:spChg>
        <pc:spChg chg="mod">
          <ac:chgData name="Brigitta Karen TSAI" userId="1b2ba493-5913-4a6d-b645-f48bfaafe4a4" providerId="ADAL" clId="{E4515AEB-561B-4C67-8306-BA02C214CDD0}" dt="2024-06-15T14:34:08.598" v="236" actId="1076"/>
          <ac:spMkLst>
            <pc:docMk/>
            <pc:sldMk cId="0" sldId="258"/>
            <ac:spMk id="524" creationId="{00000000-0000-0000-0000-000000000000}"/>
          </ac:spMkLst>
        </pc:spChg>
        <pc:spChg chg="del mod">
          <ac:chgData name="Brigitta Karen TSAI" userId="1b2ba493-5913-4a6d-b645-f48bfaafe4a4" providerId="ADAL" clId="{E4515AEB-561B-4C67-8306-BA02C214CDD0}" dt="2024-06-15T14:37:38.640" v="300" actId="478"/>
          <ac:spMkLst>
            <pc:docMk/>
            <pc:sldMk cId="0" sldId="258"/>
            <ac:spMk id="526" creationId="{00000000-0000-0000-0000-000000000000}"/>
          </ac:spMkLst>
        </pc:spChg>
        <pc:spChg chg="del mod">
          <ac:chgData name="Brigitta Karen TSAI" userId="1b2ba493-5913-4a6d-b645-f48bfaafe4a4" providerId="ADAL" clId="{E4515AEB-561B-4C67-8306-BA02C214CDD0}" dt="2024-06-15T14:37:38.640" v="300" actId="478"/>
          <ac:spMkLst>
            <pc:docMk/>
            <pc:sldMk cId="0" sldId="258"/>
            <ac:spMk id="527" creationId="{00000000-0000-0000-0000-000000000000}"/>
          </ac:spMkLst>
        </pc:spChg>
        <pc:spChg chg="mod">
          <ac:chgData name="Brigitta Karen TSAI" userId="1b2ba493-5913-4a6d-b645-f48bfaafe4a4" providerId="ADAL" clId="{E4515AEB-561B-4C67-8306-BA02C214CDD0}" dt="2024-06-15T14:33:40.802" v="226" actId="1076"/>
          <ac:spMkLst>
            <pc:docMk/>
            <pc:sldMk cId="0" sldId="258"/>
            <ac:spMk id="529" creationId="{00000000-0000-0000-0000-000000000000}"/>
          </ac:spMkLst>
        </pc:spChg>
        <pc:spChg chg="mod">
          <ac:chgData name="Brigitta Karen TSAI" userId="1b2ba493-5913-4a6d-b645-f48bfaafe4a4" providerId="ADAL" clId="{E4515AEB-561B-4C67-8306-BA02C214CDD0}" dt="2024-06-15T14:33:50.558" v="228" actId="1076"/>
          <ac:spMkLst>
            <pc:docMk/>
            <pc:sldMk cId="0" sldId="258"/>
            <ac:spMk id="531" creationId="{00000000-0000-0000-0000-000000000000}"/>
          </ac:spMkLst>
        </pc:spChg>
        <pc:graphicFrameChg chg="mod">
          <ac:chgData name="Brigitta Karen TSAI" userId="1b2ba493-5913-4a6d-b645-f48bfaafe4a4" providerId="ADAL" clId="{E4515AEB-561B-4C67-8306-BA02C214CDD0}" dt="2024-06-20T05:00:46.144" v="14432" actId="1076"/>
          <ac:graphicFrameMkLst>
            <pc:docMk/>
            <pc:sldMk cId="0" sldId="258"/>
            <ac:graphicFrameMk id="41" creationId="{DB34BAAF-F465-1505-BA69-61EFE964157E}"/>
          </ac:graphicFrameMkLst>
        </pc:graphicFrameChg>
      </pc:sldChg>
      <pc:sldChg chg="addSp delSp modSp add del mod ord modNotesTx">
        <pc:chgData name="Brigitta Karen TSAI" userId="1b2ba493-5913-4a6d-b645-f48bfaafe4a4" providerId="ADAL" clId="{E4515AEB-561B-4C67-8306-BA02C214CDD0}" dt="2024-06-19T05:45:22.214" v="14339" actId="47"/>
        <pc:sldMkLst>
          <pc:docMk/>
          <pc:sldMk cId="0" sldId="259"/>
        </pc:sldMkLst>
        <pc:spChg chg="del">
          <ac:chgData name="Brigitta Karen TSAI" userId="1b2ba493-5913-4a6d-b645-f48bfaafe4a4" providerId="ADAL" clId="{E4515AEB-561B-4C67-8306-BA02C214CDD0}" dt="2024-06-15T14:42:57.947" v="399" actId="478"/>
          <ac:spMkLst>
            <pc:docMk/>
            <pc:sldMk cId="0" sldId="259"/>
            <ac:spMk id="2" creationId="{91BADCA1-3512-254C-51D7-E0FC5C9D6233}"/>
          </ac:spMkLst>
        </pc:spChg>
        <pc:spChg chg="add del mod">
          <ac:chgData name="Brigitta Karen TSAI" userId="1b2ba493-5913-4a6d-b645-f48bfaafe4a4" providerId="ADAL" clId="{E4515AEB-561B-4C67-8306-BA02C214CDD0}" dt="2024-06-15T14:42:59.962" v="400" actId="478"/>
          <ac:spMkLst>
            <pc:docMk/>
            <pc:sldMk cId="0" sldId="259"/>
            <ac:spMk id="5" creationId="{29B9D226-E37C-985B-2273-BBEAC14E73CD}"/>
          </ac:spMkLst>
        </pc:spChg>
        <pc:spChg chg="mod">
          <ac:chgData name="Brigitta Karen TSAI" userId="1b2ba493-5913-4a6d-b645-f48bfaafe4a4" providerId="ADAL" clId="{E4515AEB-561B-4C67-8306-BA02C214CDD0}" dt="2024-06-15T14:43:22.729" v="405" actId="1035"/>
          <ac:spMkLst>
            <pc:docMk/>
            <pc:sldMk cId="0" sldId="259"/>
            <ac:spMk id="537" creationId="{00000000-0000-0000-0000-000000000000}"/>
          </ac:spMkLst>
        </pc:spChg>
        <pc:spChg chg="del">
          <ac:chgData name="Brigitta Karen TSAI" userId="1b2ba493-5913-4a6d-b645-f48bfaafe4a4" providerId="ADAL" clId="{E4515AEB-561B-4C67-8306-BA02C214CDD0}" dt="2024-06-15T14:42:32.799" v="397" actId="478"/>
          <ac:spMkLst>
            <pc:docMk/>
            <pc:sldMk cId="0" sldId="259"/>
            <ac:spMk id="538" creationId="{00000000-0000-0000-0000-000000000000}"/>
          </ac:spMkLst>
        </pc:spChg>
      </pc:sldChg>
      <pc:sldChg chg="addSp delSp modSp mod ord modTransition modAnim modNotesTx">
        <pc:chgData name="Brigitta Karen TSAI" userId="1b2ba493-5913-4a6d-b645-f48bfaafe4a4" providerId="ADAL" clId="{E4515AEB-561B-4C67-8306-BA02C214CDD0}" dt="2024-06-21T16:44:59.776" v="15863" actId="20577"/>
        <pc:sldMkLst>
          <pc:docMk/>
          <pc:sldMk cId="0" sldId="262"/>
        </pc:sldMkLst>
        <pc:spChg chg="add del mod">
          <ac:chgData name="Brigitta Karen TSAI" userId="1b2ba493-5913-4a6d-b645-f48bfaafe4a4" providerId="ADAL" clId="{E4515AEB-561B-4C67-8306-BA02C214CDD0}" dt="2024-06-15T14:43:34.513" v="407" actId="478"/>
          <ac:spMkLst>
            <pc:docMk/>
            <pc:sldMk cId="0" sldId="262"/>
            <ac:spMk id="3" creationId="{D77CEE31-1857-F443-8423-819C4723EAD8}"/>
          </ac:spMkLst>
        </pc:spChg>
        <pc:spChg chg="add del mod">
          <ac:chgData name="Brigitta Karen TSAI" userId="1b2ba493-5913-4a6d-b645-f48bfaafe4a4" providerId="ADAL" clId="{E4515AEB-561B-4C67-8306-BA02C214CDD0}" dt="2024-06-15T14:43:40.828" v="410" actId="478"/>
          <ac:spMkLst>
            <pc:docMk/>
            <pc:sldMk cId="0" sldId="262"/>
            <ac:spMk id="5" creationId="{31BBD410-54C0-267F-0089-95B055F98073}"/>
          </ac:spMkLst>
        </pc:spChg>
        <pc:spChg chg="add mod">
          <ac:chgData name="Brigitta Karen TSAI" userId="1b2ba493-5913-4a6d-b645-f48bfaafe4a4" providerId="ADAL" clId="{E4515AEB-561B-4C67-8306-BA02C214CDD0}" dt="2024-06-16T07:34:02.581" v="2349" actId="1076"/>
          <ac:spMkLst>
            <pc:docMk/>
            <pc:sldMk cId="0" sldId="262"/>
            <ac:spMk id="6" creationId="{9E92AEE1-1C65-3CB6-DBE4-B21B1D6D5513}"/>
          </ac:spMkLst>
        </pc:spChg>
        <pc:spChg chg="add mod">
          <ac:chgData name="Brigitta Karen TSAI" userId="1b2ba493-5913-4a6d-b645-f48bfaafe4a4" providerId="ADAL" clId="{E4515AEB-561B-4C67-8306-BA02C214CDD0}" dt="2024-06-16T07:12:25.814" v="1498" actId="1076"/>
          <ac:spMkLst>
            <pc:docMk/>
            <pc:sldMk cId="0" sldId="262"/>
            <ac:spMk id="7" creationId="{D87228AB-1EE3-4CB3-C3DD-6A6D1CF1F56D}"/>
          </ac:spMkLst>
        </pc:spChg>
        <pc:spChg chg="add mod">
          <ac:chgData name="Brigitta Karen TSAI" userId="1b2ba493-5913-4a6d-b645-f48bfaafe4a4" providerId="ADAL" clId="{E4515AEB-561B-4C67-8306-BA02C214CDD0}" dt="2024-06-16T07:07:24.304" v="1404" actId="1076"/>
          <ac:spMkLst>
            <pc:docMk/>
            <pc:sldMk cId="0" sldId="262"/>
            <ac:spMk id="8" creationId="{868630AB-5C3F-BE51-AB1D-85C509036F25}"/>
          </ac:spMkLst>
        </pc:spChg>
        <pc:spChg chg="add mod">
          <ac:chgData name="Brigitta Karen TSAI" userId="1b2ba493-5913-4a6d-b645-f48bfaafe4a4" providerId="ADAL" clId="{E4515AEB-561B-4C67-8306-BA02C214CDD0}" dt="2024-06-16T07:07:24.304" v="1404" actId="1076"/>
          <ac:spMkLst>
            <pc:docMk/>
            <pc:sldMk cId="0" sldId="262"/>
            <ac:spMk id="9" creationId="{36B10F61-76BF-9923-E037-985AF364C3F6}"/>
          </ac:spMkLst>
        </pc:spChg>
        <pc:spChg chg="add mod">
          <ac:chgData name="Brigitta Karen TSAI" userId="1b2ba493-5913-4a6d-b645-f48bfaafe4a4" providerId="ADAL" clId="{E4515AEB-561B-4C67-8306-BA02C214CDD0}" dt="2024-06-16T07:07:19.366" v="1403" actId="1076"/>
          <ac:spMkLst>
            <pc:docMk/>
            <pc:sldMk cId="0" sldId="262"/>
            <ac:spMk id="10" creationId="{BAE2C4D1-3DEC-14B0-D5A0-015093520F5E}"/>
          </ac:spMkLst>
        </pc:spChg>
        <pc:spChg chg="add mod">
          <ac:chgData name="Brigitta Karen TSAI" userId="1b2ba493-5913-4a6d-b645-f48bfaafe4a4" providerId="ADAL" clId="{E4515AEB-561B-4C67-8306-BA02C214CDD0}" dt="2024-06-16T07:07:19.366" v="1403" actId="1076"/>
          <ac:spMkLst>
            <pc:docMk/>
            <pc:sldMk cId="0" sldId="262"/>
            <ac:spMk id="11" creationId="{22E8C23B-0366-862E-1129-AA4CF02D9243}"/>
          </ac:spMkLst>
        </pc:spChg>
        <pc:spChg chg="add mod">
          <ac:chgData name="Brigitta Karen TSAI" userId="1b2ba493-5913-4a6d-b645-f48bfaafe4a4" providerId="ADAL" clId="{E4515AEB-561B-4C67-8306-BA02C214CDD0}" dt="2024-06-16T07:15:02.048" v="1563" actId="1076"/>
          <ac:spMkLst>
            <pc:docMk/>
            <pc:sldMk cId="0" sldId="262"/>
            <ac:spMk id="12" creationId="{00EAFB4A-61B8-3E5D-7CD5-A4E06042DA74}"/>
          </ac:spMkLst>
        </pc:spChg>
        <pc:spChg chg="add mod">
          <ac:chgData name="Brigitta Karen TSAI" userId="1b2ba493-5913-4a6d-b645-f48bfaafe4a4" providerId="ADAL" clId="{E4515AEB-561B-4C67-8306-BA02C214CDD0}" dt="2024-06-16T07:07:30.055" v="1405" actId="1076"/>
          <ac:spMkLst>
            <pc:docMk/>
            <pc:sldMk cId="0" sldId="262"/>
            <ac:spMk id="13" creationId="{DFBE114E-60C7-2E13-B188-DC46FFF30731}"/>
          </ac:spMkLst>
        </pc:spChg>
        <pc:spChg chg="add mod">
          <ac:chgData name="Brigitta Karen TSAI" userId="1b2ba493-5913-4a6d-b645-f48bfaafe4a4" providerId="ADAL" clId="{E4515AEB-561B-4C67-8306-BA02C214CDD0}" dt="2024-06-16T07:07:30.055" v="1405" actId="1076"/>
          <ac:spMkLst>
            <pc:docMk/>
            <pc:sldMk cId="0" sldId="262"/>
            <ac:spMk id="14" creationId="{D1F3025D-23B5-6687-B326-DC1F24817DAD}"/>
          </ac:spMkLst>
        </pc:spChg>
        <pc:spChg chg="add mod">
          <ac:chgData name="Brigitta Karen TSAI" userId="1b2ba493-5913-4a6d-b645-f48bfaafe4a4" providerId="ADAL" clId="{E4515AEB-561B-4C67-8306-BA02C214CDD0}" dt="2024-06-16T07:07:30.055" v="1405" actId="1076"/>
          <ac:spMkLst>
            <pc:docMk/>
            <pc:sldMk cId="0" sldId="262"/>
            <ac:spMk id="15" creationId="{000F2697-9313-2C2C-3FF2-89A54975B23A}"/>
          </ac:spMkLst>
        </pc:spChg>
        <pc:spChg chg="add mod">
          <ac:chgData name="Brigitta Karen TSAI" userId="1b2ba493-5913-4a6d-b645-f48bfaafe4a4" providerId="ADAL" clId="{E4515AEB-561B-4C67-8306-BA02C214CDD0}" dt="2024-06-16T07:19:43.328" v="1680" actId="1076"/>
          <ac:spMkLst>
            <pc:docMk/>
            <pc:sldMk cId="0" sldId="262"/>
            <ac:spMk id="29" creationId="{A5CAE74F-A263-0832-39FA-2CAAA7EB9E14}"/>
          </ac:spMkLst>
        </pc:spChg>
        <pc:spChg chg="add mod">
          <ac:chgData name="Brigitta Karen TSAI" userId="1b2ba493-5913-4a6d-b645-f48bfaafe4a4" providerId="ADAL" clId="{E4515AEB-561B-4C67-8306-BA02C214CDD0}" dt="2024-06-16T07:13:25.606" v="1509" actId="2711"/>
          <ac:spMkLst>
            <pc:docMk/>
            <pc:sldMk cId="0" sldId="262"/>
            <ac:spMk id="30" creationId="{B8AD75D1-5630-8BBE-C370-4232E6208EFD}"/>
          </ac:spMkLst>
        </pc:spChg>
        <pc:spChg chg="add mod">
          <ac:chgData name="Brigitta Karen TSAI" userId="1b2ba493-5913-4a6d-b645-f48bfaafe4a4" providerId="ADAL" clId="{E4515AEB-561B-4C67-8306-BA02C214CDD0}" dt="2024-06-16T07:13:32.698" v="1510" actId="2711"/>
          <ac:spMkLst>
            <pc:docMk/>
            <pc:sldMk cId="0" sldId="262"/>
            <ac:spMk id="31" creationId="{AE10EDAE-2AD2-FF7F-C178-552C231489B7}"/>
          </ac:spMkLst>
        </pc:spChg>
        <pc:spChg chg="add mod">
          <ac:chgData name="Brigitta Karen TSAI" userId="1b2ba493-5913-4a6d-b645-f48bfaafe4a4" providerId="ADAL" clId="{E4515AEB-561B-4C67-8306-BA02C214CDD0}" dt="2024-06-16T07:14:09.788" v="1537" actId="20577"/>
          <ac:spMkLst>
            <pc:docMk/>
            <pc:sldMk cId="0" sldId="262"/>
            <ac:spMk id="32" creationId="{DE819AD8-9B38-74E2-ACA8-59D0298A2057}"/>
          </ac:spMkLst>
        </pc:spChg>
        <pc:spChg chg="add mod">
          <ac:chgData name="Brigitta Karen TSAI" userId="1b2ba493-5913-4a6d-b645-f48bfaafe4a4" providerId="ADAL" clId="{E4515AEB-561B-4C67-8306-BA02C214CDD0}" dt="2024-06-16T07:14:57.963" v="1560" actId="1076"/>
          <ac:spMkLst>
            <pc:docMk/>
            <pc:sldMk cId="0" sldId="262"/>
            <ac:spMk id="33" creationId="{4B277294-8E3F-8EDC-1AB2-4216BCAB6229}"/>
          </ac:spMkLst>
        </pc:spChg>
        <pc:spChg chg="add mod">
          <ac:chgData name="Brigitta Karen TSAI" userId="1b2ba493-5913-4a6d-b645-f48bfaafe4a4" providerId="ADAL" clId="{E4515AEB-561B-4C67-8306-BA02C214CDD0}" dt="2024-06-16T07:15:29.610" v="1575" actId="1076"/>
          <ac:spMkLst>
            <pc:docMk/>
            <pc:sldMk cId="0" sldId="262"/>
            <ac:spMk id="34" creationId="{9C5A3596-8282-B006-4C99-E1C0010C04F2}"/>
          </ac:spMkLst>
        </pc:spChg>
        <pc:spChg chg="add mod">
          <ac:chgData name="Brigitta Karen TSAI" userId="1b2ba493-5913-4a6d-b645-f48bfaafe4a4" providerId="ADAL" clId="{E4515AEB-561B-4C67-8306-BA02C214CDD0}" dt="2024-06-16T07:15:44.370" v="1589" actId="20577"/>
          <ac:spMkLst>
            <pc:docMk/>
            <pc:sldMk cId="0" sldId="262"/>
            <ac:spMk id="35" creationId="{3978CE60-5C6B-CC32-8EBD-DFC7B43FDEB0}"/>
          </ac:spMkLst>
        </pc:spChg>
        <pc:spChg chg="add mod">
          <ac:chgData name="Brigitta Karen TSAI" userId="1b2ba493-5913-4a6d-b645-f48bfaafe4a4" providerId="ADAL" clId="{E4515AEB-561B-4C67-8306-BA02C214CDD0}" dt="2024-06-16T07:15:56.294" v="1602" actId="20577"/>
          <ac:spMkLst>
            <pc:docMk/>
            <pc:sldMk cId="0" sldId="262"/>
            <ac:spMk id="36" creationId="{8CAA9133-EB01-0B18-5A99-2B4F2E4A355E}"/>
          </ac:spMkLst>
        </pc:spChg>
        <pc:spChg chg="add mod">
          <ac:chgData name="Brigitta Karen TSAI" userId="1b2ba493-5913-4a6d-b645-f48bfaafe4a4" providerId="ADAL" clId="{E4515AEB-561B-4C67-8306-BA02C214CDD0}" dt="2024-06-16T07:16:40.479" v="1616" actId="1076"/>
          <ac:spMkLst>
            <pc:docMk/>
            <pc:sldMk cId="0" sldId="262"/>
            <ac:spMk id="37" creationId="{261400BF-94DC-5983-A880-05C6D6B9F36E}"/>
          </ac:spMkLst>
        </pc:spChg>
        <pc:spChg chg="add mod">
          <ac:chgData name="Brigitta Karen TSAI" userId="1b2ba493-5913-4a6d-b645-f48bfaafe4a4" providerId="ADAL" clId="{E4515AEB-561B-4C67-8306-BA02C214CDD0}" dt="2024-06-16T07:18:25.798" v="1618" actId="767"/>
          <ac:spMkLst>
            <pc:docMk/>
            <pc:sldMk cId="0" sldId="262"/>
            <ac:spMk id="38" creationId="{B94FEE9C-8B25-DE90-5056-D128CB2252C5}"/>
          </ac:spMkLst>
        </pc:spChg>
        <pc:spChg chg="add mod">
          <ac:chgData name="Brigitta Karen TSAI" userId="1b2ba493-5913-4a6d-b645-f48bfaafe4a4" providerId="ADAL" clId="{E4515AEB-561B-4C67-8306-BA02C214CDD0}" dt="2024-06-16T07:19:48.508" v="1681" actId="1076"/>
          <ac:spMkLst>
            <pc:docMk/>
            <pc:sldMk cId="0" sldId="262"/>
            <ac:spMk id="39" creationId="{3C4CF4DD-ADA9-5D06-F8EC-CDB406F737B7}"/>
          </ac:spMkLst>
        </pc:spChg>
        <pc:spChg chg="add mod">
          <ac:chgData name="Brigitta Karen TSAI" userId="1b2ba493-5913-4a6d-b645-f48bfaafe4a4" providerId="ADAL" clId="{E4515AEB-561B-4C67-8306-BA02C214CDD0}" dt="2024-06-16T07:20:28.002" v="1728" actId="1076"/>
          <ac:spMkLst>
            <pc:docMk/>
            <pc:sldMk cId="0" sldId="262"/>
            <ac:spMk id="40" creationId="{46143BF5-862B-46E0-42C3-EE8C14B1EBEF}"/>
          </ac:spMkLst>
        </pc:spChg>
        <pc:spChg chg="add mod">
          <ac:chgData name="Brigitta Karen TSAI" userId="1b2ba493-5913-4a6d-b645-f48bfaafe4a4" providerId="ADAL" clId="{E4515AEB-561B-4C67-8306-BA02C214CDD0}" dt="2024-06-16T07:22:56.152" v="1766" actId="1076"/>
          <ac:spMkLst>
            <pc:docMk/>
            <pc:sldMk cId="0" sldId="262"/>
            <ac:spMk id="41" creationId="{61501010-E578-5480-0EA4-3AF6A476D5A9}"/>
          </ac:spMkLst>
        </pc:spChg>
        <pc:spChg chg="add mod">
          <ac:chgData name="Brigitta Karen TSAI" userId="1b2ba493-5913-4a6d-b645-f48bfaafe4a4" providerId="ADAL" clId="{E4515AEB-561B-4C67-8306-BA02C214CDD0}" dt="2024-06-16T07:27:51.217" v="1963" actId="20577"/>
          <ac:spMkLst>
            <pc:docMk/>
            <pc:sldMk cId="0" sldId="262"/>
            <ac:spMk id="42" creationId="{3B157335-5AF0-0187-46EE-1E3284299491}"/>
          </ac:spMkLst>
        </pc:spChg>
        <pc:spChg chg="add mod">
          <ac:chgData name="Brigitta Karen TSAI" userId="1b2ba493-5913-4a6d-b645-f48bfaafe4a4" providerId="ADAL" clId="{E4515AEB-561B-4C67-8306-BA02C214CDD0}" dt="2024-06-16T07:28:13.151" v="1980" actId="1076"/>
          <ac:spMkLst>
            <pc:docMk/>
            <pc:sldMk cId="0" sldId="262"/>
            <ac:spMk id="43" creationId="{922E733D-75E0-26F3-6FC9-639522F173FB}"/>
          </ac:spMkLst>
        </pc:spChg>
        <pc:spChg chg="add mod">
          <ac:chgData name="Brigitta Karen TSAI" userId="1b2ba493-5913-4a6d-b645-f48bfaafe4a4" providerId="ADAL" clId="{E4515AEB-561B-4C67-8306-BA02C214CDD0}" dt="2024-06-16T07:29:20.690" v="2045" actId="20577"/>
          <ac:spMkLst>
            <pc:docMk/>
            <pc:sldMk cId="0" sldId="262"/>
            <ac:spMk id="44" creationId="{0C5B424D-D1F0-7AD6-1680-CD2981FDFC33}"/>
          </ac:spMkLst>
        </pc:spChg>
        <pc:spChg chg="add mod">
          <ac:chgData name="Brigitta Karen TSAI" userId="1b2ba493-5913-4a6d-b645-f48bfaafe4a4" providerId="ADAL" clId="{E4515AEB-561B-4C67-8306-BA02C214CDD0}" dt="2024-06-16T07:30:20.336" v="2114" actId="20577"/>
          <ac:spMkLst>
            <pc:docMk/>
            <pc:sldMk cId="0" sldId="262"/>
            <ac:spMk id="45" creationId="{F419F23B-D983-4A0A-0454-66C829DDA69E}"/>
          </ac:spMkLst>
        </pc:spChg>
        <pc:spChg chg="add mod">
          <ac:chgData name="Brigitta Karen TSAI" userId="1b2ba493-5913-4a6d-b645-f48bfaafe4a4" providerId="ADAL" clId="{E4515AEB-561B-4C67-8306-BA02C214CDD0}" dt="2024-06-16T07:32:17.962" v="2224" actId="20577"/>
          <ac:spMkLst>
            <pc:docMk/>
            <pc:sldMk cId="0" sldId="262"/>
            <ac:spMk id="46" creationId="{A1ED9900-8CD6-6114-C4BD-A7F2CE243A86}"/>
          </ac:spMkLst>
        </pc:spChg>
        <pc:spChg chg="add mod">
          <ac:chgData name="Brigitta Karen TSAI" userId="1b2ba493-5913-4a6d-b645-f48bfaafe4a4" providerId="ADAL" clId="{E4515AEB-561B-4C67-8306-BA02C214CDD0}" dt="2024-06-16T07:33:01.666" v="2266" actId="20577"/>
          <ac:spMkLst>
            <pc:docMk/>
            <pc:sldMk cId="0" sldId="262"/>
            <ac:spMk id="47" creationId="{A92CA162-27E1-72A5-20DC-B419FA1E3091}"/>
          </ac:spMkLst>
        </pc:spChg>
        <pc:spChg chg="del">
          <ac:chgData name="Brigitta Karen TSAI" userId="1b2ba493-5913-4a6d-b645-f48bfaafe4a4" providerId="ADAL" clId="{E4515AEB-561B-4C67-8306-BA02C214CDD0}" dt="2024-06-15T14:43:31.245" v="406" actId="478"/>
          <ac:spMkLst>
            <pc:docMk/>
            <pc:sldMk cId="0" sldId="262"/>
            <ac:spMk id="610" creationId="{00000000-0000-0000-0000-000000000000}"/>
          </ac:spMkLst>
        </pc:spChg>
        <pc:spChg chg="del">
          <ac:chgData name="Brigitta Karen TSAI" userId="1b2ba493-5913-4a6d-b645-f48bfaafe4a4" providerId="ADAL" clId="{E4515AEB-561B-4C67-8306-BA02C214CDD0}" dt="2024-06-15T14:43:37.032" v="408" actId="478"/>
          <ac:spMkLst>
            <pc:docMk/>
            <pc:sldMk cId="0" sldId="262"/>
            <ac:spMk id="693" creationId="{00000000-0000-0000-0000-000000000000}"/>
          </ac:spMkLst>
        </pc:spChg>
        <pc:grpChg chg="del">
          <ac:chgData name="Brigitta Karen TSAI" userId="1b2ba493-5913-4a6d-b645-f48bfaafe4a4" providerId="ADAL" clId="{E4515AEB-561B-4C67-8306-BA02C214CDD0}" dt="2024-06-15T14:43:38.990" v="409" actId="478"/>
          <ac:grpSpMkLst>
            <pc:docMk/>
            <pc:sldMk cId="0" sldId="262"/>
            <ac:grpSpMk id="605" creationId="{00000000-0000-0000-0000-000000000000}"/>
          </ac:grpSpMkLst>
        </pc:grpChg>
        <pc:grpChg chg="del">
          <ac:chgData name="Brigitta Karen TSAI" userId="1b2ba493-5913-4a6d-b645-f48bfaafe4a4" providerId="ADAL" clId="{E4515AEB-561B-4C67-8306-BA02C214CDD0}" dt="2024-06-16T07:02:49.460" v="1378" actId="478"/>
          <ac:grpSpMkLst>
            <pc:docMk/>
            <pc:sldMk cId="0" sldId="262"/>
            <ac:grpSpMk id="612" creationId="{00000000-0000-0000-0000-000000000000}"/>
          </ac:grpSpMkLst>
        </pc:grpChg>
        <pc:picChg chg="add del mod">
          <ac:chgData name="Brigitta Karen TSAI" userId="1b2ba493-5913-4a6d-b645-f48bfaafe4a4" providerId="ADAL" clId="{E4515AEB-561B-4C67-8306-BA02C214CDD0}" dt="2024-06-21T16:05:56.192" v="15699"/>
          <ac:picMkLst>
            <pc:docMk/>
            <pc:sldMk cId="0" sldId="262"/>
            <ac:picMk id="25" creationId="{8FBB41BA-3EB1-781A-5221-2A8353ECC248}"/>
          </ac:picMkLst>
        </pc:picChg>
        <pc:picChg chg="add del mod ord">
          <ac:chgData name="Brigitta Karen TSAI" userId="1b2ba493-5913-4a6d-b645-f48bfaafe4a4" providerId="ADAL" clId="{E4515AEB-561B-4C67-8306-BA02C214CDD0}" dt="2024-06-21T16:06:11.364" v="15700"/>
          <ac:picMkLst>
            <pc:docMk/>
            <pc:sldMk cId="0" sldId="262"/>
            <ac:picMk id="28" creationId="{E935E8D5-4AAD-DC64-949A-5DE852C19839}"/>
          </ac:picMkLst>
        </pc:picChg>
        <pc:picChg chg="add del mod">
          <ac:chgData name="Brigitta Karen TSAI" userId="1b2ba493-5913-4a6d-b645-f48bfaafe4a4" providerId="ADAL" clId="{E4515AEB-561B-4C67-8306-BA02C214CDD0}" dt="2024-06-21T16:06:12.966" v="15702"/>
          <ac:picMkLst>
            <pc:docMk/>
            <pc:sldMk cId="0" sldId="262"/>
            <ac:picMk id="38" creationId="{77B1305C-F5F1-5749-555B-F526CC8FCC86}"/>
          </ac:picMkLst>
        </pc:picChg>
        <pc:picChg chg="add del mod ord">
          <ac:chgData name="Brigitta Karen TSAI" userId="1b2ba493-5913-4a6d-b645-f48bfaafe4a4" providerId="ADAL" clId="{E4515AEB-561B-4C67-8306-BA02C214CDD0}" dt="2024-06-21T16:06:18.234" v="15703"/>
          <ac:picMkLst>
            <pc:docMk/>
            <pc:sldMk cId="0" sldId="262"/>
            <ac:picMk id="50" creationId="{0C053C49-F27A-67F0-0B4C-3CE7413CACC8}"/>
          </ac:picMkLst>
        </pc:picChg>
        <pc:picChg chg="add del mod">
          <ac:chgData name="Brigitta Karen TSAI" userId="1b2ba493-5913-4a6d-b645-f48bfaafe4a4" providerId="ADAL" clId="{E4515AEB-561B-4C67-8306-BA02C214CDD0}" dt="2024-06-21T16:06:19.225" v="15705"/>
          <ac:picMkLst>
            <pc:docMk/>
            <pc:sldMk cId="0" sldId="262"/>
            <ac:picMk id="51" creationId="{E6F466CB-B577-127D-F91A-82AF78CC750C}"/>
          </ac:picMkLst>
        </pc:picChg>
        <pc:picChg chg="add del mod ord">
          <ac:chgData name="Brigitta Karen TSAI" userId="1b2ba493-5913-4a6d-b645-f48bfaafe4a4" providerId="ADAL" clId="{E4515AEB-561B-4C67-8306-BA02C214CDD0}" dt="2024-06-21T16:06:28.602" v="15706"/>
          <ac:picMkLst>
            <pc:docMk/>
            <pc:sldMk cId="0" sldId="262"/>
            <ac:picMk id="54" creationId="{B79FFC8A-B14F-6EAA-2212-E223C6E1558A}"/>
          </ac:picMkLst>
        </pc:picChg>
        <pc:picChg chg="add del mod">
          <ac:chgData name="Brigitta Karen TSAI" userId="1b2ba493-5913-4a6d-b645-f48bfaafe4a4" providerId="ADAL" clId="{E4515AEB-561B-4C67-8306-BA02C214CDD0}" dt="2024-06-21T16:06:30.425" v="15708"/>
          <ac:picMkLst>
            <pc:docMk/>
            <pc:sldMk cId="0" sldId="262"/>
            <ac:picMk id="55" creationId="{CBE7546B-06D7-A3E2-E526-7E4C325ABB1A}"/>
          </ac:picMkLst>
        </pc:picChg>
        <pc:picChg chg="add del mod ord">
          <ac:chgData name="Brigitta Karen TSAI" userId="1b2ba493-5913-4a6d-b645-f48bfaafe4a4" providerId="ADAL" clId="{E4515AEB-561B-4C67-8306-BA02C214CDD0}" dt="2024-06-21T16:06:52.198" v="15709"/>
          <ac:picMkLst>
            <pc:docMk/>
            <pc:sldMk cId="0" sldId="262"/>
            <ac:picMk id="58" creationId="{84B17E27-1C39-8BAD-9C95-94DAE060B0AB}"/>
          </ac:picMkLst>
        </pc:picChg>
        <pc:picChg chg="add del mod">
          <ac:chgData name="Brigitta Karen TSAI" userId="1b2ba493-5913-4a6d-b645-f48bfaafe4a4" providerId="ADAL" clId="{E4515AEB-561B-4C67-8306-BA02C214CDD0}" dt="2024-06-21T16:07:03.375" v="15711"/>
          <ac:picMkLst>
            <pc:docMk/>
            <pc:sldMk cId="0" sldId="262"/>
            <ac:picMk id="59" creationId="{5D5ED8F9-838D-90BE-85AF-67B5A2234475}"/>
          </ac:picMkLst>
        </pc:picChg>
        <pc:picChg chg="add del mod ord">
          <ac:chgData name="Brigitta Karen TSAI" userId="1b2ba493-5913-4a6d-b645-f48bfaafe4a4" providerId="ADAL" clId="{E4515AEB-561B-4C67-8306-BA02C214CDD0}" dt="2024-06-21T16:07:08.595" v="15712"/>
          <ac:picMkLst>
            <pc:docMk/>
            <pc:sldMk cId="0" sldId="262"/>
            <ac:picMk id="62" creationId="{9DFB7944-5AC6-4D6A-6F8B-4CEC52303186}"/>
          </ac:picMkLst>
        </pc:picChg>
        <pc:picChg chg="add del mod">
          <ac:chgData name="Brigitta Karen TSAI" userId="1b2ba493-5913-4a6d-b645-f48bfaafe4a4" providerId="ADAL" clId="{E4515AEB-561B-4C67-8306-BA02C214CDD0}" dt="2024-06-21T16:07:09.819" v="15714"/>
          <ac:picMkLst>
            <pc:docMk/>
            <pc:sldMk cId="0" sldId="262"/>
            <ac:picMk id="63" creationId="{3706BE13-9586-6F59-ADB0-FB219636F099}"/>
          </ac:picMkLst>
        </pc:picChg>
        <pc:picChg chg="add del mod ord">
          <ac:chgData name="Brigitta Karen TSAI" userId="1b2ba493-5913-4a6d-b645-f48bfaafe4a4" providerId="ADAL" clId="{E4515AEB-561B-4C67-8306-BA02C214CDD0}" dt="2024-06-21T16:07:23.251" v="15715"/>
          <ac:picMkLst>
            <pc:docMk/>
            <pc:sldMk cId="0" sldId="262"/>
            <ac:picMk id="642" creationId="{28D7B00F-B7E1-5EA5-8B5B-414E18F932AC}"/>
          </ac:picMkLst>
        </pc:picChg>
        <pc:picChg chg="add del mod">
          <ac:chgData name="Brigitta Karen TSAI" userId="1b2ba493-5913-4a6d-b645-f48bfaafe4a4" providerId="ADAL" clId="{E4515AEB-561B-4C67-8306-BA02C214CDD0}" dt="2024-06-21T16:07:24.449" v="15717"/>
          <ac:picMkLst>
            <pc:docMk/>
            <pc:sldMk cId="0" sldId="262"/>
            <ac:picMk id="643" creationId="{37BAD6D9-768C-C1BF-5197-AADF1A491E28}"/>
          </ac:picMkLst>
        </pc:picChg>
        <pc:picChg chg="add del mod ord">
          <ac:chgData name="Brigitta Karen TSAI" userId="1b2ba493-5913-4a6d-b645-f48bfaafe4a4" providerId="ADAL" clId="{E4515AEB-561B-4C67-8306-BA02C214CDD0}" dt="2024-06-21T16:07:37.611" v="15718"/>
          <ac:picMkLst>
            <pc:docMk/>
            <pc:sldMk cId="0" sldId="262"/>
            <ac:picMk id="646" creationId="{0F7AE14C-372A-61CF-4926-FA8484A34B6F}"/>
          </ac:picMkLst>
        </pc:picChg>
        <pc:picChg chg="add del mod">
          <ac:chgData name="Brigitta Karen TSAI" userId="1b2ba493-5913-4a6d-b645-f48bfaafe4a4" providerId="ADAL" clId="{E4515AEB-561B-4C67-8306-BA02C214CDD0}" dt="2024-06-21T16:07:38.785" v="15720"/>
          <ac:picMkLst>
            <pc:docMk/>
            <pc:sldMk cId="0" sldId="262"/>
            <ac:picMk id="647" creationId="{3DBEF8AC-1763-74FC-D13A-5671F65FCCDC}"/>
          </ac:picMkLst>
        </pc:picChg>
        <pc:picChg chg="add del mod ord">
          <ac:chgData name="Brigitta Karen TSAI" userId="1b2ba493-5913-4a6d-b645-f48bfaafe4a4" providerId="ADAL" clId="{E4515AEB-561B-4C67-8306-BA02C214CDD0}" dt="2024-06-21T16:08:46.873" v="15721"/>
          <ac:picMkLst>
            <pc:docMk/>
            <pc:sldMk cId="0" sldId="262"/>
            <ac:picMk id="650" creationId="{945761F4-D678-DA87-DFCE-E752C677017A}"/>
          </ac:picMkLst>
        </pc:picChg>
        <pc:picChg chg="add del mod">
          <ac:chgData name="Brigitta Karen TSAI" userId="1b2ba493-5913-4a6d-b645-f48bfaafe4a4" providerId="ADAL" clId="{E4515AEB-561B-4C67-8306-BA02C214CDD0}" dt="2024-06-21T16:09:01.396" v="15723"/>
          <ac:picMkLst>
            <pc:docMk/>
            <pc:sldMk cId="0" sldId="262"/>
            <ac:picMk id="651" creationId="{0327923C-CEC2-A098-8105-BF7EB9852EF1}"/>
          </ac:picMkLst>
        </pc:picChg>
        <pc:picChg chg="add del mod ord">
          <ac:chgData name="Brigitta Karen TSAI" userId="1b2ba493-5913-4a6d-b645-f48bfaafe4a4" providerId="ADAL" clId="{E4515AEB-561B-4C67-8306-BA02C214CDD0}" dt="2024-06-21T16:09:31.817" v="15724"/>
          <ac:picMkLst>
            <pc:docMk/>
            <pc:sldMk cId="0" sldId="262"/>
            <ac:picMk id="654" creationId="{30842A12-FCD6-04D7-6C76-F07870E632A1}"/>
          </ac:picMkLst>
        </pc:picChg>
        <pc:picChg chg="add del mod">
          <ac:chgData name="Brigitta Karen TSAI" userId="1b2ba493-5913-4a6d-b645-f48bfaafe4a4" providerId="ADAL" clId="{E4515AEB-561B-4C67-8306-BA02C214CDD0}" dt="2024-06-21T16:09:49.440" v="15726"/>
          <ac:picMkLst>
            <pc:docMk/>
            <pc:sldMk cId="0" sldId="262"/>
            <ac:picMk id="655" creationId="{D1A95AB4-8001-6707-8811-D484D10687E5}"/>
          </ac:picMkLst>
        </pc:picChg>
        <pc:picChg chg="add del mod ord">
          <ac:chgData name="Brigitta Karen TSAI" userId="1b2ba493-5913-4a6d-b645-f48bfaafe4a4" providerId="ADAL" clId="{E4515AEB-561B-4C67-8306-BA02C214CDD0}" dt="2024-06-21T16:10:58.818" v="15727"/>
          <ac:picMkLst>
            <pc:docMk/>
            <pc:sldMk cId="0" sldId="262"/>
            <ac:picMk id="658" creationId="{C8769A24-16F6-2744-4C78-E175A74E5E32}"/>
          </ac:picMkLst>
        </pc:picChg>
        <pc:picChg chg="add mod">
          <ac:chgData name="Brigitta Karen TSAI" userId="1b2ba493-5913-4a6d-b645-f48bfaafe4a4" providerId="ADAL" clId="{E4515AEB-561B-4C67-8306-BA02C214CDD0}" dt="2024-06-21T16:44:16.825" v="15850" actId="1076"/>
          <ac:picMkLst>
            <pc:docMk/>
            <pc:sldMk cId="0" sldId="262"/>
            <ac:picMk id="659" creationId="{5F4E0DFB-DBF4-C49C-0870-04B4977029A3}"/>
          </ac:picMkLst>
        </pc:picChg>
        <pc:cxnChg chg="add mod">
          <ac:chgData name="Brigitta Karen TSAI" userId="1b2ba493-5913-4a6d-b645-f48bfaafe4a4" providerId="ADAL" clId="{E4515AEB-561B-4C67-8306-BA02C214CDD0}" dt="2024-06-16T07:12:25.814" v="1498" actId="1076"/>
          <ac:cxnSpMkLst>
            <pc:docMk/>
            <pc:sldMk cId="0" sldId="262"/>
            <ac:cxnSpMk id="3" creationId="{12E62B10-181B-5460-969B-29FCB56E6531}"/>
          </ac:cxnSpMkLst>
        </pc:cxnChg>
        <pc:cxnChg chg="add mod">
          <ac:chgData name="Brigitta Karen TSAI" userId="1b2ba493-5913-4a6d-b645-f48bfaafe4a4" providerId="ADAL" clId="{E4515AEB-561B-4C67-8306-BA02C214CDD0}" dt="2024-06-16T07:11:06.132" v="1451" actId="13822"/>
          <ac:cxnSpMkLst>
            <pc:docMk/>
            <pc:sldMk cId="0" sldId="262"/>
            <ac:cxnSpMk id="5" creationId="{26A35039-D85C-43DE-9514-5831EAB3FA47}"/>
          </ac:cxnSpMkLst>
        </pc:cxnChg>
        <pc:cxnChg chg="add mod">
          <ac:chgData name="Brigitta Karen TSAI" userId="1b2ba493-5913-4a6d-b645-f48bfaafe4a4" providerId="ADAL" clId="{E4515AEB-561B-4C67-8306-BA02C214CDD0}" dt="2024-06-16T07:13:59.747" v="1515" actId="1076"/>
          <ac:cxnSpMkLst>
            <pc:docMk/>
            <pc:sldMk cId="0" sldId="262"/>
            <ac:cxnSpMk id="16" creationId="{4E0DF9CA-157F-1E3E-2B75-790227BCF5B9}"/>
          </ac:cxnSpMkLst>
        </pc:cxnChg>
        <pc:cxnChg chg="add mod">
          <ac:chgData name="Brigitta Karen TSAI" userId="1b2ba493-5913-4a6d-b645-f48bfaafe4a4" providerId="ADAL" clId="{E4515AEB-561B-4C67-8306-BA02C214CDD0}" dt="2024-06-16T07:10:57.498" v="1447" actId="13822"/>
          <ac:cxnSpMkLst>
            <pc:docMk/>
            <pc:sldMk cId="0" sldId="262"/>
            <ac:cxnSpMk id="18" creationId="{A5786433-1435-D537-B958-B165C1174B48}"/>
          </ac:cxnSpMkLst>
        </pc:cxnChg>
        <pc:cxnChg chg="add mod">
          <ac:chgData name="Brigitta Karen TSAI" userId="1b2ba493-5913-4a6d-b645-f48bfaafe4a4" providerId="ADAL" clId="{E4515AEB-561B-4C67-8306-BA02C214CDD0}" dt="2024-06-16T07:11:01.598" v="1449" actId="13822"/>
          <ac:cxnSpMkLst>
            <pc:docMk/>
            <pc:sldMk cId="0" sldId="262"/>
            <ac:cxnSpMk id="19" creationId="{E5827D3E-DFBD-FB8B-A3E8-FA43986D9B57}"/>
          </ac:cxnSpMkLst>
        </pc:cxnChg>
        <pc:cxnChg chg="add mod">
          <ac:chgData name="Brigitta Karen TSAI" userId="1b2ba493-5913-4a6d-b645-f48bfaafe4a4" providerId="ADAL" clId="{E4515AEB-561B-4C67-8306-BA02C214CDD0}" dt="2024-06-16T07:10:59.226" v="1448" actId="13822"/>
          <ac:cxnSpMkLst>
            <pc:docMk/>
            <pc:sldMk cId="0" sldId="262"/>
            <ac:cxnSpMk id="22" creationId="{C8FD1097-26F6-388F-5C6F-7997D071F508}"/>
          </ac:cxnSpMkLst>
        </pc:cxnChg>
        <pc:cxnChg chg="add mod">
          <ac:chgData name="Brigitta Karen TSAI" userId="1b2ba493-5913-4a6d-b645-f48bfaafe4a4" providerId="ADAL" clId="{E4515AEB-561B-4C67-8306-BA02C214CDD0}" dt="2024-06-16T07:10:55.275" v="1446" actId="13822"/>
          <ac:cxnSpMkLst>
            <pc:docMk/>
            <pc:sldMk cId="0" sldId="262"/>
            <ac:cxnSpMk id="23" creationId="{130D2CA9-F9F0-6674-E260-7830F36BBD2B}"/>
          </ac:cxnSpMkLst>
        </pc:cxnChg>
        <pc:cxnChg chg="add mod">
          <ac:chgData name="Brigitta Karen TSAI" userId="1b2ba493-5913-4a6d-b645-f48bfaafe4a4" providerId="ADAL" clId="{E4515AEB-561B-4C67-8306-BA02C214CDD0}" dt="2024-06-16T07:10:52.579" v="1445" actId="13822"/>
          <ac:cxnSpMkLst>
            <pc:docMk/>
            <pc:sldMk cId="0" sldId="262"/>
            <ac:cxnSpMk id="24" creationId="{85F90B35-CBC5-1534-FC81-A044DD849778}"/>
          </ac:cxnSpMkLst>
        </pc:cxnChg>
      </pc:sldChg>
      <pc:sldChg chg="addSp delSp modSp add del mod modTransition modAnim modNotesTx">
        <pc:chgData name="Brigitta Karen TSAI" userId="1b2ba493-5913-4a6d-b645-f48bfaafe4a4" providerId="ADAL" clId="{E4515AEB-561B-4C67-8306-BA02C214CDD0}" dt="2024-06-21T16:44:25.508" v="15852" actId="1076"/>
        <pc:sldMkLst>
          <pc:docMk/>
          <pc:sldMk cId="0" sldId="263"/>
        </pc:sldMkLst>
        <pc:spChg chg="add del mod">
          <ac:chgData name="Brigitta Karen TSAI" userId="1b2ba493-5913-4a6d-b645-f48bfaafe4a4" providerId="ADAL" clId="{E4515AEB-561B-4C67-8306-BA02C214CDD0}" dt="2024-06-16T09:07:34.623" v="3278" actId="478"/>
          <ac:spMkLst>
            <pc:docMk/>
            <pc:sldMk cId="0" sldId="263"/>
            <ac:spMk id="3" creationId="{6D00DC2F-671F-2E5C-F018-34CED400EF9F}"/>
          </ac:spMkLst>
        </pc:spChg>
        <pc:spChg chg="mod">
          <ac:chgData name="Brigitta Karen TSAI" userId="1b2ba493-5913-4a6d-b645-f48bfaafe4a4" providerId="ADAL" clId="{E4515AEB-561B-4C67-8306-BA02C214CDD0}" dt="2024-06-16T09:10:50.783" v="3450"/>
          <ac:spMkLst>
            <pc:docMk/>
            <pc:sldMk cId="0" sldId="263"/>
            <ac:spMk id="5" creationId="{ECF84F6B-707C-306E-16CE-B92FF3E9D488}"/>
          </ac:spMkLst>
        </pc:spChg>
        <pc:spChg chg="mod">
          <ac:chgData name="Brigitta Karen TSAI" userId="1b2ba493-5913-4a6d-b645-f48bfaafe4a4" providerId="ADAL" clId="{E4515AEB-561B-4C67-8306-BA02C214CDD0}" dt="2024-06-16T09:10:50.783" v="3450"/>
          <ac:spMkLst>
            <pc:docMk/>
            <pc:sldMk cId="0" sldId="263"/>
            <ac:spMk id="6" creationId="{293EA65C-4CA3-1ACC-5BE0-10F17B5173A6}"/>
          </ac:spMkLst>
        </pc:spChg>
        <pc:spChg chg="mod">
          <ac:chgData name="Brigitta Karen TSAI" userId="1b2ba493-5913-4a6d-b645-f48bfaafe4a4" providerId="ADAL" clId="{E4515AEB-561B-4C67-8306-BA02C214CDD0}" dt="2024-06-16T09:10:50.783" v="3450"/>
          <ac:spMkLst>
            <pc:docMk/>
            <pc:sldMk cId="0" sldId="263"/>
            <ac:spMk id="7" creationId="{39346B5E-BA17-596C-650E-6BEDD61DCE51}"/>
          </ac:spMkLst>
        </pc:spChg>
        <pc:spChg chg="mod">
          <ac:chgData name="Brigitta Karen TSAI" userId="1b2ba493-5913-4a6d-b645-f48bfaafe4a4" providerId="ADAL" clId="{E4515AEB-561B-4C67-8306-BA02C214CDD0}" dt="2024-06-16T09:10:50.783" v="3450"/>
          <ac:spMkLst>
            <pc:docMk/>
            <pc:sldMk cId="0" sldId="263"/>
            <ac:spMk id="8" creationId="{E02BDFBC-74C2-7EE8-A39E-1FB7BEAEE9D4}"/>
          </ac:spMkLst>
        </pc:spChg>
        <pc:spChg chg="mod">
          <ac:chgData name="Brigitta Karen TSAI" userId="1b2ba493-5913-4a6d-b645-f48bfaafe4a4" providerId="ADAL" clId="{E4515AEB-561B-4C67-8306-BA02C214CDD0}" dt="2024-06-16T09:10:50.783" v="3450"/>
          <ac:spMkLst>
            <pc:docMk/>
            <pc:sldMk cId="0" sldId="263"/>
            <ac:spMk id="9" creationId="{015809A0-3283-EED2-EAAB-B524B6EF9196}"/>
          </ac:spMkLst>
        </pc:spChg>
        <pc:spChg chg="mod">
          <ac:chgData name="Brigitta Karen TSAI" userId="1b2ba493-5913-4a6d-b645-f48bfaafe4a4" providerId="ADAL" clId="{E4515AEB-561B-4C67-8306-BA02C214CDD0}" dt="2024-06-16T09:10:50.783" v="3450"/>
          <ac:spMkLst>
            <pc:docMk/>
            <pc:sldMk cId="0" sldId="263"/>
            <ac:spMk id="10" creationId="{EA071273-EC11-3129-7AF3-66FED8E009F9}"/>
          </ac:spMkLst>
        </pc:spChg>
        <pc:spChg chg="mod">
          <ac:chgData name="Brigitta Karen TSAI" userId="1b2ba493-5913-4a6d-b645-f48bfaafe4a4" providerId="ADAL" clId="{E4515AEB-561B-4C67-8306-BA02C214CDD0}" dt="2024-06-16T09:10:50.783" v="3450"/>
          <ac:spMkLst>
            <pc:docMk/>
            <pc:sldMk cId="0" sldId="263"/>
            <ac:spMk id="11" creationId="{4249FD6B-1FF8-D024-27F0-24C97D40A762}"/>
          </ac:spMkLst>
        </pc:spChg>
        <pc:spChg chg="add mod">
          <ac:chgData name="Brigitta Karen TSAI" userId="1b2ba493-5913-4a6d-b645-f48bfaafe4a4" providerId="ADAL" clId="{E4515AEB-561B-4C67-8306-BA02C214CDD0}" dt="2024-06-16T09:11:47.579" v="3479" actId="20577"/>
          <ac:spMkLst>
            <pc:docMk/>
            <pc:sldMk cId="0" sldId="263"/>
            <ac:spMk id="12" creationId="{37CAD55C-18D1-E876-A277-99E35524EBDF}"/>
          </ac:spMkLst>
        </pc:spChg>
        <pc:spChg chg="add mod">
          <ac:chgData name="Brigitta Karen TSAI" userId="1b2ba493-5913-4a6d-b645-f48bfaafe4a4" providerId="ADAL" clId="{E4515AEB-561B-4C67-8306-BA02C214CDD0}" dt="2024-06-16T09:12:22.015" v="3499" actId="1076"/>
          <ac:spMkLst>
            <pc:docMk/>
            <pc:sldMk cId="0" sldId="263"/>
            <ac:spMk id="13" creationId="{28BF7C23-12FB-0A5B-CEBE-E18B8CC73230}"/>
          </ac:spMkLst>
        </pc:spChg>
        <pc:spChg chg="add mod">
          <ac:chgData name="Brigitta Karen TSAI" userId="1b2ba493-5913-4a6d-b645-f48bfaafe4a4" providerId="ADAL" clId="{E4515AEB-561B-4C67-8306-BA02C214CDD0}" dt="2024-06-16T10:09:35.604" v="3810" actId="1076"/>
          <ac:spMkLst>
            <pc:docMk/>
            <pc:sldMk cId="0" sldId="263"/>
            <ac:spMk id="14" creationId="{6077674F-A383-78F8-9E4C-DBA6A9DDFF77}"/>
          </ac:spMkLst>
        </pc:spChg>
        <pc:spChg chg="add mod">
          <ac:chgData name="Brigitta Karen TSAI" userId="1b2ba493-5913-4a6d-b645-f48bfaafe4a4" providerId="ADAL" clId="{E4515AEB-561B-4C67-8306-BA02C214CDD0}" dt="2024-06-16T10:06:34.377" v="3730" actId="1076"/>
          <ac:spMkLst>
            <pc:docMk/>
            <pc:sldMk cId="0" sldId="263"/>
            <ac:spMk id="15" creationId="{3E0FD284-D6A2-4F9D-DEDE-D8D716B215FD}"/>
          </ac:spMkLst>
        </pc:spChg>
        <pc:spChg chg="add mod">
          <ac:chgData name="Brigitta Karen TSAI" userId="1b2ba493-5913-4a6d-b645-f48bfaafe4a4" providerId="ADAL" clId="{E4515AEB-561B-4C67-8306-BA02C214CDD0}" dt="2024-06-16T10:08:06.676" v="3733" actId="14100"/>
          <ac:spMkLst>
            <pc:docMk/>
            <pc:sldMk cId="0" sldId="263"/>
            <ac:spMk id="16" creationId="{86F0723A-7D91-6F1C-B234-7972DF86AAFB}"/>
          </ac:spMkLst>
        </pc:spChg>
        <pc:spChg chg="add mod">
          <ac:chgData name="Brigitta Karen TSAI" userId="1b2ba493-5913-4a6d-b645-f48bfaafe4a4" providerId="ADAL" clId="{E4515AEB-561B-4C67-8306-BA02C214CDD0}" dt="2024-06-16T10:08:45.893" v="3783" actId="14100"/>
          <ac:spMkLst>
            <pc:docMk/>
            <pc:sldMk cId="0" sldId="263"/>
            <ac:spMk id="17" creationId="{F696331D-CE5A-4E74-743C-3BFC45B43EF0}"/>
          </ac:spMkLst>
        </pc:spChg>
        <pc:spChg chg="add mod">
          <ac:chgData name="Brigitta Karen TSAI" userId="1b2ba493-5913-4a6d-b645-f48bfaafe4a4" providerId="ADAL" clId="{E4515AEB-561B-4C67-8306-BA02C214CDD0}" dt="2024-06-16T10:09:46.665" v="3824" actId="20577"/>
          <ac:spMkLst>
            <pc:docMk/>
            <pc:sldMk cId="0" sldId="263"/>
            <ac:spMk id="18" creationId="{A3E1B628-489B-C8B8-E6C3-5CAEACDC54F3}"/>
          </ac:spMkLst>
        </pc:spChg>
        <pc:spChg chg="del">
          <ac:chgData name="Brigitta Karen TSAI" userId="1b2ba493-5913-4a6d-b645-f48bfaafe4a4" providerId="ADAL" clId="{E4515AEB-561B-4C67-8306-BA02C214CDD0}" dt="2024-06-16T09:07:32.195" v="3277" actId="478"/>
          <ac:spMkLst>
            <pc:docMk/>
            <pc:sldMk cId="0" sldId="263"/>
            <ac:spMk id="714" creationId="{00000000-0000-0000-0000-000000000000}"/>
          </ac:spMkLst>
        </pc:spChg>
        <pc:spChg chg="mod">
          <ac:chgData name="Brigitta Karen TSAI" userId="1b2ba493-5913-4a6d-b645-f48bfaafe4a4" providerId="ADAL" clId="{E4515AEB-561B-4C67-8306-BA02C214CDD0}" dt="2024-06-16T09:09:27.861" v="3431" actId="1076"/>
          <ac:spMkLst>
            <pc:docMk/>
            <pc:sldMk cId="0" sldId="263"/>
            <ac:spMk id="716" creationId="{00000000-0000-0000-0000-000000000000}"/>
          </ac:spMkLst>
        </pc:spChg>
        <pc:spChg chg="mod">
          <ac:chgData name="Brigitta Karen TSAI" userId="1b2ba493-5913-4a6d-b645-f48bfaafe4a4" providerId="ADAL" clId="{E4515AEB-561B-4C67-8306-BA02C214CDD0}" dt="2024-06-16T09:08:29.876" v="3337" actId="1076"/>
          <ac:spMkLst>
            <pc:docMk/>
            <pc:sldMk cId="0" sldId="263"/>
            <ac:spMk id="718" creationId="{00000000-0000-0000-0000-000000000000}"/>
          </ac:spMkLst>
        </pc:spChg>
        <pc:spChg chg="mod">
          <ac:chgData name="Brigitta Karen TSAI" userId="1b2ba493-5913-4a6d-b645-f48bfaafe4a4" providerId="ADAL" clId="{E4515AEB-561B-4C67-8306-BA02C214CDD0}" dt="2024-06-16T09:11:25.171" v="3465" actId="1076"/>
          <ac:spMkLst>
            <pc:docMk/>
            <pc:sldMk cId="0" sldId="263"/>
            <ac:spMk id="719" creationId="{00000000-0000-0000-0000-000000000000}"/>
          </ac:spMkLst>
        </pc:spChg>
        <pc:spChg chg="mod">
          <ac:chgData name="Brigitta Karen TSAI" userId="1b2ba493-5913-4a6d-b645-f48bfaafe4a4" providerId="ADAL" clId="{E4515AEB-561B-4C67-8306-BA02C214CDD0}" dt="2024-06-16T09:10:13.685" v="3441" actId="1076"/>
          <ac:spMkLst>
            <pc:docMk/>
            <pc:sldMk cId="0" sldId="263"/>
            <ac:spMk id="722" creationId="{00000000-0000-0000-0000-000000000000}"/>
          </ac:spMkLst>
        </pc:spChg>
        <pc:spChg chg="mod">
          <ac:chgData name="Brigitta Karen TSAI" userId="1b2ba493-5913-4a6d-b645-f48bfaafe4a4" providerId="ADAL" clId="{E4515AEB-561B-4C67-8306-BA02C214CDD0}" dt="2024-06-16T09:19:46.607" v="3722" actId="1076"/>
          <ac:spMkLst>
            <pc:docMk/>
            <pc:sldMk cId="0" sldId="263"/>
            <ac:spMk id="739" creationId="{00000000-0000-0000-0000-000000000000}"/>
          </ac:spMkLst>
        </pc:spChg>
        <pc:grpChg chg="add mod">
          <ac:chgData name="Brigitta Karen TSAI" userId="1b2ba493-5913-4a6d-b645-f48bfaafe4a4" providerId="ADAL" clId="{E4515AEB-561B-4C67-8306-BA02C214CDD0}" dt="2024-06-16T10:09:35.604" v="3810" actId="1076"/>
          <ac:grpSpMkLst>
            <pc:docMk/>
            <pc:sldMk cId="0" sldId="263"/>
            <ac:grpSpMk id="4" creationId="{C1D229B0-64ED-9F7B-557E-EA9CAC261649}"/>
          </ac:grpSpMkLst>
        </pc:grpChg>
        <pc:grpChg chg="mod">
          <ac:chgData name="Brigitta Karen TSAI" userId="1b2ba493-5913-4a6d-b645-f48bfaafe4a4" providerId="ADAL" clId="{E4515AEB-561B-4C67-8306-BA02C214CDD0}" dt="2024-06-16T09:19:46.607" v="3722" actId="1076"/>
          <ac:grpSpMkLst>
            <pc:docMk/>
            <pc:sldMk cId="0" sldId="263"/>
            <ac:grpSpMk id="699" creationId="{00000000-0000-0000-0000-000000000000}"/>
          </ac:grpSpMkLst>
        </pc:grpChg>
        <pc:grpChg chg="mod">
          <ac:chgData name="Brigitta Karen TSAI" userId="1b2ba493-5913-4a6d-b645-f48bfaafe4a4" providerId="ADAL" clId="{E4515AEB-561B-4C67-8306-BA02C214CDD0}" dt="2024-06-16T09:10:34.863" v="3446" actId="1076"/>
          <ac:grpSpMkLst>
            <pc:docMk/>
            <pc:sldMk cId="0" sldId="263"/>
            <ac:grpSpMk id="721" creationId="{00000000-0000-0000-0000-000000000000}"/>
          </ac:grpSpMkLst>
        </pc:grpChg>
        <pc:grpChg chg="mod">
          <ac:chgData name="Brigitta Karen TSAI" userId="1b2ba493-5913-4a6d-b645-f48bfaafe4a4" providerId="ADAL" clId="{E4515AEB-561B-4C67-8306-BA02C214CDD0}" dt="2024-06-16T09:10:39.821" v="3447" actId="1076"/>
          <ac:grpSpMkLst>
            <pc:docMk/>
            <pc:sldMk cId="0" sldId="263"/>
            <ac:grpSpMk id="724" creationId="{00000000-0000-0000-0000-000000000000}"/>
          </ac:grpSpMkLst>
        </pc:grpChg>
        <pc:grpChg chg="mod">
          <ac:chgData name="Brigitta Karen TSAI" userId="1b2ba493-5913-4a6d-b645-f48bfaafe4a4" providerId="ADAL" clId="{E4515AEB-561B-4C67-8306-BA02C214CDD0}" dt="2024-06-16T09:10:46.748" v="3449" actId="1076"/>
          <ac:grpSpMkLst>
            <pc:docMk/>
            <pc:sldMk cId="0" sldId="263"/>
            <ac:grpSpMk id="731" creationId="{00000000-0000-0000-0000-000000000000}"/>
          </ac:grpSpMkLst>
        </pc:grpChg>
        <pc:picChg chg="del">
          <ac:chgData name="Brigitta Karen TSAI" userId="1b2ba493-5913-4a6d-b645-f48bfaafe4a4" providerId="ADAL" clId="{E4515AEB-561B-4C67-8306-BA02C214CDD0}" dt="2024-06-15T16:27:12.831" v="445" actId="478"/>
          <ac:picMkLst>
            <pc:docMk/>
            <pc:sldMk cId="0" sldId="263"/>
            <ac:picMk id="3" creationId="{28B25739-73C0-D670-A0EA-1844B9BA9AC0}"/>
          </ac:picMkLst>
        </pc:picChg>
        <pc:picChg chg="del">
          <ac:chgData name="Brigitta Karen TSAI" userId="1b2ba493-5913-4a6d-b645-f48bfaafe4a4" providerId="ADAL" clId="{E4515AEB-561B-4C67-8306-BA02C214CDD0}" dt="2024-06-15T16:27:12.831" v="445" actId="478"/>
          <ac:picMkLst>
            <pc:docMk/>
            <pc:sldMk cId="0" sldId="263"/>
            <ac:picMk id="5" creationId="{A2C5979B-4A38-6201-6E3A-7CBA9F090388}"/>
          </ac:picMkLst>
        </pc:picChg>
        <pc:picChg chg="del">
          <ac:chgData name="Brigitta Karen TSAI" userId="1b2ba493-5913-4a6d-b645-f48bfaafe4a4" providerId="ADAL" clId="{E4515AEB-561B-4C67-8306-BA02C214CDD0}" dt="2024-06-15T16:27:12.831" v="445" actId="478"/>
          <ac:picMkLst>
            <pc:docMk/>
            <pc:sldMk cId="0" sldId="263"/>
            <ac:picMk id="12" creationId="{D84FAA82-AD17-5836-C7A6-3E684B42C974}"/>
          </ac:picMkLst>
        </pc:picChg>
        <pc:picChg chg="del">
          <ac:chgData name="Brigitta Karen TSAI" userId="1b2ba493-5913-4a6d-b645-f48bfaafe4a4" providerId="ADAL" clId="{E4515AEB-561B-4C67-8306-BA02C214CDD0}" dt="2024-06-15T16:27:12.831" v="445" actId="478"/>
          <ac:picMkLst>
            <pc:docMk/>
            <pc:sldMk cId="0" sldId="263"/>
            <ac:picMk id="14" creationId="{F281E53B-7B94-9953-340D-9122F854B62D}"/>
          </ac:picMkLst>
        </pc:picChg>
        <pc:picChg chg="del">
          <ac:chgData name="Brigitta Karen TSAI" userId="1b2ba493-5913-4a6d-b645-f48bfaafe4a4" providerId="ADAL" clId="{E4515AEB-561B-4C67-8306-BA02C214CDD0}" dt="2024-06-15T16:27:12.831" v="445" actId="478"/>
          <ac:picMkLst>
            <pc:docMk/>
            <pc:sldMk cId="0" sldId="263"/>
            <ac:picMk id="16" creationId="{AB21D1F0-4F68-318C-7F45-B3319E912EAC}"/>
          </ac:picMkLst>
        </pc:picChg>
        <pc:picChg chg="add del mod">
          <ac:chgData name="Brigitta Karen TSAI" userId="1b2ba493-5913-4a6d-b645-f48bfaafe4a4" providerId="ADAL" clId="{E4515AEB-561B-4C67-8306-BA02C214CDD0}" dt="2024-06-21T16:16:34.219" v="15740"/>
          <ac:picMkLst>
            <pc:docMk/>
            <pc:sldMk cId="0" sldId="263"/>
            <ac:picMk id="31" creationId="{1C8FE2A3-114B-2C73-67B3-27E3F157DF55}"/>
          </ac:picMkLst>
        </pc:picChg>
        <pc:picChg chg="add del mod ord">
          <ac:chgData name="Brigitta Karen TSAI" userId="1b2ba493-5913-4a6d-b645-f48bfaafe4a4" providerId="ADAL" clId="{E4515AEB-561B-4C67-8306-BA02C214CDD0}" dt="2024-06-21T16:16:43.922" v="15741"/>
          <ac:picMkLst>
            <pc:docMk/>
            <pc:sldMk cId="0" sldId="263"/>
            <ac:picMk id="34" creationId="{FAA5B446-32AC-6F3B-B448-28896916E8DE}"/>
          </ac:picMkLst>
        </pc:picChg>
        <pc:picChg chg="add del mod">
          <ac:chgData name="Brigitta Karen TSAI" userId="1b2ba493-5913-4a6d-b645-f48bfaafe4a4" providerId="ADAL" clId="{E4515AEB-561B-4C67-8306-BA02C214CDD0}" dt="2024-06-21T16:16:48.489" v="15743"/>
          <ac:picMkLst>
            <pc:docMk/>
            <pc:sldMk cId="0" sldId="263"/>
            <ac:picMk id="35" creationId="{7B7E8A71-4396-2E4F-3584-525F026E1A0D}"/>
          </ac:picMkLst>
        </pc:picChg>
        <pc:picChg chg="add del mod ord">
          <ac:chgData name="Brigitta Karen TSAI" userId="1b2ba493-5913-4a6d-b645-f48bfaafe4a4" providerId="ADAL" clId="{E4515AEB-561B-4C67-8306-BA02C214CDD0}" dt="2024-06-21T16:16:55.306" v="15744"/>
          <ac:picMkLst>
            <pc:docMk/>
            <pc:sldMk cId="0" sldId="263"/>
            <ac:picMk id="38" creationId="{B0FC2A3D-CCF7-E34E-4E7F-AA44BB9BE031}"/>
          </ac:picMkLst>
        </pc:picChg>
        <pc:picChg chg="add del mod">
          <ac:chgData name="Brigitta Karen TSAI" userId="1b2ba493-5913-4a6d-b645-f48bfaafe4a4" providerId="ADAL" clId="{E4515AEB-561B-4C67-8306-BA02C214CDD0}" dt="2024-06-21T16:16:57.313" v="15746"/>
          <ac:picMkLst>
            <pc:docMk/>
            <pc:sldMk cId="0" sldId="263"/>
            <ac:picMk id="39" creationId="{B98FA720-CAFA-0347-DB12-F36220B5407F}"/>
          </ac:picMkLst>
        </pc:picChg>
        <pc:picChg chg="add del mod ord">
          <ac:chgData name="Brigitta Karen TSAI" userId="1b2ba493-5913-4a6d-b645-f48bfaafe4a4" providerId="ADAL" clId="{E4515AEB-561B-4C67-8306-BA02C214CDD0}" dt="2024-06-21T16:17:05.128" v="15747"/>
          <ac:picMkLst>
            <pc:docMk/>
            <pc:sldMk cId="0" sldId="263"/>
            <ac:picMk id="42" creationId="{2D50AA1D-1AF0-2C63-EBCD-E6853048E161}"/>
          </ac:picMkLst>
        </pc:picChg>
        <pc:picChg chg="add del mod">
          <ac:chgData name="Brigitta Karen TSAI" userId="1b2ba493-5913-4a6d-b645-f48bfaafe4a4" providerId="ADAL" clId="{E4515AEB-561B-4C67-8306-BA02C214CDD0}" dt="2024-06-21T16:17:06.887" v="15749"/>
          <ac:picMkLst>
            <pc:docMk/>
            <pc:sldMk cId="0" sldId="263"/>
            <ac:picMk id="43" creationId="{1C5CC1DE-1700-74A2-0B1A-614C68F5A8B3}"/>
          </ac:picMkLst>
        </pc:picChg>
        <pc:picChg chg="add del mod ord">
          <ac:chgData name="Brigitta Karen TSAI" userId="1b2ba493-5913-4a6d-b645-f48bfaafe4a4" providerId="ADAL" clId="{E4515AEB-561B-4C67-8306-BA02C214CDD0}" dt="2024-06-21T16:17:38.987" v="15750"/>
          <ac:picMkLst>
            <pc:docMk/>
            <pc:sldMk cId="0" sldId="263"/>
            <ac:picMk id="46" creationId="{5E293B3D-4705-73B7-B046-F8E8E3173DD2}"/>
          </ac:picMkLst>
        </pc:picChg>
        <pc:picChg chg="add del mod">
          <ac:chgData name="Brigitta Karen TSAI" userId="1b2ba493-5913-4a6d-b645-f48bfaafe4a4" providerId="ADAL" clId="{E4515AEB-561B-4C67-8306-BA02C214CDD0}" dt="2024-06-21T16:17:45.767" v="15752"/>
          <ac:picMkLst>
            <pc:docMk/>
            <pc:sldMk cId="0" sldId="263"/>
            <ac:picMk id="47" creationId="{37F052E6-CC25-3F51-E91D-14A1CDA7EB9C}"/>
          </ac:picMkLst>
        </pc:picChg>
        <pc:picChg chg="add del mod ord">
          <ac:chgData name="Brigitta Karen TSAI" userId="1b2ba493-5913-4a6d-b645-f48bfaafe4a4" providerId="ADAL" clId="{E4515AEB-561B-4C67-8306-BA02C214CDD0}" dt="2024-06-21T16:18:41.824" v="15753"/>
          <ac:picMkLst>
            <pc:docMk/>
            <pc:sldMk cId="0" sldId="263"/>
            <ac:picMk id="50" creationId="{0424766A-AC19-6E52-6555-F75EA2A7F16D}"/>
          </ac:picMkLst>
        </pc:picChg>
        <pc:picChg chg="add del mod">
          <ac:chgData name="Brigitta Karen TSAI" userId="1b2ba493-5913-4a6d-b645-f48bfaafe4a4" providerId="ADAL" clId="{E4515AEB-561B-4C67-8306-BA02C214CDD0}" dt="2024-06-21T16:19:16.342" v="15755"/>
          <ac:picMkLst>
            <pc:docMk/>
            <pc:sldMk cId="0" sldId="263"/>
            <ac:picMk id="51" creationId="{646CDEE9-D767-E5E5-B1C1-46B655A23CBB}"/>
          </ac:picMkLst>
        </pc:picChg>
        <pc:picChg chg="add del mod ord">
          <ac:chgData name="Brigitta Karen TSAI" userId="1b2ba493-5913-4a6d-b645-f48bfaafe4a4" providerId="ADAL" clId="{E4515AEB-561B-4C67-8306-BA02C214CDD0}" dt="2024-06-21T16:19:22.953" v="15756"/>
          <ac:picMkLst>
            <pc:docMk/>
            <pc:sldMk cId="0" sldId="263"/>
            <ac:picMk id="55" creationId="{A8695ADB-EC20-4456-D6BE-E99428943275}"/>
          </ac:picMkLst>
        </pc:picChg>
        <pc:picChg chg="add del mod">
          <ac:chgData name="Brigitta Karen TSAI" userId="1b2ba493-5913-4a6d-b645-f48bfaafe4a4" providerId="ADAL" clId="{E4515AEB-561B-4C67-8306-BA02C214CDD0}" dt="2024-06-21T16:19:24.503" v="15758"/>
          <ac:picMkLst>
            <pc:docMk/>
            <pc:sldMk cId="0" sldId="263"/>
            <ac:picMk id="56" creationId="{7B6F8F96-7C6A-0E8A-F63E-B8DA5ECF8131}"/>
          </ac:picMkLst>
        </pc:picChg>
        <pc:picChg chg="add del mod ord">
          <ac:chgData name="Brigitta Karen TSAI" userId="1b2ba493-5913-4a6d-b645-f48bfaafe4a4" providerId="ADAL" clId="{E4515AEB-561B-4C67-8306-BA02C214CDD0}" dt="2024-06-21T16:19:29.601" v="15759"/>
          <ac:picMkLst>
            <pc:docMk/>
            <pc:sldMk cId="0" sldId="263"/>
            <ac:picMk id="59" creationId="{69EA1C92-DDEE-1F4E-48C0-A4CE9D236A7C}"/>
          </ac:picMkLst>
        </pc:picChg>
        <pc:picChg chg="add del mod">
          <ac:chgData name="Brigitta Karen TSAI" userId="1b2ba493-5913-4a6d-b645-f48bfaafe4a4" providerId="ADAL" clId="{E4515AEB-561B-4C67-8306-BA02C214CDD0}" dt="2024-06-21T16:19:31.897" v="15761"/>
          <ac:picMkLst>
            <pc:docMk/>
            <pc:sldMk cId="0" sldId="263"/>
            <ac:picMk id="60" creationId="{260EB22B-6F79-FECA-C4A4-7C5A5DF87D0B}"/>
          </ac:picMkLst>
        </pc:picChg>
        <pc:picChg chg="add del mod ord">
          <ac:chgData name="Brigitta Karen TSAI" userId="1b2ba493-5913-4a6d-b645-f48bfaafe4a4" providerId="ADAL" clId="{E4515AEB-561B-4C67-8306-BA02C214CDD0}" dt="2024-06-21T16:20:27.215" v="15762"/>
          <ac:picMkLst>
            <pc:docMk/>
            <pc:sldMk cId="0" sldId="263"/>
            <ac:picMk id="63" creationId="{BAE36C93-64C0-2A37-D190-2D24DB9CBAA3}"/>
          </ac:picMkLst>
        </pc:picChg>
        <pc:picChg chg="add mod">
          <ac:chgData name="Brigitta Karen TSAI" userId="1b2ba493-5913-4a6d-b645-f48bfaafe4a4" providerId="ADAL" clId="{E4515AEB-561B-4C67-8306-BA02C214CDD0}" dt="2024-06-21T16:44:25.508" v="15852" actId="1076"/>
          <ac:picMkLst>
            <pc:docMk/>
            <pc:sldMk cId="0" sldId="263"/>
            <ac:picMk id="640" creationId="{A3A0DD18-9333-770A-16E8-6B1AA3276874}"/>
          </ac:picMkLst>
        </pc:picChg>
      </pc:sldChg>
      <pc:sldChg chg="addSp delSp modSp mod modTransition modAnim modNotesTx">
        <pc:chgData name="Brigitta Karen TSAI" userId="1b2ba493-5913-4a6d-b645-f48bfaafe4a4" providerId="ADAL" clId="{E4515AEB-561B-4C67-8306-BA02C214CDD0}" dt="2024-06-21T16:45:12.110" v="15867" actId="20577"/>
        <pc:sldMkLst>
          <pc:docMk/>
          <pc:sldMk cId="0" sldId="264"/>
        </pc:sldMkLst>
        <pc:spChg chg="add del mod">
          <ac:chgData name="Brigitta Karen TSAI" userId="1b2ba493-5913-4a6d-b645-f48bfaafe4a4" providerId="ADAL" clId="{E4515AEB-561B-4C67-8306-BA02C214CDD0}" dt="2024-06-16T10:41:15.502" v="4476" actId="478"/>
          <ac:spMkLst>
            <pc:docMk/>
            <pc:sldMk cId="0" sldId="264"/>
            <ac:spMk id="3" creationId="{1E44AE3C-6582-BB11-E897-942085F9CC8C}"/>
          </ac:spMkLst>
        </pc:spChg>
        <pc:spChg chg="add del mod">
          <ac:chgData name="Brigitta Karen TSAI" userId="1b2ba493-5913-4a6d-b645-f48bfaafe4a4" providerId="ADAL" clId="{E4515AEB-561B-4C67-8306-BA02C214CDD0}" dt="2024-06-16T10:41:19.768" v="4479" actId="478"/>
          <ac:spMkLst>
            <pc:docMk/>
            <pc:sldMk cId="0" sldId="264"/>
            <ac:spMk id="5" creationId="{9060D907-E896-5DC5-8EEE-BC5FB9AC163F}"/>
          </ac:spMkLst>
        </pc:spChg>
        <pc:spChg chg="add mod">
          <ac:chgData name="Brigitta Karen TSAI" userId="1b2ba493-5913-4a6d-b645-f48bfaafe4a4" providerId="ADAL" clId="{E4515AEB-561B-4C67-8306-BA02C214CDD0}" dt="2024-06-16T10:57:11.797" v="5045" actId="20577"/>
          <ac:spMkLst>
            <pc:docMk/>
            <pc:sldMk cId="0" sldId="264"/>
            <ac:spMk id="6" creationId="{16B1F153-FAB0-D4B4-4B0A-7B0D5D4D659A}"/>
          </ac:spMkLst>
        </pc:spChg>
        <pc:spChg chg="add mod">
          <ac:chgData name="Brigitta Karen TSAI" userId="1b2ba493-5913-4a6d-b645-f48bfaafe4a4" providerId="ADAL" clId="{E4515AEB-561B-4C67-8306-BA02C214CDD0}" dt="2024-06-16T10:55:20.612" v="4885" actId="20577"/>
          <ac:spMkLst>
            <pc:docMk/>
            <pc:sldMk cId="0" sldId="264"/>
            <ac:spMk id="7" creationId="{7AB3A522-D65C-F89D-D641-952984283C93}"/>
          </ac:spMkLst>
        </pc:spChg>
        <pc:spChg chg="add mod">
          <ac:chgData name="Brigitta Karen TSAI" userId="1b2ba493-5913-4a6d-b645-f48bfaafe4a4" providerId="ADAL" clId="{E4515AEB-561B-4C67-8306-BA02C214CDD0}" dt="2024-06-16T10:55:55.902" v="4922" actId="20577"/>
          <ac:spMkLst>
            <pc:docMk/>
            <pc:sldMk cId="0" sldId="264"/>
            <ac:spMk id="8" creationId="{D6B5C9D7-F885-8B94-D0EC-9280D8931789}"/>
          </ac:spMkLst>
        </pc:spChg>
        <pc:spChg chg="add mod">
          <ac:chgData name="Brigitta Karen TSAI" userId="1b2ba493-5913-4a6d-b645-f48bfaafe4a4" providerId="ADAL" clId="{E4515AEB-561B-4C67-8306-BA02C214CDD0}" dt="2024-06-16T10:51:11.844" v="4609" actId="404"/>
          <ac:spMkLst>
            <pc:docMk/>
            <pc:sldMk cId="0" sldId="264"/>
            <ac:spMk id="9" creationId="{5118721A-5B00-7ED5-286C-9D0656BFF80A}"/>
          </ac:spMkLst>
        </pc:spChg>
        <pc:spChg chg="add mod">
          <ac:chgData name="Brigitta Karen TSAI" userId="1b2ba493-5913-4a6d-b645-f48bfaafe4a4" providerId="ADAL" clId="{E4515AEB-561B-4C67-8306-BA02C214CDD0}" dt="2024-06-16T10:53:50.629" v="4809" actId="404"/>
          <ac:spMkLst>
            <pc:docMk/>
            <pc:sldMk cId="0" sldId="264"/>
            <ac:spMk id="10" creationId="{D6284CE7-0D9A-842E-A570-4ED62FD88CB6}"/>
          </ac:spMkLst>
        </pc:spChg>
        <pc:spChg chg="add mod">
          <ac:chgData name="Brigitta Karen TSAI" userId="1b2ba493-5913-4a6d-b645-f48bfaafe4a4" providerId="ADAL" clId="{E4515AEB-561B-4C67-8306-BA02C214CDD0}" dt="2024-06-16T10:52:32.462" v="4705" actId="20577"/>
          <ac:spMkLst>
            <pc:docMk/>
            <pc:sldMk cId="0" sldId="264"/>
            <ac:spMk id="11" creationId="{CF75DFB5-6BF0-ABB8-4046-2734486F23E4}"/>
          </ac:spMkLst>
        </pc:spChg>
        <pc:spChg chg="add mod">
          <ac:chgData name="Brigitta Karen TSAI" userId="1b2ba493-5913-4a6d-b645-f48bfaafe4a4" providerId="ADAL" clId="{E4515AEB-561B-4C67-8306-BA02C214CDD0}" dt="2024-06-16T10:51:34.053" v="4610" actId="13822"/>
          <ac:spMkLst>
            <pc:docMk/>
            <pc:sldMk cId="0" sldId="264"/>
            <ac:spMk id="14" creationId="{AAEE43A9-AF4B-B020-9D4E-F3813D159836}"/>
          </ac:spMkLst>
        </pc:spChg>
        <pc:spChg chg="add mod">
          <ac:chgData name="Brigitta Karen TSAI" userId="1b2ba493-5913-4a6d-b645-f48bfaafe4a4" providerId="ADAL" clId="{E4515AEB-561B-4C67-8306-BA02C214CDD0}" dt="2024-06-16T10:48:07.166" v="4559" actId="13822"/>
          <ac:spMkLst>
            <pc:docMk/>
            <pc:sldMk cId="0" sldId="264"/>
            <ac:spMk id="15" creationId="{B550F861-B0A9-8936-B4FF-48D635E7F83C}"/>
          </ac:spMkLst>
        </pc:spChg>
        <pc:spChg chg="add mod">
          <ac:chgData name="Brigitta Karen TSAI" userId="1b2ba493-5913-4a6d-b645-f48bfaafe4a4" providerId="ADAL" clId="{E4515AEB-561B-4C67-8306-BA02C214CDD0}" dt="2024-06-16T10:57:51.354" v="5052" actId="1076"/>
          <ac:spMkLst>
            <pc:docMk/>
            <pc:sldMk cId="0" sldId="264"/>
            <ac:spMk id="16" creationId="{C24B2072-9826-28C9-B79B-21870180929E}"/>
          </ac:spMkLst>
        </pc:spChg>
        <pc:spChg chg="add mod">
          <ac:chgData name="Brigitta Karen TSAI" userId="1b2ba493-5913-4a6d-b645-f48bfaafe4a4" providerId="ADAL" clId="{E4515AEB-561B-4C67-8306-BA02C214CDD0}" dt="2024-06-16T10:58:00.545" v="5056" actId="20577"/>
          <ac:spMkLst>
            <pc:docMk/>
            <pc:sldMk cId="0" sldId="264"/>
            <ac:spMk id="17" creationId="{B7CA25B0-72A7-3523-E7A6-69750858C836}"/>
          </ac:spMkLst>
        </pc:spChg>
        <pc:spChg chg="add mod">
          <ac:chgData name="Brigitta Karen TSAI" userId="1b2ba493-5913-4a6d-b645-f48bfaafe4a4" providerId="ADAL" clId="{E4515AEB-561B-4C67-8306-BA02C214CDD0}" dt="2024-06-16T10:58:08.510" v="5060" actId="20577"/>
          <ac:spMkLst>
            <pc:docMk/>
            <pc:sldMk cId="0" sldId="264"/>
            <ac:spMk id="18" creationId="{8A77FC16-14E5-85F4-9555-1257F6ED6BC9}"/>
          </ac:spMkLst>
        </pc:spChg>
        <pc:spChg chg="add mod">
          <ac:chgData name="Brigitta Karen TSAI" userId="1b2ba493-5913-4a6d-b645-f48bfaafe4a4" providerId="ADAL" clId="{E4515AEB-561B-4C67-8306-BA02C214CDD0}" dt="2024-06-16T10:58:20.334" v="5064" actId="20577"/>
          <ac:spMkLst>
            <pc:docMk/>
            <pc:sldMk cId="0" sldId="264"/>
            <ac:spMk id="19" creationId="{0923376D-D591-66CC-43A2-97A352F9F053}"/>
          </ac:spMkLst>
        </pc:spChg>
        <pc:spChg chg="add mod">
          <ac:chgData name="Brigitta Karen TSAI" userId="1b2ba493-5913-4a6d-b645-f48bfaafe4a4" providerId="ADAL" clId="{E4515AEB-561B-4C67-8306-BA02C214CDD0}" dt="2024-06-16T10:58:44.465" v="5070" actId="20577"/>
          <ac:spMkLst>
            <pc:docMk/>
            <pc:sldMk cId="0" sldId="264"/>
            <ac:spMk id="20" creationId="{A7D2BC9D-28AF-B372-1707-F029135DCACC}"/>
          </ac:spMkLst>
        </pc:spChg>
        <pc:spChg chg="add mod">
          <ac:chgData name="Brigitta Karen TSAI" userId="1b2ba493-5913-4a6d-b645-f48bfaafe4a4" providerId="ADAL" clId="{E4515AEB-561B-4C67-8306-BA02C214CDD0}" dt="2024-06-16T10:58:53.579" v="5074" actId="20577"/>
          <ac:spMkLst>
            <pc:docMk/>
            <pc:sldMk cId="0" sldId="264"/>
            <ac:spMk id="21" creationId="{9AFA9772-D923-668C-AC83-4F28B610FC37}"/>
          </ac:spMkLst>
        </pc:spChg>
        <pc:spChg chg="del">
          <ac:chgData name="Brigitta Karen TSAI" userId="1b2ba493-5913-4a6d-b645-f48bfaafe4a4" providerId="ADAL" clId="{E4515AEB-561B-4C67-8306-BA02C214CDD0}" dt="2024-06-16T10:41:13.331" v="4474" actId="478"/>
          <ac:spMkLst>
            <pc:docMk/>
            <pc:sldMk cId="0" sldId="264"/>
            <ac:spMk id="744" creationId="{00000000-0000-0000-0000-000000000000}"/>
          </ac:spMkLst>
        </pc:spChg>
        <pc:spChg chg="del">
          <ac:chgData name="Brigitta Karen TSAI" userId="1b2ba493-5913-4a6d-b645-f48bfaafe4a4" providerId="ADAL" clId="{E4515AEB-561B-4C67-8306-BA02C214CDD0}" dt="2024-06-16T10:41:16.924" v="4477" actId="478"/>
          <ac:spMkLst>
            <pc:docMk/>
            <pc:sldMk cId="0" sldId="264"/>
            <ac:spMk id="745" creationId="{00000000-0000-0000-0000-000000000000}"/>
          </ac:spMkLst>
        </pc:spChg>
        <pc:spChg chg="mod">
          <ac:chgData name="Brigitta Karen TSAI" userId="1b2ba493-5913-4a6d-b645-f48bfaafe4a4" providerId="ADAL" clId="{E4515AEB-561B-4C67-8306-BA02C214CDD0}" dt="2024-06-16T10:41:30.376" v="4496" actId="20577"/>
          <ac:spMkLst>
            <pc:docMk/>
            <pc:sldMk cId="0" sldId="264"/>
            <ac:spMk id="748" creationId="{00000000-0000-0000-0000-000000000000}"/>
          </ac:spMkLst>
        </pc:spChg>
        <pc:grpChg chg="del">
          <ac:chgData name="Brigitta Karen TSAI" userId="1b2ba493-5913-4a6d-b645-f48bfaafe4a4" providerId="ADAL" clId="{E4515AEB-561B-4C67-8306-BA02C214CDD0}" dt="2024-06-16T10:41:14.052" v="4475" actId="478"/>
          <ac:grpSpMkLst>
            <pc:docMk/>
            <pc:sldMk cId="0" sldId="264"/>
            <ac:grpSpMk id="749" creationId="{00000000-0000-0000-0000-000000000000}"/>
          </ac:grpSpMkLst>
        </pc:grpChg>
        <pc:grpChg chg="del">
          <ac:chgData name="Brigitta Karen TSAI" userId="1b2ba493-5913-4a6d-b645-f48bfaafe4a4" providerId="ADAL" clId="{E4515AEB-561B-4C67-8306-BA02C214CDD0}" dt="2024-06-16T10:41:18.551" v="4478" actId="478"/>
          <ac:grpSpMkLst>
            <pc:docMk/>
            <pc:sldMk cId="0" sldId="264"/>
            <ac:grpSpMk id="757" creationId="{00000000-0000-0000-0000-000000000000}"/>
          </ac:grpSpMkLst>
        </pc:grpChg>
        <pc:grpChg chg="mod">
          <ac:chgData name="Brigitta Karen TSAI" userId="1b2ba493-5913-4a6d-b645-f48bfaafe4a4" providerId="ADAL" clId="{E4515AEB-561B-4C67-8306-BA02C214CDD0}" dt="2024-06-16T10:44:40.845" v="4538" actId="1076"/>
          <ac:grpSpMkLst>
            <pc:docMk/>
            <pc:sldMk cId="0" sldId="264"/>
            <ac:grpSpMk id="763" creationId="{00000000-0000-0000-0000-000000000000}"/>
          </ac:grpSpMkLst>
        </pc:grpChg>
        <pc:picChg chg="del">
          <ac:chgData name="Brigitta Karen TSAI" userId="1b2ba493-5913-4a6d-b645-f48bfaafe4a4" providerId="ADAL" clId="{E4515AEB-561B-4C67-8306-BA02C214CDD0}" dt="2024-06-15T16:28:11.268" v="446" actId="478"/>
          <ac:picMkLst>
            <pc:docMk/>
            <pc:sldMk cId="0" sldId="264"/>
            <ac:picMk id="5" creationId="{CCD4EA11-6A43-A92E-A5CC-6AD1948201C9}"/>
          </ac:picMkLst>
        </pc:picChg>
        <pc:picChg chg="del">
          <ac:chgData name="Brigitta Karen TSAI" userId="1b2ba493-5913-4a6d-b645-f48bfaafe4a4" providerId="ADAL" clId="{E4515AEB-561B-4C67-8306-BA02C214CDD0}" dt="2024-06-15T16:28:11.268" v="446" actId="478"/>
          <ac:picMkLst>
            <pc:docMk/>
            <pc:sldMk cId="0" sldId="264"/>
            <ac:picMk id="7" creationId="{E48FE691-368C-61F1-D2DD-E1695A0A9EFC}"/>
          </ac:picMkLst>
        </pc:picChg>
        <pc:picChg chg="del">
          <ac:chgData name="Brigitta Karen TSAI" userId="1b2ba493-5913-4a6d-b645-f48bfaafe4a4" providerId="ADAL" clId="{E4515AEB-561B-4C67-8306-BA02C214CDD0}" dt="2024-06-15T16:28:11.268" v="446" actId="478"/>
          <ac:picMkLst>
            <pc:docMk/>
            <pc:sldMk cId="0" sldId="264"/>
            <ac:picMk id="11" creationId="{90B8C6E7-30A7-8D2F-38D1-00A162F1A076}"/>
          </ac:picMkLst>
        </pc:picChg>
        <pc:picChg chg="del">
          <ac:chgData name="Brigitta Karen TSAI" userId="1b2ba493-5913-4a6d-b645-f48bfaafe4a4" providerId="ADAL" clId="{E4515AEB-561B-4C67-8306-BA02C214CDD0}" dt="2024-06-15T16:28:11.268" v="446" actId="478"/>
          <ac:picMkLst>
            <pc:docMk/>
            <pc:sldMk cId="0" sldId="264"/>
            <ac:picMk id="13" creationId="{6F2CB02A-D8EF-1AED-12DD-F0C50BED994C}"/>
          </ac:picMkLst>
        </pc:picChg>
        <pc:picChg chg="add del mod">
          <ac:chgData name="Brigitta Karen TSAI" userId="1b2ba493-5913-4a6d-b645-f48bfaafe4a4" providerId="ADAL" clId="{E4515AEB-561B-4C67-8306-BA02C214CDD0}" dt="2024-06-21T16:23:05.005" v="15779"/>
          <ac:picMkLst>
            <pc:docMk/>
            <pc:sldMk cId="0" sldId="264"/>
            <ac:picMk id="26" creationId="{34B3BFA9-9624-F58E-7735-3CB9684FF255}"/>
          </ac:picMkLst>
        </pc:picChg>
        <pc:picChg chg="add del mod ord">
          <ac:chgData name="Brigitta Karen TSAI" userId="1b2ba493-5913-4a6d-b645-f48bfaafe4a4" providerId="ADAL" clId="{E4515AEB-561B-4C67-8306-BA02C214CDD0}" dt="2024-06-21T16:23:11.944" v="15780"/>
          <ac:picMkLst>
            <pc:docMk/>
            <pc:sldMk cId="0" sldId="264"/>
            <ac:picMk id="29" creationId="{56EA6451-6487-6327-624F-04E5D928E99A}"/>
          </ac:picMkLst>
        </pc:picChg>
        <pc:picChg chg="add del mod">
          <ac:chgData name="Brigitta Karen TSAI" userId="1b2ba493-5913-4a6d-b645-f48bfaafe4a4" providerId="ADAL" clId="{E4515AEB-561B-4C67-8306-BA02C214CDD0}" dt="2024-06-21T16:23:40.377" v="15782"/>
          <ac:picMkLst>
            <pc:docMk/>
            <pc:sldMk cId="0" sldId="264"/>
            <ac:picMk id="30" creationId="{670E5DC4-8A5B-1BEC-A3CB-1A1D549E19EC}"/>
          </ac:picMkLst>
        </pc:picChg>
        <pc:picChg chg="add del mod ord">
          <ac:chgData name="Brigitta Karen TSAI" userId="1b2ba493-5913-4a6d-b645-f48bfaafe4a4" providerId="ADAL" clId="{E4515AEB-561B-4C67-8306-BA02C214CDD0}" dt="2024-06-21T16:23:50.575" v="15783"/>
          <ac:picMkLst>
            <pc:docMk/>
            <pc:sldMk cId="0" sldId="264"/>
            <ac:picMk id="33" creationId="{2C25AC0D-C19E-FA3D-5FCF-7578D69F94CE}"/>
          </ac:picMkLst>
        </pc:picChg>
        <pc:picChg chg="add del mod">
          <ac:chgData name="Brigitta Karen TSAI" userId="1b2ba493-5913-4a6d-b645-f48bfaafe4a4" providerId="ADAL" clId="{E4515AEB-561B-4C67-8306-BA02C214CDD0}" dt="2024-06-21T16:23:52.826" v="15785"/>
          <ac:picMkLst>
            <pc:docMk/>
            <pc:sldMk cId="0" sldId="264"/>
            <ac:picMk id="34" creationId="{588155E7-4877-D7A8-ACFF-94627FE7695E}"/>
          </ac:picMkLst>
        </pc:picChg>
        <pc:picChg chg="add del mod ord">
          <ac:chgData name="Brigitta Karen TSAI" userId="1b2ba493-5913-4a6d-b645-f48bfaafe4a4" providerId="ADAL" clId="{E4515AEB-561B-4C67-8306-BA02C214CDD0}" dt="2024-06-21T16:24:20.978" v="15786"/>
          <ac:picMkLst>
            <pc:docMk/>
            <pc:sldMk cId="0" sldId="264"/>
            <ac:picMk id="37" creationId="{93734CB9-6C41-2128-7A38-36B05D8C37F6}"/>
          </ac:picMkLst>
        </pc:picChg>
        <pc:picChg chg="add del mod">
          <ac:chgData name="Brigitta Karen TSAI" userId="1b2ba493-5913-4a6d-b645-f48bfaafe4a4" providerId="ADAL" clId="{E4515AEB-561B-4C67-8306-BA02C214CDD0}" dt="2024-06-21T16:24:47.295" v="15788"/>
          <ac:picMkLst>
            <pc:docMk/>
            <pc:sldMk cId="0" sldId="264"/>
            <ac:picMk id="38" creationId="{3DD3B934-E4E1-7031-1E9E-6BAED592B7A3}"/>
          </ac:picMkLst>
        </pc:picChg>
        <pc:picChg chg="add del mod ord">
          <ac:chgData name="Brigitta Karen TSAI" userId="1b2ba493-5913-4a6d-b645-f48bfaafe4a4" providerId="ADAL" clId="{E4515AEB-561B-4C67-8306-BA02C214CDD0}" dt="2024-06-21T16:24:59.249" v="15789"/>
          <ac:picMkLst>
            <pc:docMk/>
            <pc:sldMk cId="0" sldId="264"/>
            <ac:picMk id="42" creationId="{44D3763D-75FF-7EF5-A55F-8D63A48B0211}"/>
          </ac:picMkLst>
        </pc:picChg>
        <pc:picChg chg="add del mod">
          <ac:chgData name="Brigitta Karen TSAI" userId="1b2ba493-5913-4a6d-b645-f48bfaafe4a4" providerId="ADAL" clId="{E4515AEB-561B-4C67-8306-BA02C214CDD0}" dt="2024-06-21T16:25:03.056" v="15791"/>
          <ac:picMkLst>
            <pc:docMk/>
            <pc:sldMk cId="0" sldId="264"/>
            <ac:picMk id="43" creationId="{F275D95B-8E66-CB53-AEF1-BDA41B06099B}"/>
          </ac:picMkLst>
        </pc:picChg>
        <pc:picChg chg="add del mod ord">
          <ac:chgData name="Brigitta Karen TSAI" userId="1b2ba493-5913-4a6d-b645-f48bfaafe4a4" providerId="ADAL" clId="{E4515AEB-561B-4C67-8306-BA02C214CDD0}" dt="2024-06-21T16:25:30.098" v="15792"/>
          <ac:picMkLst>
            <pc:docMk/>
            <pc:sldMk cId="0" sldId="264"/>
            <ac:picMk id="46" creationId="{F24FBD74-FA42-2FFA-3129-C841D04EF4F4}"/>
          </ac:picMkLst>
        </pc:picChg>
        <pc:picChg chg="add mod">
          <ac:chgData name="Brigitta Karen TSAI" userId="1b2ba493-5913-4a6d-b645-f48bfaafe4a4" providerId="ADAL" clId="{E4515AEB-561B-4C67-8306-BA02C214CDD0}" dt="2024-06-21T16:44:36.087" v="15855" actId="1076"/>
          <ac:picMkLst>
            <pc:docMk/>
            <pc:sldMk cId="0" sldId="264"/>
            <ac:picMk id="47" creationId="{89FBA5FC-1A58-290A-DC61-40E53444B233}"/>
          </ac:picMkLst>
        </pc:picChg>
        <pc:cxnChg chg="add del">
          <ac:chgData name="Brigitta Karen TSAI" userId="1b2ba493-5913-4a6d-b645-f48bfaafe4a4" providerId="ADAL" clId="{E4515AEB-561B-4C67-8306-BA02C214CDD0}" dt="2024-06-16T10:42:57.438" v="4523" actId="11529"/>
          <ac:cxnSpMkLst>
            <pc:docMk/>
            <pc:sldMk cId="0" sldId="264"/>
            <ac:cxnSpMk id="13" creationId="{CDE8529B-3C9C-B439-D688-C4FAFB3B9520}"/>
          </ac:cxnSpMkLst>
        </pc:cxnChg>
      </pc:sldChg>
      <pc:sldChg chg="addSp delSp modSp del mod">
        <pc:chgData name="Brigitta Karen TSAI" userId="1b2ba493-5913-4a6d-b645-f48bfaafe4a4" providerId="ADAL" clId="{E4515AEB-561B-4C67-8306-BA02C214CDD0}" dt="2024-06-16T12:02:02.551" v="6211" actId="47"/>
        <pc:sldMkLst>
          <pc:docMk/>
          <pc:sldMk cId="0" sldId="266"/>
        </pc:sldMkLst>
        <pc:spChg chg="del">
          <ac:chgData name="Brigitta Karen TSAI" userId="1b2ba493-5913-4a6d-b645-f48bfaafe4a4" providerId="ADAL" clId="{E4515AEB-561B-4C67-8306-BA02C214CDD0}" dt="2024-06-16T10:59:25.994" v="5077" actId="478"/>
          <ac:spMkLst>
            <pc:docMk/>
            <pc:sldMk cId="0" sldId="266"/>
            <ac:spMk id="3" creationId="{5A066CF4-D9CB-BC44-57A3-20EAF3019A0D}"/>
          </ac:spMkLst>
        </pc:spChg>
        <pc:spChg chg="add mod">
          <ac:chgData name="Brigitta Karen TSAI" userId="1b2ba493-5913-4a6d-b645-f48bfaafe4a4" providerId="ADAL" clId="{E4515AEB-561B-4C67-8306-BA02C214CDD0}" dt="2024-06-16T11:48:39.861" v="5425" actId="20577"/>
          <ac:spMkLst>
            <pc:docMk/>
            <pc:sldMk cId="0" sldId="266"/>
            <ac:spMk id="4" creationId="{4758C55A-F226-DCD8-630C-7BB17050E3A7}"/>
          </ac:spMkLst>
        </pc:spChg>
        <pc:spChg chg="add mod">
          <ac:chgData name="Brigitta Karen TSAI" userId="1b2ba493-5913-4a6d-b645-f48bfaafe4a4" providerId="ADAL" clId="{E4515AEB-561B-4C67-8306-BA02C214CDD0}" dt="2024-06-16T11:47:56.304" v="5391" actId="20577"/>
          <ac:spMkLst>
            <pc:docMk/>
            <pc:sldMk cId="0" sldId="266"/>
            <ac:spMk id="5" creationId="{FF077ADE-2C94-37B9-6DBA-8C9B338C428A}"/>
          </ac:spMkLst>
        </pc:spChg>
        <pc:spChg chg="mod">
          <ac:chgData name="Brigitta Karen TSAI" userId="1b2ba493-5913-4a6d-b645-f48bfaafe4a4" providerId="ADAL" clId="{E4515AEB-561B-4C67-8306-BA02C214CDD0}" dt="2024-06-16T10:59:52.703" v="5109" actId="20577"/>
          <ac:spMkLst>
            <pc:docMk/>
            <pc:sldMk cId="0" sldId="266"/>
            <ac:spMk id="806" creationId="{00000000-0000-0000-0000-000000000000}"/>
          </ac:spMkLst>
        </pc:spChg>
        <pc:picChg chg="del">
          <ac:chgData name="Brigitta Karen TSAI" userId="1b2ba493-5913-4a6d-b645-f48bfaafe4a4" providerId="ADAL" clId="{E4515AEB-561B-4C67-8306-BA02C214CDD0}" dt="2024-06-16T10:59:23.226" v="5076" actId="478"/>
          <ac:picMkLst>
            <pc:docMk/>
            <pc:sldMk cId="0" sldId="266"/>
            <ac:picMk id="2" creationId="{8B52FB5F-A8DD-50BE-8E44-95744BC4CD0D}"/>
          </ac:picMkLst>
        </pc:picChg>
      </pc:sldChg>
      <pc:sldChg chg="del">
        <pc:chgData name="Brigitta Karen TSAI" userId="1b2ba493-5913-4a6d-b645-f48bfaafe4a4" providerId="ADAL" clId="{E4515AEB-561B-4C67-8306-BA02C214CDD0}" dt="2024-06-17T08:37:49.227" v="9912" actId="47"/>
        <pc:sldMkLst>
          <pc:docMk/>
          <pc:sldMk cId="0" sldId="278"/>
        </pc:sldMkLst>
      </pc:sldChg>
      <pc:sldChg chg="addSp delSp modSp mod">
        <pc:chgData name="Brigitta Karen TSAI" userId="1b2ba493-5913-4a6d-b645-f48bfaafe4a4" providerId="ADAL" clId="{E4515AEB-561B-4C67-8306-BA02C214CDD0}" dt="2024-06-17T08:51:39.317" v="10131" actId="1076"/>
        <pc:sldMkLst>
          <pc:docMk/>
          <pc:sldMk cId="2983239401" sldId="308"/>
        </pc:sldMkLst>
        <pc:spChg chg="mod">
          <ac:chgData name="Brigitta Karen TSAI" userId="1b2ba493-5913-4a6d-b645-f48bfaafe4a4" providerId="ADAL" clId="{E4515AEB-561B-4C67-8306-BA02C214CDD0}" dt="2024-06-17T08:39:11.778" v="10012" actId="403"/>
          <ac:spMkLst>
            <pc:docMk/>
            <pc:sldMk cId="2983239401" sldId="308"/>
            <ac:spMk id="2" creationId="{66C1F1EE-7B88-42FF-2A3F-140FC2170FDD}"/>
          </ac:spMkLst>
        </pc:spChg>
        <pc:spChg chg="del">
          <ac:chgData name="Brigitta Karen TSAI" userId="1b2ba493-5913-4a6d-b645-f48bfaafe4a4" providerId="ADAL" clId="{E4515AEB-561B-4C67-8306-BA02C214CDD0}" dt="2024-06-17T08:37:53.534" v="9913" actId="478"/>
          <ac:spMkLst>
            <pc:docMk/>
            <pc:sldMk cId="2983239401" sldId="308"/>
            <ac:spMk id="4" creationId="{34BAC21B-202B-B957-418C-B8014A9CE759}"/>
          </ac:spMkLst>
        </pc:spChg>
        <pc:picChg chg="del">
          <ac:chgData name="Brigitta Karen TSAI" userId="1b2ba493-5913-4a6d-b645-f48bfaafe4a4" providerId="ADAL" clId="{E4515AEB-561B-4C67-8306-BA02C214CDD0}" dt="2024-06-17T08:37:59.883" v="9914" actId="478"/>
          <ac:picMkLst>
            <pc:docMk/>
            <pc:sldMk cId="2983239401" sldId="308"/>
            <ac:picMk id="3" creationId="{04A522C7-62EF-6C51-8DB1-1CA132398D35}"/>
          </ac:picMkLst>
        </pc:picChg>
        <pc:picChg chg="add del mod">
          <ac:chgData name="Brigitta Karen TSAI" userId="1b2ba493-5913-4a6d-b645-f48bfaafe4a4" providerId="ADAL" clId="{E4515AEB-561B-4C67-8306-BA02C214CDD0}" dt="2024-06-17T08:43:12.837" v="10016" actId="478"/>
          <ac:picMkLst>
            <pc:docMk/>
            <pc:sldMk cId="2983239401" sldId="308"/>
            <ac:picMk id="6" creationId="{7CA87F45-10D4-4FD1-9AAE-B5980465AC3C}"/>
          </ac:picMkLst>
        </pc:picChg>
        <pc:picChg chg="add mod modCrop">
          <ac:chgData name="Brigitta Karen TSAI" userId="1b2ba493-5913-4a6d-b645-f48bfaafe4a4" providerId="ADAL" clId="{E4515AEB-561B-4C67-8306-BA02C214CDD0}" dt="2024-06-17T08:46:34.500" v="10058" actId="14100"/>
          <ac:picMkLst>
            <pc:docMk/>
            <pc:sldMk cId="2983239401" sldId="308"/>
            <ac:picMk id="8" creationId="{53421B8C-05B4-0623-04A1-A53B368DB872}"/>
          </ac:picMkLst>
        </pc:picChg>
        <pc:picChg chg="add mod modCrop">
          <ac:chgData name="Brigitta Karen TSAI" userId="1b2ba493-5913-4a6d-b645-f48bfaafe4a4" providerId="ADAL" clId="{E4515AEB-561B-4C67-8306-BA02C214CDD0}" dt="2024-06-17T08:47:13.854" v="10072" actId="1035"/>
          <ac:picMkLst>
            <pc:docMk/>
            <pc:sldMk cId="2983239401" sldId="308"/>
            <ac:picMk id="9" creationId="{A019E4F3-012F-5786-ECC2-460EF1C58503}"/>
          </ac:picMkLst>
        </pc:picChg>
        <pc:picChg chg="add mod modCrop">
          <ac:chgData name="Brigitta Karen TSAI" userId="1b2ba493-5913-4a6d-b645-f48bfaafe4a4" providerId="ADAL" clId="{E4515AEB-561B-4C67-8306-BA02C214CDD0}" dt="2024-06-17T08:49:54.533" v="10117" actId="1076"/>
          <ac:picMkLst>
            <pc:docMk/>
            <pc:sldMk cId="2983239401" sldId="308"/>
            <ac:picMk id="11" creationId="{45B3F2C5-EE3A-17EC-E0E3-A97203308BB1}"/>
          </ac:picMkLst>
        </pc:picChg>
        <pc:picChg chg="add mod modCrop">
          <ac:chgData name="Brigitta Karen TSAI" userId="1b2ba493-5913-4a6d-b645-f48bfaafe4a4" providerId="ADAL" clId="{E4515AEB-561B-4C67-8306-BA02C214CDD0}" dt="2024-06-17T08:49:56.765" v="10118" actId="1076"/>
          <ac:picMkLst>
            <pc:docMk/>
            <pc:sldMk cId="2983239401" sldId="308"/>
            <ac:picMk id="12" creationId="{077ABE39-2EEB-7422-9554-C8E50B715F38}"/>
          </ac:picMkLst>
        </pc:picChg>
        <pc:picChg chg="add del mod modCrop">
          <ac:chgData name="Brigitta Karen TSAI" userId="1b2ba493-5913-4a6d-b645-f48bfaafe4a4" providerId="ADAL" clId="{E4515AEB-561B-4C67-8306-BA02C214CDD0}" dt="2024-06-17T08:46:00.431" v="10048" actId="478"/>
          <ac:picMkLst>
            <pc:docMk/>
            <pc:sldMk cId="2983239401" sldId="308"/>
            <ac:picMk id="13" creationId="{38DC2D05-F78C-0D8C-D6A0-F4825BCF3BB4}"/>
          </ac:picMkLst>
        </pc:picChg>
        <pc:picChg chg="add mod">
          <ac:chgData name="Brigitta Karen TSAI" userId="1b2ba493-5913-4a6d-b645-f48bfaafe4a4" providerId="ADAL" clId="{E4515AEB-561B-4C67-8306-BA02C214CDD0}" dt="2024-06-17T08:51:39.317" v="10131" actId="1076"/>
          <ac:picMkLst>
            <pc:docMk/>
            <pc:sldMk cId="2983239401" sldId="308"/>
            <ac:picMk id="15" creationId="{E3D4A6DD-E09A-78ED-336E-9CF13F039213}"/>
          </ac:picMkLst>
        </pc:picChg>
        <pc:picChg chg="add mod">
          <ac:chgData name="Brigitta Karen TSAI" userId="1b2ba493-5913-4a6d-b645-f48bfaafe4a4" providerId="ADAL" clId="{E4515AEB-561B-4C67-8306-BA02C214CDD0}" dt="2024-06-17T08:51:39.317" v="10131" actId="1076"/>
          <ac:picMkLst>
            <pc:docMk/>
            <pc:sldMk cId="2983239401" sldId="308"/>
            <ac:picMk id="17" creationId="{EB606D19-0253-975D-1A67-0ECBA30D1D35}"/>
          </ac:picMkLst>
        </pc:picChg>
      </pc:sldChg>
      <pc:sldChg chg="addSp delSp modSp mod">
        <pc:chgData name="Brigitta Karen TSAI" userId="1b2ba493-5913-4a6d-b645-f48bfaafe4a4" providerId="ADAL" clId="{E4515AEB-561B-4C67-8306-BA02C214CDD0}" dt="2024-06-20T05:47:23.628" v="15393" actId="20577"/>
        <pc:sldMkLst>
          <pc:docMk/>
          <pc:sldMk cId="3601716197" sldId="309"/>
        </pc:sldMkLst>
        <pc:spChg chg="mod">
          <ac:chgData name="Brigitta Karen TSAI" userId="1b2ba493-5913-4a6d-b645-f48bfaafe4a4" providerId="ADAL" clId="{E4515AEB-561B-4C67-8306-BA02C214CDD0}" dt="2024-06-20T05:47:23.628" v="15393" actId="20577"/>
          <ac:spMkLst>
            <pc:docMk/>
            <pc:sldMk cId="3601716197" sldId="309"/>
            <ac:spMk id="2" creationId="{9FD44102-8962-034E-C498-15C00A9059E8}"/>
          </ac:spMkLst>
        </pc:spChg>
        <pc:spChg chg="del">
          <ac:chgData name="Brigitta Karen TSAI" userId="1b2ba493-5913-4a6d-b645-f48bfaafe4a4" providerId="ADAL" clId="{E4515AEB-561B-4C67-8306-BA02C214CDD0}" dt="2024-06-17T08:38:04.470" v="9916" actId="478"/>
          <ac:spMkLst>
            <pc:docMk/>
            <pc:sldMk cId="3601716197" sldId="309"/>
            <ac:spMk id="5" creationId="{08C75B13-C3BB-184F-B523-0854902F73C5}"/>
          </ac:spMkLst>
        </pc:spChg>
        <pc:spChg chg="add mod">
          <ac:chgData name="Brigitta Karen TSAI" userId="1b2ba493-5913-4a6d-b645-f48bfaafe4a4" providerId="ADAL" clId="{E4515AEB-561B-4C67-8306-BA02C214CDD0}" dt="2024-06-17T11:11:31.184" v="13580" actId="1076"/>
          <ac:spMkLst>
            <pc:docMk/>
            <pc:sldMk cId="3601716197" sldId="309"/>
            <ac:spMk id="6" creationId="{8E923D84-C47E-BEBE-B01B-17C20056A1CF}"/>
          </ac:spMkLst>
        </pc:spChg>
        <pc:graphicFrameChg chg="add mod modGraphic">
          <ac:chgData name="Brigitta Karen TSAI" userId="1b2ba493-5913-4a6d-b645-f48bfaafe4a4" providerId="ADAL" clId="{E4515AEB-561B-4C67-8306-BA02C214CDD0}" dt="2024-06-20T05:44:33.965" v="15345" actId="207"/>
          <ac:graphicFrameMkLst>
            <pc:docMk/>
            <pc:sldMk cId="3601716197" sldId="309"/>
            <ac:graphicFrameMk id="4" creationId="{4CE201C8-13E7-C206-95E6-348FFBC00114}"/>
          </ac:graphicFrameMkLst>
        </pc:graphicFrameChg>
        <pc:picChg chg="del">
          <ac:chgData name="Brigitta Karen TSAI" userId="1b2ba493-5913-4a6d-b645-f48bfaafe4a4" providerId="ADAL" clId="{E4515AEB-561B-4C67-8306-BA02C214CDD0}" dt="2024-06-17T08:38:02.013" v="9915" actId="478"/>
          <ac:picMkLst>
            <pc:docMk/>
            <pc:sldMk cId="3601716197" sldId="309"/>
            <ac:picMk id="3" creationId="{808A6704-7A61-2BF6-95A6-CC317FC8D1B4}"/>
          </ac:picMkLst>
        </pc:picChg>
      </pc:sldChg>
      <pc:sldChg chg="modSp del mod">
        <pc:chgData name="Brigitta Karen TSAI" userId="1b2ba493-5913-4a6d-b645-f48bfaafe4a4" providerId="ADAL" clId="{E4515AEB-561B-4C67-8306-BA02C214CDD0}" dt="2024-06-16T18:47:15.048" v="8506" actId="47"/>
        <pc:sldMkLst>
          <pc:docMk/>
          <pc:sldMk cId="1337888667" sldId="310"/>
        </pc:sldMkLst>
        <pc:spChg chg="mod">
          <ac:chgData name="Brigitta Karen TSAI" userId="1b2ba493-5913-4a6d-b645-f48bfaafe4a4" providerId="ADAL" clId="{E4515AEB-561B-4C67-8306-BA02C214CDD0}" dt="2024-06-16T03:42:53.762" v="1311" actId="27636"/>
          <ac:spMkLst>
            <pc:docMk/>
            <pc:sldMk cId="1337888667" sldId="310"/>
            <ac:spMk id="903" creationId="{00000000-0000-0000-0000-000000000000}"/>
          </ac:spMkLst>
        </pc:spChg>
      </pc:sldChg>
      <pc:sldChg chg="addSp delSp modSp mod ord">
        <pc:chgData name="Brigitta Karen TSAI" userId="1b2ba493-5913-4a6d-b645-f48bfaafe4a4" providerId="ADAL" clId="{E4515AEB-561B-4C67-8306-BA02C214CDD0}" dt="2024-06-20T05:42:33.435" v="15325" actId="1076"/>
        <pc:sldMkLst>
          <pc:docMk/>
          <pc:sldMk cId="4140932279" sldId="311"/>
        </pc:sldMkLst>
        <pc:spChg chg="add mod">
          <ac:chgData name="Brigitta Karen TSAI" userId="1b2ba493-5913-4a6d-b645-f48bfaafe4a4" providerId="ADAL" clId="{E4515AEB-561B-4C67-8306-BA02C214CDD0}" dt="2024-06-18T11:43:56.150" v="14271" actId="1076"/>
          <ac:spMkLst>
            <pc:docMk/>
            <pc:sldMk cId="4140932279" sldId="311"/>
            <ac:spMk id="2" creationId="{5903039C-9404-5B6C-2D38-7FC8C4DDE19C}"/>
          </ac:spMkLst>
        </pc:spChg>
        <pc:spChg chg="del mod">
          <ac:chgData name="Brigitta Karen TSAI" userId="1b2ba493-5913-4a6d-b645-f48bfaafe4a4" providerId="ADAL" clId="{E4515AEB-561B-4C67-8306-BA02C214CDD0}" dt="2024-06-16T18:37:30.502" v="8321" actId="478"/>
          <ac:spMkLst>
            <pc:docMk/>
            <pc:sldMk cId="4140932279" sldId="311"/>
            <ac:spMk id="2" creationId="{9E136E2A-C966-25AC-D085-59E9B1CE772F}"/>
          </ac:spMkLst>
        </pc:spChg>
        <pc:spChg chg="mod">
          <ac:chgData name="Brigitta Karen TSAI" userId="1b2ba493-5913-4a6d-b645-f48bfaafe4a4" providerId="ADAL" clId="{E4515AEB-561B-4C67-8306-BA02C214CDD0}" dt="2024-06-20T05:42:33.435" v="15325" actId="1076"/>
          <ac:spMkLst>
            <pc:docMk/>
            <pc:sldMk cId="4140932279" sldId="311"/>
            <ac:spMk id="3" creationId="{1BF0CE58-53E1-26F2-0FC4-C940DB4EBD77}"/>
          </ac:spMkLst>
        </pc:spChg>
        <pc:spChg chg="add del">
          <ac:chgData name="Brigitta Karen TSAI" userId="1b2ba493-5913-4a6d-b645-f48bfaafe4a4" providerId="ADAL" clId="{E4515AEB-561B-4C67-8306-BA02C214CDD0}" dt="2024-06-16T17:03:09.916" v="8303" actId="478"/>
          <ac:spMkLst>
            <pc:docMk/>
            <pc:sldMk cId="4140932279" sldId="311"/>
            <ac:spMk id="3" creationId="{860F18DD-FF44-14DC-F33A-F64C1FC8C274}"/>
          </ac:spMkLst>
        </pc:spChg>
        <pc:spChg chg="del mod">
          <ac:chgData name="Brigitta Karen TSAI" userId="1b2ba493-5913-4a6d-b645-f48bfaafe4a4" providerId="ADAL" clId="{E4515AEB-561B-4C67-8306-BA02C214CDD0}" dt="2024-06-16T18:37:16.249" v="8309" actId="478"/>
          <ac:spMkLst>
            <pc:docMk/>
            <pc:sldMk cId="4140932279" sldId="311"/>
            <ac:spMk id="4" creationId="{09AD767E-C3B3-9DD3-EDB2-6B4A920CC6C1}"/>
          </ac:spMkLst>
        </pc:spChg>
        <pc:spChg chg="add mod">
          <ac:chgData name="Brigitta Karen TSAI" userId="1b2ba493-5913-4a6d-b645-f48bfaafe4a4" providerId="ADAL" clId="{E4515AEB-561B-4C67-8306-BA02C214CDD0}" dt="2024-06-16T18:44:06.447" v="8425" actId="1076"/>
          <ac:spMkLst>
            <pc:docMk/>
            <pc:sldMk cId="4140932279" sldId="311"/>
            <ac:spMk id="5" creationId="{26F33523-2AA2-7CAC-D22F-DB172C88F281}"/>
          </ac:spMkLst>
        </pc:spChg>
        <pc:spChg chg="del">
          <ac:chgData name="Brigitta Karen TSAI" userId="1b2ba493-5913-4a6d-b645-f48bfaafe4a4" providerId="ADAL" clId="{E4515AEB-561B-4C67-8306-BA02C214CDD0}" dt="2024-06-16T18:37:15.202" v="8308" actId="478"/>
          <ac:spMkLst>
            <pc:docMk/>
            <pc:sldMk cId="4140932279" sldId="311"/>
            <ac:spMk id="6" creationId="{13137420-1CBF-A438-5C34-A30F35B80305}"/>
          </ac:spMkLst>
        </pc:spChg>
        <pc:spChg chg="del">
          <ac:chgData name="Brigitta Karen TSAI" userId="1b2ba493-5913-4a6d-b645-f48bfaafe4a4" providerId="ADAL" clId="{E4515AEB-561B-4C67-8306-BA02C214CDD0}" dt="2024-06-16T18:37:14.607" v="8307" actId="478"/>
          <ac:spMkLst>
            <pc:docMk/>
            <pc:sldMk cId="4140932279" sldId="311"/>
            <ac:spMk id="9" creationId="{8B6719DC-A0BA-1EB9-FC76-2E764DCA5FB9}"/>
          </ac:spMkLst>
        </pc:spChg>
        <pc:spChg chg="mod">
          <ac:chgData name="Brigitta Karen TSAI" userId="1b2ba493-5913-4a6d-b645-f48bfaafe4a4" providerId="ADAL" clId="{E4515AEB-561B-4C67-8306-BA02C214CDD0}" dt="2024-06-16T18:39:49.379" v="8374" actId="404"/>
          <ac:spMkLst>
            <pc:docMk/>
            <pc:sldMk cId="4140932279" sldId="311"/>
            <ac:spMk id="12" creationId="{D9A43454-9451-D343-B8B3-F5097C3AE979}"/>
          </ac:spMkLst>
        </pc:spChg>
        <pc:spChg chg="add mod">
          <ac:chgData name="Brigitta Karen TSAI" userId="1b2ba493-5913-4a6d-b645-f48bfaafe4a4" providerId="ADAL" clId="{E4515AEB-561B-4C67-8306-BA02C214CDD0}" dt="2024-06-16T18:44:06.447" v="8425" actId="1076"/>
          <ac:spMkLst>
            <pc:docMk/>
            <pc:sldMk cId="4140932279" sldId="311"/>
            <ac:spMk id="15" creationId="{BC3349A5-CE17-0F23-B62D-20635635DD0C}"/>
          </ac:spMkLst>
        </pc:spChg>
        <pc:spChg chg="mod">
          <ac:chgData name="Brigitta Karen TSAI" userId="1b2ba493-5913-4a6d-b645-f48bfaafe4a4" providerId="ADAL" clId="{E4515AEB-561B-4C67-8306-BA02C214CDD0}" dt="2024-06-16T18:44:06.447" v="8425" actId="1076"/>
          <ac:spMkLst>
            <pc:docMk/>
            <pc:sldMk cId="4140932279" sldId="311"/>
            <ac:spMk id="16" creationId="{C2611FF2-8A4A-6F9E-FD7C-D3739F1E7172}"/>
          </ac:spMkLst>
        </pc:spChg>
        <pc:spChg chg="add mod">
          <ac:chgData name="Brigitta Karen TSAI" userId="1b2ba493-5913-4a6d-b645-f48bfaafe4a4" providerId="ADAL" clId="{E4515AEB-561B-4C67-8306-BA02C214CDD0}" dt="2024-06-16T18:42:27.848" v="8412"/>
          <ac:spMkLst>
            <pc:docMk/>
            <pc:sldMk cId="4140932279" sldId="311"/>
            <ac:spMk id="19" creationId="{2CF492C2-5115-44E9-DB1F-155A0310CD85}"/>
          </ac:spMkLst>
        </pc:spChg>
        <pc:spChg chg="add mod">
          <ac:chgData name="Brigitta Karen TSAI" userId="1b2ba493-5913-4a6d-b645-f48bfaafe4a4" providerId="ADAL" clId="{E4515AEB-561B-4C67-8306-BA02C214CDD0}" dt="2024-06-16T18:42:27.848" v="8412"/>
          <ac:spMkLst>
            <pc:docMk/>
            <pc:sldMk cId="4140932279" sldId="311"/>
            <ac:spMk id="20" creationId="{614E04CA-7515-3F83-D17E-9E34E1E84ABE}"/>
          </ac:spMkLst>
        </pc:spChg>
        <pc:spChg chg="add mod">
          <ac:chgData name="Brigitta Karen TSAI" userId="1b2ba493-5913-4a6d-b645-f48bfaafe4a4" providerId="ADAL" clId="{E4515AEB-561B-4C67-8306-BA02C214CDD0}" dt="2024-06-16T18:43:01.298" v="8414" actId="1076"/>
          <ac:spMkLst>
            <pc:docMk/>
            <pc:sldMk cId="4140932279" sldId="311"/>
            <ac:spMk id="21" creationId="{F8DCBF89-640B-C634-9A2B-EFDDD1625668}"/>
          </ac:spMkLst>
        </pc:spChg>
        <pc:spChg chg="add mod">
          <ac:chgData name="Brigitta Karen TSAI" userId="1b2ba493-5913-4a6d-b645-f48bfaafe4a4" providerId="ADAL" clId="{E4515AEB-561B-4C67-8306-BA02C214CDD0}" dt="2024-06-16T18:43:01.298" v="8414" actId="1076"/>
          <ac:spMkLst>
            <pc:docMk/>
            <pc:sldMk cId="4140932279" sldId="311"/>
            <ac:spMk id="22" creationId="{AC519568-5373-8B78-2AB0-7B11ABFAC180}"/>
          </ac:spMkLst>
        </pc:spChg>
        <pc:spChg chg="add mod">
          <ac:chgData name="Brigitta Karen TSAI" userId="1b2ba493-5913-4a6d-b645-f48bfaafe4a4" providerId="ADAL" clId="{E4515AEB-561B-4C67-8306-BA02C214CDD0}" dt="2024-06-16T18:43:01.298" v="8414" actId="1076"/>
          <ac:spMkLst>
            <pc:docMk/>
            <pc:sldMk cId="4140932279" sldId="311"/>
            <ac:spMk id="23" creationId="{57C46773-B8F9-149E-5410-3DECE8A8672F}"/>
          </ac:spMkLst>
        </pc:spChg>
        <pc:spChg chg="add mod">
          <ac:chgData name="Brigitta Karen TSAI" userId="1b2ba493-5913-4a6d-b645-f48bfaafe4a4" providerId="ADAL" clId="{E4515AEB-561B-4C67-8306-BA02C214CDD0}" dt="2024-06-16T18:43:01.298" v="8414" actId="1076"/>
          <ac:spMkLst>
            <pc:docMk/>
            <pc:sldMk cId="4140932279" sldId="311"/>
            <ac:spMk id="24" creationId="{8A9CC835-B4B7-9C5B-D646-2F64A8C10436}"/>
          </ac:spMkLst>
        </pc:spChg>
        <pc:spChg chg="add mod">
          <ac:chgData name="Brigitta Karen TSAI" userId="1b2ba493-5913-4a6d-b645-f48bfaafe4a4" providerId="ADAL" clId="{E4515AEB-561B-4C67-8306-BA02C214CDD0}" dt="2024-06-16T18:43:01.298" v="8414" actId="1076"/>
          <ac:spMkLst>
            <pc:docMk/>
            <pc:sldMk cId="4140932279" sldId="311"/>
            <ac:spMk id="25" creationId="{78DC653E-4DB6-EEA7-E9B8-9BCD46DC822C}"/>
          </ac:spMkLst>
        </pc:spChg>
        <pc:spChg chg="add mod">
          <ac:chgData name="Brigitta Karen TSAI" userId="1b2ba493-5913-4a6d-b645-f48bfaafe4a4" providerId="ADAL" clId="{E4515AEB-561B-4C67-8306-BA02C214CDD0}" dt="2024-06-16T18:43:25.801" v="8419" actId="1076"/>
          <ac:spMkLst>
            <pc:docMk/>
            <pc:sldMk cId="4140932279" sldId="311"/>
            <ac:spMk id="26" creationId="{859F9E74-E18A-CB60-862D-91AFE24FDA14}"/>
          </ac:spMkLst>
        </pc:spChg>
        <pc:spChg chg="del">
          <ac:chgData name="Brigitta Karen TSAI" userId="1b2ba493-5913-4a6d-b645-f48bfaafe4a4" providerId="ADAL" clId="{E4515AEB-561B-4C67-8306-BA02C214CDD0}" dt="2024-06-16T18:37:33.256" v="8323" actId="478"/>
          <ac:spMkLst>
            <pc:docMk/>
            <pc:sldMk cId="4140932279" sldId="311"/>
            <ac:spMk id="33" creationId="{0AD7AB2E-27E9-FBBD-2B23-E4677ADDF88F}"/>
          </ac:spMkLst>
        </pc:spChg>
        <pc:spChg chg="del">
          <ac:chgData name="Brigitta Karen TSAI" userId="1b2ba493-5913-4a6d-b645-f48bfaafe4a4" providerId="ADAL" clId="{E4515AEB-561B-4C67-8306-BA02C214CDD0}" dt="2024-06-16T18:37:31.806" v="8322" actId="478"/>
          <ac:spMkLst>
            <pc:docMk/>
            <pc:sldMk cId="4140932279" sldId="311"/>
            <ac:spMk id="34" creationId="{9A2B1759-C289-FC3A-81A6-EA43360AA52D}"/>
          </ac:spMkLst>
        </pc:spChg>
        <pc:spChg chg="del mod">
          <ac:chgData name="Brigitta Karen TSAI" userId="1b2ba493-5913-4a6d-b645-f48bfaafe4a4" providerId="ADAL" clId="{E4515AEB-561B-4C67-8306-BA02C214CDD0}" dt="2024-06-16T18:37:24.674" v="8315" actId="478"/>
          <ac:spMkLst>
            <pc:docMk/>
            <pc:sldMk cId="4140932279" sldId="311"/>
            <ac:spMk id="35" creationId="{EDBF7EDA-FD27-E544-387F-D7A4FDCC5E0C}"/>
          </ac:spMkLst>
        </pc:spChg>
        <pc:spChg chg="del">
          <ac:chgData name="Brigitta Karen TSAI" userId="1b2ba493-5913-4a6d-b645-f48bfaafe4a4" providerId="ADAL" clId="{E4515AEB-561B-4C67-8306-BA02C214CDD0}" dt="2024-06-16T18:37:26.923" v="8317" actId="478"/>
          <ac:spMkLst>
            <pc:docMk/>
            <pc:sldMk cId="4140932279" sldId="311"/>
            <ac:spMk id="37" creationId="{B8DE15DC-D295-825A-79CA-BAEC50FBF65F}"/>
          </ac:spMkLst>
        </pc:spChg>
        <pc:spChg chg="del">
          <ac:chgData name="Brigitta Karen TSAI" userId="1b2ba493-5913-4a6d-b645-f48bfaafe4a4" providerId="ADAL" clId="{E4515AEB-561B-4C67-8306-BA02C214CDD0}" dt="2024-06-16T18:37:27.902" v="8318" actId="478"/>
          <ac:spMkLst>
            <pc:docMk/>
            <pc:sldMk cId="4140932279" sldId="311"/>
            <ac:spMk id="39" creationId="{F3125EDA-7698-6ECE-8067-31917F224728}"/>
          </ac:spMkLst>
        </pc:spChg>
        <pc:spChg chg="del">
          <ac:chgData name="Brigitta Karen TSAI" userId="1b2ba493-5913-4a6d-b645-f48bfaafe4a4" providerId="ADAL" clId="{E4515AEB-561B-4C67-8306-BA02C214CDD0}" dt="2024-06-16T18:37:21.310" v="8310" actId="478"/>
          <ac:spMkLst>
            <pc:docMk/>
            <pc:sldMk cId="4140932279" sldId="311"/>
            <ac:spMk id="41" creationId="{EB51A3B3-3B3A-B81A-385B-B8E6BABBFBC0}"/>
          </ac:spMkLst>
        </pc:spChg>
        <pc:spChg chg="del">
          <ac:chgData name="Brigitta Karen TSAI" userId="1b2ba493-5913-4a6d-b645-f48bfaafe4a4" providerId="ADAL" clId="{E4515AEB-561B-4C67-8306-BA02C214CDD0}" dt="2024-06-16T18:37:23.627" v="8313" actId="478"/>
          <ac:spMkLst>
            <pc:docMk/>
            <pc:sldMk cId="4140932279" sldId="311"/>
            <ac:spMk id="42" creationId="{1BFA424A-D5A5-B98F-14A0-482C2F9A23FB}"/>
          </ac:spMkLst>
        </pc:spChg>
        <pc:spChg chg="del">
          <ac:chgData name="Brigitta Karen TSAI" userId="1b2ba493-5913-4a6d-b645-f48bfaafe4a4" providerId="ADAL" clId="{E4515AEB-561B-4C67-8306-BA02C214CDD0}" dt="2024-06-16T18:37:29.602" v="8320" actId="478"/>
          <ac:spMkLst>
            <pc:docMk/>
            <pc:sldMk cId="4140932279" sldId="311"/>
            <ac:spMk id="43" creationId="{0CE4C246-AE88-7BEB-8461-57CB3A0D5BC7}"/>
          </ac:spMkLst>
        </pc:spChg>
        <pc:spChg chg="del">
          <ac:chgData name="Brigitta Karen TSAI" userId="1b2ba493-5913-4a6d-b645-f48bfaafe4a4" providerId="ADAL" clId="{E4515AEB-561B-4C67-8306-BA02C214CDD0}" dt="2024-06-16T18:37:28.951" v="8319" actId="478"/>
          <ac:spMkLst>
            <pc:docMk/>
            <pc:sldMk cId="4140932279" sldId="311"/>
            <ac:spMk id="44" creationId="{13B84D80-89AE-8DDD-5AA1-C4E798F61C2A}"/>
          </ac:spMkLst>
        </pc:spChg>
        <pc:spChg chg="del">
          <ac:chgData name="Brigitta Karen TSAI" userId="1b2ba493-5913-4a6d-b645-f48bfaafe4a4" providerId="ADAL" clId="{E4515AEB-561B-4C67-8306-BA02C214CDD0}" dt="2024-06-16T18:37:25.619" v="8316" actId="478"/>
          <ac:spMkLst>
            <pc:docMk/>
            <pc:sldMk cId="4140932279" sldId="311"/>
            <ac:spMk id="45" creationId="{8E623868-1292-AFA6-4D60-AF2BAFA66612}"/>
          </ac:spMkLst>
        </pc:spChg>
        <pc:spChg chg="del">
          <ac:chgData name="Brigitta Karen TSAI" userId="1b2ba493-5913-4a6d-b645-f48bfaafe4a4" providerId="ADAL" clId="{E4515AEB-561B-4C67-8306-BA02C214CDD0}" dt="2024-06-16T18:37:22.358" v="8311" actId="478"/>
          <ac:spMkLst>
            <pc:docMk/>
            <pc:sldMk cId="4140932279" sldId="311"/>
            <ac:spMk id="46" creationId="{E133B389-E22F-5636-9DC3-070CEA2F2FD3}"/>
          </ac:spMkLst>
        </pc:spChg>
        <pc:spChg chg="del">
          <ac:chgData name="Brigitta Karen TSAI" userId="1b2ba493-5913-4a6d-b645-f48bfaafe4a4" providerId="ADAL" clId="{E4515AEB-561B-4C67-8306-BA02C214CDD0}" dt="2024-06-16T18:39:33.989" v="8371" actId="478"/>
          <ac:spMkLst>
            <pc:docMk/>
            <pc:sldMk cId="4140932279" sldId="311"/>
            <ac:spMk id="786" creationId="{57FADA59-DEBC-6972-8434-A4D5A5AF7D3F}"/>
          </ac:spMkLst>
        </pc:spChg>
        <pc:spChg chg="mod">
          <ac:chgData name="Brigitta Karen TSAI" userId="1b2ba493-5913-4a6d-b645-f48bfaafe4a4" providerId="ADAL" clId="{E4515AEB-561B-4C67-8306-BA02C214CDD0}" dt="2024-06-16T18:38:37.645" v="8363" actId="1076"/>
          <ac:spMkLst>
            <pc:docMk/>
            <pc:sldMk cId="4140932279" sldId="311"/>
            <ac:spMk id="849" creationId="{00000000-0000-0000-0000-000000000000}"/>
          </ac:spMkLst>
        </pc:spChg>
        <pc:grpChg chg="mod">
          <ac:chgData name="Brigitta Karen TSAI" userId="1b2ba493-5913-4a6d-b645-f48bfaafe4a4" providerId="ADAL" clId="{E4515AEB-561B-4C67-8306-BA02C214CDD0}" dt="2024-06-16T18:44:06.447" v="8425" actId="1076"/>
          <ac:grpSpMkLst>
            <pc:docMk/>
            <pc:sldMk cId="4140932279" sldId="311"/>
            <ac:grpSpMk id="10" creationId="{54F2CF12-AF22-2735-DA4C-B3EB668064D1}"/>
          </ac:grpSpMkLst>
        </pc:grpChg>
        <pc:grpChg chg="del">
          <ac:chgData name="Brigitta Karen TSAI" userId="1b2ba493-5913-4a6d-b645-f48bfaafe4a4" providerId="ADAL" clId="{E4515AEB-561B-4C67-8306-BA02C214CDD0}" dt="2024-06-16T18:39:36.860" v="8372" actId="478"/>
          <ac:grpSpMkLst>
            <pc:docMk/>
            <pc:sldMk cId="4140932279" sldId="311"/>
            <ac:grpSpMk id="778" creationId="{1DE0AA2B-4533-9CC8-D31C-62BF8DF1119E}"/>
          </ac:grpSpMkLst>
        </pc:grpChg>
        <pc:grpChg chg="mod">
          <ac:chgData name="Brigitta Karen TSAI" userId="1b2ba493-5913-4a6d-b645-f48bfaafe4a4" providerId="ADAL" clId="{E4515AEB-561B-4C67-8306-BA02C214CDD0}" dt="2024-06-16T18:44:06.447" v="8425" actId="1076"/>
          <ac:grpSpMkLst>
            <pc:docMk/>
            <pc:sldMk cId="4140932279" sldId="311"/>
            <ac:grpSpMk id="876" creationId="{00000000-0000-0000-0000-000000000000}"/>
          </ac:grpSpMkLst>
        </pc:grpChg>
        <pc:graphicFrameChg chg="add mod modGraphic">
          <ac:chgData name="Brigitta Karen TSAI" userId="1b2ba493-5913-4a6d-b645-f48bfaafe4a4" providerId="ADAL" clId="{E4515AEB-561B-4C67-8306-BA02C214CDD0}" dt="2024-06-16T18:46:57.408" v="8504" actId="1076"/>
          <ac:graphicFrameMkLst>
            <pc:docMk/>
            <pc:sldMk cId="4140932279" sldId="311"/>
            <ac:graphicFrameMk id="27" creationId="{BFCE0DF3-8834-6A14-F9C8-DCFD4EEC2477}"/>
          </ac:graphicFrameMkLst>
        </pc:graphicFrameChg>
        <pc:cxnChg chg="add mod">
          <ac:chgData name="Brigitta Karen TSAI" userId="1b2ba493-5913-4a6d-b645-f48bfaafe4a4" providerId="ADAL" clId="{E4515AEB-561B-4C67-8306-BA02C214CDD0}" dt="2024-06-16T18:44:06.447" v="8425" actId="1076"/>
          <ac:cxnSpMkLst>
            <pc:docMk/>
            <pc:sldMk cId="4140932279" sldId="311"/>
            <ac:cxnSpMk id="8" creationId="{8AAE5F09-1AD8-B499-229D-FABF30AC375B}"/>
          </ac:cxnSpMkLst>
        </pc:cxnChg>
        <pc:cxnChg chg="add mod">
          <ac:chgData name="Brigitta Karen TSAI" userId="1b2ba493-5913-4a6d-b645-f48bfaafe4a4" providerId="ADAL" clId="{E4515AEB-561B-4C67-8306-BA02C214CDD0}" dt="2024-06-16T18:44:06.447" v="8425" actId="1076"/>
          <ac:cxnSpMkLst>
            <pc:docMk/>
            <pc:sldMk cId="4140932279" sldId="311"/>
            <ac:cxnSpMk id="18" creationId="{F5DC26BB-75DB-F746-C535-99B079458031}"/>
          </ac:cxnSpMkLst>
        </pc:cxnChg>
      </pc:sldChg>
      <pc:sldChg chg="addSp delSp modSp mod">
        <pc:chgData name="Brigitta Karen TSAI" userId="1b2ba493-5913-4a6d-b645-f48bfaafe4a4" providerId="ADAL" clId="{E4515AEB-561B-4C67-8306-BA02C214CDD0}" dt="2024-06-20T05:37:47.675" v="15235" actId="1076"/>
        <pc:sldMkLst>
          <pc:docMk/>
          <pc:sldMk cId="1424537479" sldId="312"/>
        </pc:sldMkLst>
        <pc:spChg chg="mod">
          <ac:chgData name="Brigitta Karen TSAI" userId="1b2ba493-5913-4a6d-b645-f48bfaafe4a4" providerId="ADAL" clId="{E4515AEB-561B-4C67-8306-BA02C214CDD0}" dt="2024-06-16T12:20:08.846" v="6811" actId="20577"/>
          <ac:spMkLst>
            <pc:docMk/>
            <pc:sldMk cId="1424537479" sldId="312"/>
            <ac:spMk id="2" creationId="{81E2E8D0-4021-C7E5-77F9-BBFE669DCFB5}"/>
          </ac:spMkLst>
        </pc:spChg>
        <pc:spChg chg="add del">
          <ac:chgData name="Brigitta Karen TSAI" userId="1b2ba493-5913-4a6d-b645-f48bfaafe4a4" providerId="ADAL" clId="{E4515AEB-561B-4C67-8306-BA02C214CDD0}" dt="2024-06-16T12:01:47.570" v="6208" actId="478"/>
          <ac:spMkLst>
            <pc:docMk/>
            <pc:sldMk cId="1424537479" sldId="312"/>
            <ac:spMk id="3" creationId="{074E961B-1CB2-CBD1-1E0E-4582B4D2AC83}"/>
          </ac:spMkLst>
        </pc:spChg>
        <pc:spChg chg="mod">
          <ac:chgData name="Brigitta Karen TSAI" userId="1b2ba493-5913-4a6d-b645-f48bfaafe4a4" providerId="ADAL" clId="{E4515AEB-561B-4C67-8306-BA02C214CDD0}" dt="2024-06-20T05:37:47.675" v="15235" actId="1076"/>
          <ac:spMkLst>
            <pc:docMk/>
            <pc:sldMk cId="1424537479" sldId="312"/>
            <ac:spMk id="4" creationId="{F66F64FF-1F56-684B-2B72-FD80106E5FD2}"/>
          </ac:spMkLst>
        </pc:spChg>
        <pc:spChg chg="add del">
          <ac:chgData name="Brigitta Karen TSAI" userId="1b2ba493-5913-4a6d-b645-f48bfaafe4a4" providerId="ADAL" clId="{E4515AEB-561B-4C67-8306-BA02C214CDD0}" dt="2024-06-16T12:01:57.975" v="6210" actId="478"/>
          <ac:spMkLst>
            <pc:docMk/>
            <pc:sldMk cId="1424537479" sldId="312"/>
            <ac:spMk id="5" creationId="{37EF0069-A351-82D4-9E19-A53BC527E09F}"/>
          </ac:spMkLst>
        </pc:spChg>
        <pc:spChg chg="add mod">
          <ac:chgData name="Brigitta Karen TSAI" userId="1b2ba493-5913-4a6d-b645-f48bfaafe4a4" providerId="ADAL" clId="{E4515AEB-561B-4C67-8306-BA02C214CDD0}" dt="2024-06-16T12:03:32.961" v="6264" actId="1076"/>
          <ac:spMkLst>
            <pc:docMk/>
            <pc:sldMk cId="1424537479" sldId="312"/>
            <ac:spMk id="6" creationId="{2D987D99-E415-66B0-5B5B-A72CE241899E}"/>
          </ac:spMkLst>
        </pc:spChg>
        <pc:spChg chg="del">
          <ac:chgData name="Brigitta Karen TSAI" userId="1b2ba493-5913-4a6d-b645-f48bfaafe4a4" providerId="ADAL" clId="{E4515AEB-561B-4C67-8306-BA02C214CDD0}" dt="2024-06-20T05:33:15.452" v="15093" actId="478"/>
          <ac:spMkLst>
            <pc:docMk/>
            <pc:sldMk cId="1424537479" sldId="312"/>
            <ac:spMk id="7" creationId="{6ED96488-D4DC-83AC-DC93-95150728103E}"/>
          </ac:spMkLst>
        </pc:spChg>
        <pc:spChg chg="add del mod">
          <ac:chgData name="Brigitta Karen TSAI" userId="1b2ba493-5913-4a6d-b645-f48bfaafe4a4" providerId="ADAL" clId="{E4515AEB-561B-4C67-8306-BA02C214CDD0}" dt="2024-06-16T12:03:38.395" v="6267" actId="478"/>
          <ac:spMkLst>
            <pc:docMk/>
            <pc:sldMk cId="1424537479" sldId="312"/>
            <ac:spMk id="7" creationId="{BE59BDAF-B228-FA47-2971-768207F026D1}"/>
          </ac:spMkLst>
        </pc:spChg>
        <pc:spChg chg="del mod">
          <ac:chgData name="Brigitta Karen TSAI" userId="1b2ba493-5913-4a6d-b645-f48bfaafe4a4" providerId="ADAL" clId="{E4515AEB-561B-4C67-8306-BA02C214CDD0}" dt="2024-06-16T11:59:52.620" v="6159" actId="478"/>
          <ac:spMkLst>
            <pc:docMk/>
            <pc:sldMk cId="1424537479" sldId="312"/>
            <ac:spMk id="8" creationId="{E653A09D-5966-DB19-9192-8A87D56BDC73}"/>
          </ac:spMkLst>
        </pc:spChg>
        <pc:spChg chg="add mod">
          <ac:chgData name="Brigitta Karen TSAI" userId="1b2ba493-5913-4a6d-b645-f48bfaafe4a4" providerId="ADAL" clId="{E4515AEB-561B-4C67-8306-BA02C214CDD0}" dt="2024-06-16T12:11:43.169" v="6555" actId="20577"/>
          <ac:spMkLst>
            <pc:docMk/>
            <pc:sldMk cId="1424537479" sldId="312"/>
            <ac:spMk id="9" creationId="{36574188-7BB6-BE49-DB55-3B8056D09EF8}"/>
          </ac:spMkLst>
        </pc:spChg>
        <pc:spChg chg="add mod">
          <ac:chgData name="Brigitta Karen TSAI" userId="1b2ba493-5913-4a6d-b645-f48bfaafe4a4" providerId="ADAL" clId="{E4515AEB-561B-4C67-8306-BA02C214CDD0}" dt="2024-06-16T12:03:48.825" v="6274" actId="20577"/>
          <ac:spMkLst>
            <pc:docMk/>
            <pc:sldMk cId="1424537479" sldId="312"/>
            <ac:spMk id="10" creationId="{643611E8-4D7D-034E-AD20-391AA5BF70FC}"/>
          </ac:spMkLst>
        </pc:spChg>
        <pc:spChg chg="add mod">
          <ac:chgData name="Brigitta Karen TSAI" userId="1b2ba493-5913-4a6d-b645-f48bfaafe4a4" providerId="ADAL" clId="{E4515AEB-561B-4C67-8306-BA02C214CDD0}" dt="2024-06-16T12:11:47.524" v="6558" actId="20577"/>
          <ac:spMkLst>
            <pc:docMk/>
            <pc:sldMk cId="1424537479" sldId="312"/>
            <ac:spMk id="11" creationId="{CB12973A-2B0C-1190-D143-67EFB01818C0}"/>
          </ac:spMkLst>
        </pc:spChg>
        <pc:spChg chg="add mod">
          <ac:chgData name="Brigitta Karen TSAI" userId="1b2ba493-5913-4a6d-b645-f48bfaafe4a4" providerId="ADAL" clId="{E4515AEB-561B-4C67-8306-BA02C214CDD0}" dt="2024-06-20T05:34:16.268" v="15104" actId="1076"/>
          <ac:spMkLst>
            <pc:docMk/>
            <pc:sldMk cId="1424537479" sldId="312"/>
            <ac:spMk id="12" creationId="{6B30732C-6051-A402-8419-F0322D77058B}"/>
          </ac:spMkLst>
        </pc:spChg>
        <pc:spChg chg="add mod">
          <ac:chgData name="Brigitta Karen TSAI" userId="1b2ba493-5913-4a6d-b645-f48bfaafe4a4" providerId="ADAL" clId="{E4515AEB-561B-4C67-8306-BA02C214CDD0}" dt="2024-06-20T05:34:09.877" v="15103" actId="1076"/>
          <ac:spMkLst>
            <pc:docMk/>
            <pc:sldMk cId="1424537479" sldId="312"/>
            <ac:spMk id="15" creationId="{A5BAE7D5-7BB3-0B98-E8CE-B9D803F6EA95}"/>
          </ac:spMkLst>
        </pc:spChg>
        <pc:spChg chg="add del mod">
          <ac:chgData name="Brigitta Karen TSAI" userId="1b2ba493-5913-4a6d-b645-f48bfaafe4a4" providerId="ADAL" clId="{E4515AEB-561B-4C67-8306-BA02C214CDD0}" dt="2024-06-16T12:09:25.449" v="6490" actId="478"/>
          <ac:spMkLst>
            <pc:docMk/>
            <pc:sldMk cId="1424537479" sldId="312"/>
            <ac:spMk id="17" creationId="{0CC75ED9-AE4E-9DB5-F685-8DC68BE0E8E3}"/>
          </ac:spMkLst>
        </pc:spChg>
        <pc:spChg chg="add mod">
          <ac:chgData name="Brigitta Karen TSAI" userId="1b2ba493-5913-4a6d-b645-f48bfaafe4a4" providerId="ADAL" clId="{E4515AEB-561B-4C67-8306-BA02C214CDD0}" dt="2024-06-16T12:14:38.979" v="6710" actId="1035"/>
          <ac:spMkLst>
            <pc:docMk/>
            <pc:sldMk cId="1424537479" sldId="312"/>
            <ac:spMk id="18" creationId="{23D089D1-16C3-373C-525C-173F55B27A2F}"/>
          </ac:spMkLst>
        </pc:spChg>
        <pc:spChg chg="add mod">
          <ac:chgData name="Brigitta Karen TSAI" userId="1b2ba493-5913-4a6d-b645-f48bfaafe4a4" providerId="ADAL" clId="{E4515AEB-561B-4C67-8306-BA02C214CDD0}" dt="2024-06-16T12:14:51.717" v="6722" actId="1035"/>
          <ac:spMkLst>
            <pc:docMk/>
            <pc:sldMk cId="1424537479" sldId="312"/>
            <ac:spMk id="21" creationId="{8FF02E8D-BB0B-E04E-18ED-0C1100E853C8}"/>
          </ac:spMkLst>
        </pc:spChg>
        <pc:spChg chg="add mod">
          <ac:chgData name="Brigitta Karen TSAI" userId="1b2ba493-5913-4a6d-b645-f48bfaafe4a4" providerId="ADAL" clId="{E4515AEB-561B-4C67-8306-BA02C214CDD0}" dt="2024-06-20T05:33:59.311" v="15101" actId="404"/>
          <ac:spMkLst>
            <pc:docMk/>
            <pc:sldMk cId="1424537479" sldId="312"/>
            <ac:spMk id="24" creationId="{F46DA85D-1EC2-3B13-C77E-64605252B297}"/>
          </ac:spMkLst>
        </pc:spChg>
        <pc:spChg chg="add del mod">
          <ac:chgData name="Brigitta Karen TSAI" userId="1b2ba493-5913-4a6d-b645-f48bfaafe4a4" providerId="ADAL" clId="{E4515AEB-561B-4C67-8306-BA02C214CDD0}" dt="2024-06-16T12:12:16.741" v="6589" actId="478"/>
          <ac:spMkLst>
            <pc:docMk/>
            <pc:sldMk cId="1424537479" sldId="312"/>
            <ac:spMk id="25" creationId="{A75AB150-9836-0FD9-B62D-D25C0CD250DE}"/>
          </ac:spMkLst>
        </pc:spChg>
        <pc:spChg chg="add mod">
          <ac:chgData name="Brigitta Karen TSAI" userId="1b2ba493-5913-4a6d-b645-f48bfaafe4a4" providerId="ADAL" clId="{E4515AEB-561B-4C67-8306-BA02C214CDD0}" dt="2024-06-16T12:15:00.817" v="6730" actId="1035"/>
          <ac:spMkLst>
            <pc:docMk/>
            <pc:sldMk cId="1424537479" sldId="312"/>
            <ac:spMk id="26" creationId="{390EF36B-FAB0-8CB1-F934-F499BE5693FC}"/>
          </ac:spMkLst>
        </pc:spChg>
        <pc:spChg chg="add mod">
          <ac:chgData name="Brigitta Karen TSAI" userId="1b2ba493-5913-4a6d-b645-f48bfaafe4a4" providerId="ADAL" clId="{E4515AEB-561B-4C67-8306-BA02C214CDD0}" dt="2024-06-20T05:33:51.312" v="15099" actId="1076"/>
          <ac:spMkLst>
            <pc:docMk/>
            <pc:sldMk cId="1424537479" sldId="312"/>
            <ac:spMk id="29" creationId="{250E55E6-636D-8A87-E41A-7242B4C4B490}"/>
          </ac:spMkLst>
        </pc:spChg>
        <pc:picChg chg="del">
          <ac:chgData name="Brigitta Karen TSAI" userId="1b2ba493-5913-4a6d-b645-f48bfaafe4a4" providerId="ADAL" clId="{E4515AEB-561B-4C67-8306-BA02C214CDD0}" dt="2024-06-16T11:59:51.064" v="6158" actId="478"/>
          <ac:picMkLst>
            <pc:docMk/>
            <pc:sldMk cId="1424537479" sldId="312"/>
            <ac:picMk id="4" creationId="{3494221B-59E4-E242-9153-94E0356547F1}"/>
          </ac:picMkLst>
        </pc:picChg>
        <pc:cxnChg chg="add mod">
          <ac:chgData name="Brigitta Karen TSAI" userId="1b2ba493-5913-4a6d-b645-f48bfaafe4a4" providerId="ADAL" clId="{E4515AEB-561B-4C67-8306-BA02C214CDD0}" dt="2024-06-16T12:06:22.252" v="6359" actId="1076"/>
          <ac:cxnSpMkLst>
            <pc:docMk/>
            <pc:sldMk cId="1424537479" sldId="312"/>
            <ac:cxnSpMk id="14" creationId="{717BA0EE-AC59-8EB6-40AD-9591AD4E0B9C}"/>
          </ac:cxnSpMkLst>
        </pc:cxnChg>
        <pc:cxnChg chg="add mod">
          <ac:chgData name="Brigitta Karen TSAI" userId="1b2ba493-5913-4a6d-b645-f48bfaafe4a4" providerId="ADAL" clId="{E4515AEB-561B-4C67-8306-BA02C214CDD0}" dt="2024-06-16T12:06:40.277" v="6361" actId="1076"/>
          <ac:cxnSpMkLst>
            <pc:docMk/>
            <pc:sldMk cId="1424537479" sldId="312"/>
            <ac:cxnSpMk id="16" creationId="{9CDE517F-C52B-136A-9356-C6DCD49768F3}"/>
          </ac:cxnSpMkLst>
        </pc:cxnChg>
        <pc:cxnChg chg="add mod">
          <ac:chgData name="Brigitta Karen TSAI" userId="1b2ba493-5913-4a6d-b645-f48bfaafe4a4" providerId="ADAL" clId="{E4515AEB-561B-4C67-8306-BA02C214CDD0}" dt="2024-06-16T12:14:38.979" v="6710" actId="1035"/>
          <ac:cxnSpMkLst>
            <pc:docMk/>
            <pc:sldMk cId="1424537479" sldId="312"/>
            <ac:cxnSpMk id="20" creationId="{D75F0689-BCBC-F980-E368-311C2A97E69A}"/>
          </ac:cxnSpMkLst>
        </pc:cxnChg>
        <pc:cxnChg chg="add mod">
          <ac:chgData name="Brigitta Karen TSAI" userId="1b2ba493-5913-4a6d-b645-f48bfaafe4a4" providerId="ADAL" clId="{E4515AEB-561B-4C67-8306-BA02C214CDD0}" dt="2024-06-16T12:15:00.817" v="6730" actId="1035"/>
          <ac:cxnSpMkLst>
            <pc:docMk/>
            <pc:sldMk cId="1424537479" sldId="312"/>
            <ac:cxnSpMk id="23" creationId="{27B937D9-C059-F003-DAFC-569213115DB3}"/>
          </ac:cxnSpMkLst>
        </pc:cxnChg>
        <pc:cxnChg chg="add mod">
          <ac:chgData name="Brigitta Karen TSAI" userId="1b2ba493-5913-4a6d-b645-f48bfaafe4a4" providerId="ADAL" clId="{E4515AEB-561B-4C67-8306-BA02C214CDD0}" dt="2024-06-16T12:15:00.817" v="6730" actId="1035"/>
          <ac:cxnSpMkLst>
            <pc:docMk/>
            <pc:sldMk cId="1424537479" sldId="312"/>
            <ac:cxnSpMk id="27" creationId="{08F908E3-4999-1379-27A6-55CE0A322848}"/>
          </ac:cxnSpMkLst>
        </pc:cxnChg>
        <pc:cxnChg chg="add mod">
          <ac:chgData name="Brigitta Karen TSAI" userId="1b2ba493-5913-4a6d-b645-f48bfaafe4a4" providerId="ADAL" clId="{E4515AEB-561B-4C67-8306-BA02C214CDD0}" dt="2024-06-20T05:33:56.008" v="15100" actId="1076"/>
          <ac:cxnSpMkLst>
            <pc:docMk/>
            <pc:sldMk cId="1424537479" sldId="312"/>
            <ac:cxnSpMk id="28" creationId="{0ABB3B98-75D6-E575-7F74-69F86C40FBA2}"/>
          </ac:cxnSpMkLst>
        </pc:cxnChg>
      </pc:sldChg>
      <pc:sldChg chg="addSp delSp modSp mod ord">
        <pc:chgData name="Brigitta Karen TSAI" userId="1b2ba493-5913-4a6d-b645-f48bfaafe4a4" providerId="ADAL" clId="{E4515AEB-561B-4C67-8306-BA02C214CDD0}" dt="2024-06-20T05:32:37.211" v="15091" actId="2085"/>
        <pc:sldMkLst>
          <pc:docMk/>
          <pc:sldMk cId="413639003" sldId="313"/>
        </pc:sldMkLst>
        <pc:spChg chg="mod">
          <ac:chgData name="Brigitta Karen TSAI" userId="1b2ba493-5913-4a6d-b645-f48bfaafe4a4" providerId="ADAL" clId="{E4515AEB-561B-4C67-8306-BA02C214CDD0}" dt="2024-06-16T12:20:22.705" v="6839" actId="20577"/>
          <ac:spMkLst>
            <pc:docMk/>
            <pc:sldMk cId="413639003" sldId="313"/>
            <ac:spMk id="2" creationId="{8AA0548F-EC98-B981-F159-683CA23897F8}"/>
          </ac:spMkLst>
        </pc:spChg>
        <pc:spChg chg="mod">
          <ac:chgData name="Brigitta Karen TSAI" userId="1b2ba493-5913-4a6d-b645-f48bfaafe4a4" providerId="ADAL" clId="{E4515AEB-561B-4C67-8306-BA02C214CDD0}" dt="2024-06-20T05:32:23.751" v="15086" actId="113"/>
          <ac:spMkLst>
            <pc:docMk/>
            <pc:sldMk cId="413639003" sldId="313"/>
            <ac:spMk id="3" creationId="{0797AE8D-8C65-CCE4-A2FD-B22939B973D5}"/>
          </ac:spMkLst>
        </pc:spChg>
        <pc:spChg chg="del">
          <ac:chgData name="Brigitta Karen TSAI" userId="1b2ba493-5913-4a6d-b645-f48bfaafe4a4" providerId="ADAL" clId="{E4515AEB-561B-4C67-8306-BA02C214CDD0}" dt="2024-06-16T12:18:53.972" v="6777" actId="478"/>
          <ac:spMkLst>
            <pc:docMk/>
            <pc:sldMk cId="413639003" sldId="313"/>
            <ac:spMk id="4" creationId="{CFC722D1-B2A7-CDED-1112-CD29B9224E1B}"/>
          </ac:spMkLst>
        </pc:spChg>
        <pc:spChg chg="del">
          <ac:chgData name="Brigitta Karen TSAI" userId="1b2ba493-5913-4a6d-b645-f48bfaafe4a4" providerId="ADAL" clId="{E4515AEB-561B-4C67-8306-BA02C214CDD0}" dt="2024-06-16T12:18:55.659" v="6780" actId="478"/>
          <ac:spMkLst>
            <pc:docMk/>
            <pc:sldMk cId="413639003" sldId="313"/>
            <ac:spMk id="7" creationId="{45E45482-D89A-CB17-64FF-BB7F0B11A5E7}"/>
          </ac:spMkLst>
        </pc:spChg>
        <pc:spChg chg="del mod">
          <ac:chgData name="Brigitta Karen TSAI" userId="1b2ba493-5913-4a6d-b645-f48bfaafe4a4" providerId="ADAL" clId="{E4515AEB-561B-4C67-8306-BA02C214CDD0}" dt="2024-06-16T12:18:54.806" v="6779" actId="478"/>
          <ac:spMkLst>
            <pc:docMk/>
            <pc:sldMk cId="413639003" sldId="313"/>
            <ac:spMk id="8" creationId="{66F85EC8-E91C-46B6-C8BD-9BF674832F17}"/>
          </ac:spMkLst>
        </pc:spChg>
        <pc:spChg chg="add mod">
          <ac:chgData name="Brigitta Karen TSAI" userId="1b2ba493-5913-4a6d-b645-f48bfaafe4a4" providerId="ADAL" clId="{E4515AEB-561B-4C67-8306-BA02C214CDD0}" dt="2024-06-16T12:40:34.203" v="6987" actId="1076"/>
          <ac:spMkLst>
            <pc:docMk/>
            <pc:sldMk cId="413639003" sldId="313"/>
            <ac:spMk id="11" creationId="{07112587-822C-D1D4-5E35-33C1199B4D55}"/>
          </ac:spMkLst>
        </pc:spChg>
        <pc:spChg chg="add mod">
          <ac:chgData name="Brigitta Karen TSAI" userId="1b2ba493-5913-4a6d-b645-f48bfaafe4a4" providerId="ADAL" clId="{E4515AEB-561B-4C67-8306-BA02C214CDD0}" dt="2024-06-16T12:51:32.440" v="7078" actId="20577"/>
          <ac:spMkLst>
            <pc:docMk/>
            <pc:sldMk cId="413639003" sldId="313"/>
            <ac:spMk id="18" creationId="{D946AD9E-9443-285C-8C73-3F6F8BC6B76B}"/>
          </ac:spMkLst>
        </pc:spChg>
        <pc:spChg chg="add mod">
          <ac:chgData name="Brigitta Karen TSAI" userId="1b2ba493-5913-4a6d-b645-f48bfaafe4a4" providerId="ADAL" clId="{E4515AEB-561B-4C67-8306-BA02C214CDD0}" dt="2024-06-16T12:51:27.859" v="7076" actId="1076"/>
          <ac:spMkLst>
            <pc:docMk/>
            <pc:sldMk cId="413639003" sldId="313"/>
            <ac:spMk id="19" creationId="{8BAE205D-229B-6B32-0F59-B4361147B625}"/>
          </ac:spMkLst>
        </pc:spChg>
        <pc:picChg chg="del mod">
          <ac:chgData name="Brigitta Karen TSAI" userId="1b2ba493-5913-4a6d-b645-f48bfaafe4a4" providerId="ADAL" clId="{E4515AEB-561B-4C67-8306-BA02C214CDD0}" dt="2024-06-16T12:18:52.061" v="6775" actId="478"/>
          <ac:picMkLst>
            <pc:docMk/>
            <pc:sldMk cId="413639003" sldId="313"/>
            <ac:picMk id="3" creationId="{1908B8D1-2621-2957-EDAC-096AFDCA5EF3}"/>
          </ac:picMkLst>
        </pc:picChg>
        <pc:picChg chg="del">
          <ac:chgData name="Brigitta Karen TSAI" userId="1b2ba493-5913-4a6d-b645-f48bfaafe4a4" providerId="ADAL" clId="{E4515AEB-561B-4C67-8306-BA02C214CDD0}" dt="2024-06-16T12:18:51.861" v="6773" actId="478"/>
          <ac:picMkLst>
            <pc:docMk/>
            <pc:sldMk cId="413639003" sldId="313"/>
            <ac:picMk id="5" creationId="{54A6C398-8126-26D8-B712-1E17EC1C7DB0}"/>
          </ac:picMkLst>
        </pc:picChg>
        <pc:picChg chg="del">
          <ac:chgData name="Brigitta Karen TSAI" userId="1b2ba493-5913-4a6d-b645-f48bfaafe4a4" providerId="ADAL" clId="{E4515AEB-561B-4C67-8306-BA02C214CDD0}" dt="2024-06-16T12:18:52.276" v="6776" actId="478"/>
          <ac:picMkLst>
            <pc:docMk/>
            <pc:sldMk cId="413639003" sldId="313"/>
            <ac:picMk id="6" creationId="{8238A60B-D12B-BF3A-A19B-F79773C27F3B}"/>
          </ac:picMkLst>
        </pc:picChg>
        <pc:picChg chg="add mod modCrop">
          <ac:chgData name="Brigitta Karen TSAI" userId="1b2ba493-5913-4a6d-b645-f48bfaafe4a4" providerId="ADAL" clId="{E4515AEB-561B-4C67-8306-BA02C214CDD0}" dt="2024-06-20T05:32:34.492" v="15088" actId="2085"/>
          <ac:picMkLst>
            <pc:docMk/>
            <pc:sldMk cId="413639003" sldId="313"/>
            <ac:picMk id="10" creationId="{54AD1F08-7AD9-C673-5AEB-395331595D74}"/>
          </ac:picMkLst>
        </pc:picChg>
        <pc:picChg chg="add del mod modCrop">
          <ac:chgData name="Brigitta Karen TSAI" userId="1b2ba493-5913-4a6d-b645-f48bfaafe4a4" providerId="ADAL" clId="{E4515AEB-561B-4C67-8306-BA02C214CDD0}" dt="2024-06-16T12:35:43.130" v="6932" actId="478"/>
          <ac:picMkLst>
            <pc:docMk/>
            <pc:sldMk cId="413639003" sldId="313"/>
            <ac:picMk id="13" creationId="{4E3CE32B-10AC-9DE0-7BBF-BA842BF387E0}"/>
          </ac:picMkLst>
        </pc:picChg>
        <pc:picChg chg="add mod modCrop">
          <ac:chgData name="Brigitta Karen TSAI" userId="1b2ba493-5913-4a6d-b645-f48bfaafe4a4" providerId="ADAL" clId="{E4515AEB-561B-4C67-8306-BA02C214CDD0}" dt="2024-06-16T12:40:45.462" v="6989" actId="1076"/>
          <ac:picMkLst>
            <pc:docMk/>
            <pc:sldMk cId="413639003" sldId="313"/>
            <ac:picMk id="14" creationId="{F0D253FB-29A3-F7C7-225A-62FC3867741D}"/>
          </ac:picMkLst>
        </pc:picChg>
        <pc:picChg chg="add del mod">
          <ac:chgData name="Brigitta Karen TSAI" userId="1b2ba493-5913-4a6d-b645-f48bfaafe4a4" providerId="ADAL" clId="{E4515AEB-561B-4C67-8306-BA02C214CDD0}" dt="2024-06-16T12:43:06.949" v="6998" actId="478"/>
          <ac:picMkLst>
            <pc:docMk/>
            <pc:sldMk cId="413639003" sldId="313"/>
            <ac:picMk id="16" creationId="{35B5CE8D-679A-5EF8-AB95-A9543AC6E7E2}"/>
          </ac:picMkLst>
        </pc:picChg>
        <pc:picChg chg="add del mod">
          <ac:chgData name="Brigitta Karen TSAI" userId="1b2ba493-5913-4a6d-b645-f48bfaafe4a4" providerId="ADAL" clId="{E4515AEB-561B-4C67-8306-BA02C214CDD0}" dt="2024-06-16T12:43:09.121" v="6999" actId="478"/>
          <ac:picMkLst>
            <pc:docMk/>
            <pc:sldMk cId="413639003" sldId="313"/>
            <ac:picMk id="17" creationId="{1A1FF14B-BA6D-E7D8-EFF3-6FDAFA84D15C}"/>
          </ac:picMkLst>
        </pc:picChg>
        <pc:picChg chg="add del mod">
          <ac:chgData name="Brigitta Karen TSAI" userId="1b2ba493-5913-4a6d-b645-f48bfaafe4a4" providerId="ADAL" clId="{E4515AEB-561B-4C67-8306-BA02C214CDD0}" dt="2024-06-16T12:38:59.784" v="6963" actId="478"/>
          <ac:picMkLst>
            <pc:docMk/>
            <pc:sldMk cId="413639003" sldId="313"/>
            <ac:picMk id="1026" creationId="{89F1BEFF-5D2B-41AC-BAD5-09615BFC61E0}"/>
          </ac:picMkLst>
        </pc:picChg>
        <pc:picChg chg="add del">
          <ac:chgData name="Brigitta Karen TSAI" userId="1b2ba493-5913-4a6d-b645-f48bfaafe4a4" providerId="ADAL" clId="{E4515AEB-561B-4C67-8306-BA02C214CDD0}" dt="2024-06-16T12:34:42.867" v="6910" actId="478"/>
          <ac:picMkLst>
            <pc:docMk/>
            <pc:sldMk cId="413639003" sldId="313"/>
            <ac:picMk id="1028" creationId="{58FA2344-357F-021E-B0AE-EA01144BD478}"/>
          </ac:picMkLst>
        </pc:picChg>
        <pc:picChg chg="add del mod">
          <ac:chgData name="Brigitta Karen TSAI" userId="1b2ba493-5913-4a6d-b645-f48bfaafe4a4" providerId="ADAL" clId="{E4515AEB-561B-4C67-8306-BA02C214CDD0}" dt="2024-06-16T12:50:14.478" v="7010" actId="478"/>
          <ac:picMkLst>
            <pc:docMk/>
            <pc:sldMk cId="413639003" sldId="313"/>
            <ac:picMk id="1030" creationId="{1853E978-8619-4EBC-A73E-C0246044A002}"/>
          </ac:picMkLst>
        </pc:picChg>
        <pc:picChg chg="add del mod">
          <ac:chgData name="Brigitta Karen TSAI" userId="1b2ba493-5913-4a6d-b645-f48bfaafe4a4" providerId="ADAL" clId="{E4515AEB-561B-4C67-8306-BA02C214CDD0}" dt="2024-06-16T12:48:07.451" v="7003" actId="478"/>
          <ac:picMkLst>
            <pc:docMk/>
            <pc:sldMk cId="413639003" sldId="313"/>
            <ac:picMk id="1032" creationId="{D0FA524F-4990-22BA-EAC5-66B96F9296C9}"/>
          </ac:picMkLst>
        </pc:picChg>
        <pc:picChg chg="add mod">
          <ac:chgData name="Brigitta Karen TSAI" userId="1b2ba493-5913-4a6d-b645-f48bfaafe4a4" providerId="ADAL" clId="{E4515AEB-561B-4C67-8306-BA02C214CDD0}" dt="2024-06-20T05:32:33.161" v="15087" actId="2085"/>
          <ac:picMkLst>
            <pc:docMk/>
            <pc:sldMk cId="413639003" sldId="313"/>
            <ac:picMk id="1034" creationId="{8CDEBF22-DB9E-5B63-9EDB-B5E0A694DAE3}"/>
          </ac:picMkLst>
        </pc:picChg>
        <pc:picChg chg="add mod">
          <ac:chgData name="Brigitta Karen TSAI" userId="1b2ba493-5913-4a6d-b645-f48bfaafe4a4" providerId="ADAL" clId="{E4515AEB-561B-4C67-8306-BA02C214CDD0}" dt="2024-06-20T05:32:37.211" v="15091" actId="2085"/>
          <ac:picMkLst>
            <pc:docMk/>
            <pc:sldMk cId="413639003" sldId="313"/>
            <ac:picMk id="1036" creationId="{5C2F6E03-E21F-054D-C065-BE5235C890FA}"/>
          </ac:picMkLst>
        </pc:picChg>
      </pc:sldChg>
      <pc:sldChg chg="del">
        <pc:chgData name="Brigitta Karen TSAI" userId="1b2ba493-5913-4a6d-b645-f48bfaafe4a4" providerId="ADAL" clId="{E4515AEB-561B-4C67-8306-BA02C214CDD0}" dt="2024-06-17T08:37:43.481" v="9911" actId="47"/>
        <pc:sldMkLst>
          <pc:docMk/>
          <pc:sldMk cId="3782811807" sldId="314"/>
        </pc:sldMkLst>
      </pc:sldChg>
      <pc:sldChg chg="addSp delSp modSp del mod">
        <pc:chgData name="Brigitta Karen TSAI" userId="1b2ba493-5913-4a6d-b645-f48bfaafe4a4" providerId="ADAL" clId="{E4515AEB-561B-4C67-8306-BA02C214CDD0}" dt="2024-06-16T16:53:17.192" v="8227" actId="47"/>
        <pc:sldMkLst>
          <pc:docMk/>
          <pc:sldMk cId="2994710014" sldId="315"/>
        </pc:sldMkLst>
        <pc:spChg chg="mod">
          <ac:chgData name="Brigitta Karen TSAI" userId="1b2ba493-5913-4a6d-b645-f48bfaafe4a4" providerId="ADAL" clId="{E4515AEB-561B-4C67-8306-BA02C214CDD0}" dt="2024-06-16T12:52:44.308" v="7126" actId="1076"/>
          <ac:spMkLst>
            <pc:docMk/>
            <pc:sldMk cId="2994710014" sldId="315"/>
            <ac:spMk id="2" creationId="{890285D7-8559-D8D7-FB19-B2BD8DFBEACD}"/>
          </ac:spMkLst>
        </pc:spChg>
        <pc:spChg chg="del">
          <ac:chgData name="Brigitta Karen TSAI" userId="1b2ba493-5913-4a6d-b645-f48bfaafe4a4" providerId="ADAL" clId="{E4515AEB-561B-4C67-8306-BA02C214CDD0}" dt="2024-06-16T12:52:23.163" v="7084" actId="478"/>
          <ac:spMkLst>
            <pc:docMk/>
            <pc:sldMk cId="2994710014" sldId="315"/>
            <ac:spMk id="6" creationId="{18D76B70-316F-B465-A8F6-CA02D0CEC29E}"/>
          </ac:spMkLst>
        </pc:spChg>
        <pc:spChg chg="add mod">
          <ac:chgData name="Brigitta Karen TSAI" userId="1b2ba493-5913-4a6d-b645-f48bfaafe4a4" providerId="ADAL" clId="{E4515AEB-561B-4C67-8306-BA02C214CDD0}" dt="2024-06-16T15:24:27.343" v="7423" actId="2711"/>
          <ac:spMkLst>
            <pc:docMk/>
            <pc:sldMk cId="2994710014" sldId="315"/>
            <ac:spMk id="7" creationId="{DBE3281E-A1F9-AE5E-E42B-F496CD53800F}"/>
          </ac:spMkLst>
        </pc:spChg>
        <pc:spChg chg="add mod">
          <ac:chgData name="Brigitta Karen TSAI" userId="1b2ba493-5913-4a6d-b645-f48bfaafe4a4" providerId="ADAL" clId="{E4515AEB-561B-4C67-8306-BA02C214CDD0}" dt="2024-06-16T15:24:29.832" v="7424" actId="2711"/>
          <ac:spMkLst>
            <pc:docMk/>
            <pc:sldMk cId="2994710014" sldId="315"/>
            <ac:spMk id="8" creationId="{5F5EF032-DCF8-BBD4-6A85-D0C834F8AB7D}"/>
          </ac:spMkLst>
        </pc:spChg>
        <pc:spChg chg="add mod">
          <ac:chgData name="Brigitta Karen TSAI" userId="1b2ba493-5913-4a6d-b645-f48bfaafe4a4" providerId="ADAL" clId="{E4515AEB-561B-4C67-8306-BA02C214CDD0}" dt="2024-06-16T15:24:33.179" v="7425" actId="2711"/>
          <ac:spMkLst>
            <pc:docMk/>
            <pc:sldMk cId="2994710014" sldId="315"/>
            <ac:spMk id="9" creationId="{8F45C076-4D2F-4DC6-AADB-E0EFFF318E09}"/>
          </ac:spMkLst>
        </pc:spChg>
        <pc:spChg chg="add mod">
          <ac:chgData name="Brigitta Karen TSAI" userId="1b2ba493-5913-4a6d-b645-f48bfaafe4a4" providerId="ADAL" clId="{E4515AEB-561B-4C67-8306-BA02C214CDD0}" dt="2024-06-16T15:24:19.584" v="7422" actId="2711"/>
          <ac:spMkLst>
            <pc:docMk/>
            <pc:sldMk cId="2994710014" sldId="315"/>
            <ac:spMk id="10" creationId="{FB395D3C-6FFE-AF63-ACA3-675C951E31B3}"/>
          </ac:spMkLst>
        </pc:spChg>
        <pc:spChg chg="add mod">
          <ac:chgData name="Brigitta Karen TSAI" userId="1b2ba493-5913-4a6d-b645-f48bfaafe4a4" providerId="ADAL" clId="{E4515AEB-561B-4C67-8306-BA02C214CDD0}" dt="2024-06-16T15:24:54.258" v="7430" actId="1076"/>
          <ac:spMkLst>
            <pc:docMk/>
            <pc:sldMk cId="2994710014" sldId="315"/>
            <ac:spMk id="11" creationId="{3257095C-5133-9193-C33D-05E2C339F9E9}"/>
          </ac:spMkLst>
        </pc:spChg>
        <pc:grpChg chg="del">
          <ac:chgData name="Brigitta Karen TSAI" userId="1b2ba493-5913-4a6d-b645-f48bfaafe4a4" providerId="ADAL" clId="{E4515AEB-561B-4C67-8306-BA02C214CDD0}" dt="2024-06-16T12:52:21.371" v="7083" actId="478"/>
          <ac:grpSpMkLst>
            <pc:docMk/>
            <pc:sldMk cId="2994710014" sldId="315"/>
            <ac:grpSpMk id="5" creationId="{2FFDB900-2AC6-B8D2-8230-4827C25B3BAB}"/>
          </ac:grpSpMkLst>
        </pc:grpChg>
      </pc:sldChg>
      <pc:sldChg chg="addSp delSp modSp mod">
        <pc:chgData name="Brigitta Karen TSAI" userId="1b2ba493-5913-4a6d-b645-f48bfaafe4a4" providerId="ADAL" clId="{E4515AEB-561B-4C67-8306-BA02C214CDD0}" dt="2024-06-20T05:41:42.454" v="15315" actId="1076"/>
        <pc:sldMkLst>
          <pc:docMk/>
          <pc:sldMk cId="4212514881" sldId="316"/>
        </pc:sldMkLst>
        <pc:spChg chg="mod">
          <ac:chgData name="Brigitta Karen TSAI" userId="1b2ba493-5913-4a6d-b645-f48bfaafe4a4" providerId="ADAL" clId="{E4515AEB-561B-4C67-8306-BA02C214CDD0}" dt="2024-06-16T16:54:19.827" v="8272" actId="1076"/>
          <ac:spMkLst>
            <pc:docMk/>
            <pc:sldMk cId="4212514881" sldId="316"/>
            <ac:spMk id="2" creationId="{2F6C6E69-EE51-3718-219B-C2860C62A648}"/>
          </ac:spMkLst>
        </pc:spChg>
        <pc:spChg chg="del">
          <ac:chgData name="Brigitta Karen TSAI" userId="1b2ba493-5913-4a6d-b645-f48bfaafe4a4" providerId="ADAL" clId="{E4515AEB-561B-4C67-8306-BA02C214CDD0}" dt="2024-06-15T16:29:15.833" v="452" actId="478"/>
          <ac:spMkLst>
            <pc:docMk/>
            <pc:sldMk cId="4212514881" sldId="316"/>
            <ac:spMk id="3" creationId="{681A7322-FDE7-C7AE-642B-96B9E6A1F1CB}"/>
          </ac:spMkLst>
        </pc:spChg>
        <pc:spChg chg="add mod">
          <ac:chgData name="Brigitta Karen TSAI" userId="1b2ba493-5913-4a6d-b645-f48bfaafe4a4" providerId="ADAL" clId="{E4515AEB-561B-4C67-8306-BA02C214CDD0}" dt="2024-06-20T05:41:42.454" v="15315" actId="1076"/>
          <ac:spMkLst>
            <pc:docMk/>
            <pc:sldMk cId="4212514881" sldId="316"/>
            <ac:spMk id="7" creationId="{DCC91623-3EFF-3048-3A9F-B0E47E288A0F}"/>
          </ac:spMkLst>
        </pc:spChg>
        <pc:picChg chg="add mod ord modCrop">
          <ac:chgData name="Brigitta Karen TSAI" userId="1b2ba493-5913-4a6d-b645-f48bfaafe4a4" providerId="ADAL" clId="{E4515AEB-561B-4C67-8306-BA02C214CDD0}" dt="2024-06-20T05:41:33.228" v="15313" actId="1076"/>
          <ac:picMkLst>
            <pc:docMk/>
            <pc:sldMk cId="4212514881" sldId="316"/>
            <ac:picMk id="4" creationId="{220F0BEA-5398-0682-47D6-E243BD222740}"/>
          </ac:picMkLst>
        </pc:picChg>
        <pc:picChg chg="del">
          <ac:chgData name="Brigitta Karen TSAI" userId="1b2ba493-5913-4a6d-b645-f48bfaafe4a4" providerId="ADAL" clId="{E4515AEB-561B-4C67-8306-BA02C214CDD0}" dt="2024-06-15T16:29:13.348" v="451" actId="478"/>
          <ac:picMkLst>
            <pc:docMk/>
            <pc:sldMk cId="4212514881" sldId="316"/>
            <ac:picMk id="4" creationId="{8E15E762-6C34-A7FA-8DCC-3A6316F8DF81}"/>
          </ac:picMkLst>
        </pc:picChg>
        <pc:picChg chg="add mod">
          <ac:chgData name="Brigitta Karen TSAI" userId="1b2ba493-5913-4a6d-b645-f48bfaafe4a4" providerId="ADAL" clId="{E4515AEB-561B-4C67-8306-BA02C214CDD0}" dt="2024-06-20T05:41:37.432" v="15314" actId="1076"/>
          <ac:picMkLst>
            <pc:docMk/>
            <pc:sldMk cId="4212514881" sldId="316"/>
            <ac:picMk id="6" creationId="{CCBB23F4-CA35-4952-30FA-9E3A79DDEC0D}"/>
          </ac:picMkLst>
        </pc:picChg>
      </pc:sldChg>
      <pc:sldChg chg="addSp delSp modSp mod modTransition modAnim delCm modNotesTx">
        <pc:chgData name="Brigitta Karen TSAI" userId="1b2ba493-5913-4a6d-b645-f48bfaafe4a4" providerId="ADAL" clId="{E4515AEB-561B-4C67-8306-BA02C214CDD0}" dt="2024-06-21T16:45:06.755" v="15865" actId="20577"/>
        <pc:sldMkLst>
          <pc:docMk/>
          <pc:sldMk cId="3029762314" sldId="318"/>
        </pc:sldMkLst>
        <pc:spChg chg="mod">
          <ac:chgData name="Brigitta Karen TSAI" userId="1b2ba493-5913-4a6d-b645-f48bfaafe4a4" providerId="ADAL" clId="{E4515AEB-561B-4C67-8306-BA02C214CDD0}" dt="2024-06-16T10:10:58.811" v="3873" actId="20577"/>
          <ac:spMkLst>
            <pc:docMk/>
            <pc:sldMk cId="3029762314" sldId="318"/>
            <ac:spMk id="2" creationId="{88EF3ECA-29DF-4222-B953-874D1B29D7B9}"/>
          </ac:spMkLst>
        </pc:spChg>
        <pc:spChg chg="add del mod">
          <ac:chgData name="Brigitta Karen TSAI" userId="1b2ba493-5913-4a6d-b645-f48bfaafe4a4" providerId="ADAL" clId="{E4515AEB-561B-4C67-8306-BA02C214CDD0}" dt="2024-06-16T10:12:01.639" v="3883" actId="478"/>
          <ac:spMkLst>
            <pc:docMk/>
            <pc:sldMk cId="3029762314" sldId="318"/>
            <ac:spMk id="3" creationId="{FF71FF09-AFB2-0437-06EE-6F0A7788B33E}"/>
          </ac:spMkLst>
        </pc:spChg>
        <pc:spChg chg="add del mod">
          <ac:chgData name="Brigitta Karen TSAI" userId="1b2ba493-5913-4a6d-b645-f48bfaafe4a4" providerId="ADAL" clId="{E4515AEB-561B-4C67-8306-BA02C214CDD0}" dt="2024-06-16T10:13:13.258" v="3885" actId="478"/>
          <ac:spMkLst>
            <pc:docMk/>
            <pc:sldMk cId="3029762314" sldId="318"/>
            <ac:spMk id="4" creationId="{59AA3566-B5C4-0E08-B348-5FF0962AC57B}"/>
          </ac:spMkLst>
        </pc:spChg>
        <pc:spChg chg="add del mod">
          <ac:chgData name="Brigitta Karen TSAI" userId="1b2ba493-5913-4a6d-b645-f48bfaafe4a4" providerId="ADAL" clId="{E4515AEB-561B-4C67-8306-BA02C214CDD0}" dt="2024-06-16T10:22:08.360" v="3905" actId="478"/>
          <ac:spMkLst>
            <pc:docMk/>
            <pc:sldMk cId="3029762314" sldId="318"/>
            <ac:spMk id="5" creationId="{C2CB5EC4-9BA6-D041-ABA4-234C8696EE1E}"/>
          </ac:spMkLst>
        </pc:spChg>
        <pc:spChg chg="mod">
          <ac:chgData name="Brigitta Karen TSAI" userId="1b2ba493-5913-4a6d-b645-f48bfaafe4a4" providerId="ADAL" clId="{E4515AEB-561B-4C67-8306-BA02C214CDD0}" dt="2024-06-16T10:22:20.807" v="3906"/>
          <ac:spMkLst>
            <pc:docMk/>
            <pc:sldMk cId="3029762314" sldId="318"/>
            <ac:spMk id="8" creationId="{9F637D56-3D88-090F-B7FB-92ED45415592}"/>
          </ac:spMkLst>
        </pc:spChg>
        <pc:spChg chg="mod">
          <ac:chgData name="Brigitta Karen TSAI" userId="1b2ba493-5913-4a6d-b645-f48bfaafe4a4" providerId="ADAL" clId="{E4515AEB-561B-4C67-8306-BA02C214CDD0}" dt="2024-06-16T10:22:20.807" v="3906"/>
          <ac:spMkLst>
            <pc:docMk/>
            <pc:sldMk cId="3029762314" sldId="318"/>
            <ac:spMk id="10" creationId="{07CA79A3-4672-3EE7-94F6-2CB4FE063137}"/>
          </ac:spMkLst>
        </pc:spChg>
        <pc:spChg chg="del">
          <ac:chgData name="Brigitta Karen TSAI" userId="1b2ba493-5913-4a6d-b645-f48bfaafe4a4" providerId="ADAL" clId="{E4515AEB-561B-4C67-8306-BA02C214CDD0}" dt="2024-06-16T10:10:17.625" v="3830" actId="478"/>
          <ac:spMkLst>
            <pc:docMk/>
            <pc:sldMk cId="3029762314" sldId="318"/>
            <ac:spMk id="11" creationId="{50537FCC-CD75-C104-7D18-608515F68032}"/>
          </ac:spMkLst>
        </pc:spChg>
        <pc:spChg chg="mod">
          <ac:chgData name="Brigitta Karen TSAI" userId="1b2ba493-5913-4a6d-b645-f48bfaafe4a4" providerId="ADAL" clId="{E4515AEB-561B-4C67-8306-BA02C214CDD0}" dt="2024-06-16T10:22:20.807" v="3906"/>
          <ac:spMkLst>
            <pc:docMk/>
            <pc:sldMk cId="3029762314" sldId="318"/>
            <ac:spMk id="12" creationId="{CEA9469A-1E77-F96F-1902-37B983948B16}"/>
          </ac:spMkLst>
        </pc:spChg>
        <pc:spChg chg="mod">
          <ac:chgData name="Brigitta Karen TSAI" userId="1b2ba493-5913-4a6d-b645-f48bfaafe4a4" providerId="ADAL" clId="{E4515AEB-561B-4C67-8306-BA02C214CDD0}" dt="2024-06-16T10:22:20.807" v="3906"/>
          <ac:spMkLst>
            <pc:docMk/>
            <pc:sldMk cId="3029762314" sldId="318"/>
            <ac:spMk id="14" creationId="{9FBF492C-E449-5AD0-C864-6AB421A03E4D}"/>
          </ac:spMkLst>
        </pc:spChg>
        <pc:spChg chg="del">
          <ac:chgData name="Brigitta Karen TSAI" userId="1b2ba493-5913-4a6d-b645-f48bfaafe4a4" providerId="ADAL" clId="{E4515AEB-561B-4C67-8306-BA02C214CDD0}" dt="2024-06-16T10:10:15.444" v="3828" actId="478"/>
          <ac:spMkLst>
            <pc:docMk/>
            <pc:sldMk cId="3029762314" sldId="318"/>
            <ac:spMk id="16" creationId="{A472DB5F-4393-A026-E443-789E707BE554}"/>
          </ac:spMkLst>
        </pc:spChg>
        <pc:spChg chg="del">
          <ac:chgData name="Brigitta Karen TSAI" userId="1b2ba493-5913-4a6d-b645-f48bfaafe4a4" providerId="ADAL" clId="{E4515AEB-561B-4C67-8306-BA02C214CDD0}" dt="2024-06-16T10:10:13.852" v="3826" actId="478"/>
          <ac:spMkLst>
            <pc:docMk/>
            <pc:sldMk cId="3029762314" sldId="318"/>
            <ac:spMk id="17" creationId="{1308DABE-8D89-F786-C2FD-AAD6CE32D7B7}"/>
          </ac:spMkLst>
        </pc:spChg>
        <pc:spChg chg="add mod">
          <ac:chgData name="Brigitta Karen TSAI" userId="1b2ba493-5913-4a6d-b645-f48bfaafe4a4" providerId="ADAL" clId="{E4515AEB-561B-4C67-8306-BA02C214CDD0}" dt="2024-06-17T11:23:51.007" v="13934" actId="1076"/>
          <ac:spMkLst>
            <pc:docMk/>
            <pc:sldMk cId="3029762314" sldId="318"/>
            <ac:spMk id="18" creationId="{4D245D82-74AC-EECB-7C2C-E68452EC5DD3}"/>
          </ac:spMkLst>
        </pc:spChg>
        <pc:spChg chg="mod">
          <ac:chgData name="Brigitta Karen TSAI" userId="1b2ba493-5913-4a6d-b645-f48bfaafe4a4" providerId="ADAL" clId="{E4515AEB-561B-4C67-8306-BA02C214CDD0}" dt="2024-06-16T10:23:37.682" v="3985"/>
          <ac:spMkLst>
            <pc:docMk/>
            <pc:sldMk cId="3029762314" sldId="318"/>
            <ac:spMk id="20" creationId="{F4EED7F0-1B3D-19F5-036F-30E04C12D795}"/>
          </ac:spMkLst>
        </pc:spChg>
        <pc:spChg chg="mod">
          <ac:chgData name="Brigitta Karen TSAI" userId="1b2ba493-5913-4a6d-b645-f48bfaafe4a4" providerId="ADAL" clId="{E4515AEB-561B-4C67-8306-BA02C214CDD0}" dt="2024-06-16T10:23:37.682" v="3985"/>
          <ac:spMkLst>
            <pc:docMk/>
            <pc:sldMk cId="3029762314" sldId="318"/>
            <ac:spMk id="21" creationId="{310AC2DA-EE45-E70E-4C6D-EE147A82BC37}"/>
          </ac:spMkLst>
        </pc:spChg>
        <pc:spChg chg="mod">
          <ac:chgData name="Brigitta Karen TSAI" userId="1b2ba493-5913-4a6d-b645-f48bfaafe4a4" providerId="ADAL" clId="{E4515AEB-561B-4C67-8306-BA02C214CDD0}" dt="2024-06-16T10:23:37.682" v="3985"/>
          <ac:spMkLst>
            <pc:docMk/>
            <pc:sldMk cId="3029762314" sldId="318"/>
            <ac:spMk id="22" creationId="{E2021A7E-0B6C-F1E0-89F1-A282C28E8278}"/>
          </ac:spMkLst>
        </pc:spChg>
        <pc:spChg chg="mod">
          <ac:chgData name="Brigitta Karen TSAI" userId="1b2ba493-5913-4a6d-b645-f48bfaafe4a4" providerId="ADAL" clId="{E4515AEB-561B-4C67-8306-BA02C214CDD0}" dt="2024-06-16T10:23:37.682" v="3985"/>
          <ac:spMkLst>
            <pc:docMk/>
            <pc:sldMk cId="3029762314" sldId="318"/>
            <ac:spMk id="23" creationId="{DE6DE767-A70B-7B8A-A305-4885FA676098}"/>
          </ac:spMkLst>
        </pc:spChg>
        <pc:spChg chg="mod">
          <ac:chgData name="Brigitta Karen TSAI" userId="1b2ba493-5913-4a6d-b645-f48bfaafe4a4" providerId="ADAL" clId="{E4515AEB-561B-4C67-8306-BA02C214CDD0}" dt="2024-06-16T10:23:37.682" v="3985"/>
          <ac:spMkLst>
            <pc:docMk/>
            <pc:sldMk cId="3029762314" sldId="318"/>
            <ac:spMk id="24" creationId="{893E1CE9-9AEC-4E3E-AD5E-4B5911ABED02}"/>
          </ac:spMkLst>
        </pc:spChg>
        <pc:spChg chg="mod">
          <ac:chgData name="Brigitta Karen TSAI" userId="1b2ba493-5913-4a6d-b645-f48bfaafe4a4" providerId="ADAL" clId="{E4515AEB-561B-4C67-8306-BA02C214CDD0}" dt="2024-06-16T10:23:37.682" v="3985"/>
          <ac:spMkLst>
            <pc:docMk/>
            <pc:sldMk cId="3029762314" sldId="318"/>
            <ac:spMk id="25" creationId="{3FED0666-7ACE-7E16-C73D-65F386E0E65D}"/>
          </ac:spMkLst>
        </pc:spChg>
        <pc:spChg chg="mod">
          <ac:chgData name="Brigitta Karen TSAI" userId="1b2ba493-5913-4a6d-b645-f48bfaafe4a4" providerId="ADAL" clId="{E4515AEB-561B-4C67-8306-BA02C214CDD0}" dt="2024-06-16T10:23:37.682" v="3985"/>
          <ac:spMkLst>
            <pc:docMk/>
            <pc:sldMk cId="3029762314" sldId="318"/>
            <ac:spMk id="26" creationId="{79CACFA7-726B-39CF-6657-F7A5DD9D3663}"/>
          </ac:spMkLst>
        </pc:spChg>
        <pc:spChg chg="mod">
          <ac:chgData name="Brigitta Karen TSAI" userId="1b2ba493-5913-4a6d-b645-f48bfaafe4a4" providerId="ADAL" clId="{E4515AEB-561B-4C67-8306-BA02C214CDD0}" dt="2024-06-16T10:24:10.317" v="3987"/>
          <ac:spMkLst>
            <pc:docMk/>
            <pc:sldMk cId="3029762314" sldId="318"/>
            <ac:spMk id="30" creationId="{B5DF83EA-D69B-1B32-1307-E36C05FF55A0}"/>
          </ac:spMkLst>
        </pc:spChg>
        <pc:spChg chg="mod">
          <ac:chgData name="Brigitta Karen TSAI" userId="1b2ba493-5913-4a6d-b645-f48bfaafe4a4" providerId="ADAL" clId="{E4515AEB-561B-4C67-8306-BA02C214CDD0}" dt="2024-06-16T10:24:10.317" v="3987"/>
          <ac:spMkLst>
            <pc:docMk/>
            <pc:sldMk cId="3029762314" sldId="318"/>
            <ac:spMk id="31" creationId="{E91E61A2-33E4-9197-F3EC-44404C857B4C}"/>
          </ac:spMkLst>
        </pc:spChg>
        <pc:spChg chg="mod">
          <ac:chgData name="Brigitta Karen TSAI" userId="1b2ba493-5913-4a6d-b645-f48bfaafe4a4" providerId="ADAL" clId="{E4515AEB-561B-4C67-8306-BA02C214CDD0}" dt="2024-06-16T10:24:10.317" v="3987"/>
          <ac:spMkLst>
            <pc:docMk/>
            <pc:sldMk cId="3029762314" sldId="318"/>
            <ac:spMk id="32" creationId="{8AECBB9F-B5C8-6B0D-00D9-3CFF56D586EF}"/>
          </ac:spMkLst>
        </pc:spChg>
        <pc:spChg chg="mod">
          <ac:chgData name="Brigitta Karen TSAI" userId="1b2ba493-5913-4a6d-b645-f48bfaafe4a4" providerId="ADAL" clId="{E4515AEB-561B-4C67-8306-BA02C214CDD0}" dt="2024-06-16T10:24:10.317" v="3987"/>
          <ac:spMkLst>
            <pc:docMk/>
            <pc:sldMk cId="3029762314" sldId="318"/>
            <ac:spMk id="33" creationId="{5A083A8E-3179-E063-1FDA-8A604871053F}"/>
          </ac:spMkLst>
        </pc:spChg>
        <pc:spChg chg="mod">
          <ac:chgData name="Brigitta Karen TSAI" userId="1b2ba493-5913-4a6d-b645-f48bfaafe4a4" providerId="ADAL" clId="{E4515AEB-561B-4C67-8306-BA02C214CDD0}" dt="2024-06-16T10:24:10.317" v="3987"/>
          <ac:spMkLst>
            <pc:docMk/>
            <pc:sldMk cId="3029762314" sldId="318"/>
            <ac:spMk id="34" creationId="{4C3FDD73-24D3-7C2B-8431-81F1264005E7}"/>
          </ac:spMkLst>
        </pc:spChg>
        <pc:spChg chg="mod">
          <ac:chgData name="Brigitta Karen TSAI" userId="1b2ba493-5913-4a6d-b645-f48bfaafe4a4" providerId="ADAL" clId="{E4515AEB-561B-4C67-8306-BA02C214CDD0}" dt="2024-06-16T10:24:10.317" v="3987"/>
          <ac:spMkLst>
            <pc:docMk/>
            <pc:sldMk cId="3029762314" sldId="318"/>
            <ac:spMk id="35" creationId="{36F22BFD-B59A-E496-1E21-A8D2C67EC18C}"/>
          </ac:spMkLst>
        </pc:spChg>
        <pc:spChg chg="mod">
          <ac:chgData name="Brigitta Karen TSAI" userId="1b2ba493-5913-4a6d-b645-f48bfaafe4a4" providerId="ADAL" clId="{E4515AEB-561B-4C67-8306-BA02C214CDD0}" dt="2024-06-16T10:24:10.317" v="3987"/>
          <ac:spMkLst>
            <pc:docMk/>
            <pc:sldMk cId="3029762314" sldId="318"/>
            <ac:spMk id="36" creationId="{07C4305B-B437-B3B7-9830-75B5BAAB909F}"/>
          </ac:spMkLst>
        </pc:spChg>
        <pc:spChg chg="mod">
          <ac:chgData name="Brigitta Karen TSAI" userId="1b2ba493-5913-4a6d-b645-f48bfaafe4a4" providerId="ADAL" clId="{E4515AEB-561B-4C67-8306-BA02C214CDD0}" dt="2024-06-16T10:24:10.317" v="3987"/>
          <ac:spMkLst>
            <pc:docMk/>
            <pc:sldMk cId="3029762314" sldId="318"/>
            <ac:spMk id="37" creationId="{22318E02-F9E6-B7F5-6A83-B42C6458FC40}"/>
          </ac:spMkLst>
        </pc:spChg>
        <pc:spChg chg="mod">
          <ac:chgData name="Brigitta Karen TSAI" userId="1b2ba493-5913-4a6d-b645-f48bfaafe4a4" providerId="ADAL" clId="{E4515AEB-561B-4C67-8306-BA02C214CDD0}" dt="2024-06-16T10:24:10.317" v="3987"/>
          <ac:spMkLst>
            <pc:docMk/>
            <pc:sldMk cId="3029762314" sldId="318"/>
            <ac:spMk id="38" creationId="{729E9E17-5DB8-0B31-CA27-F40FBA92A0FE}"/>
          </ac:spMkLst>
        </pc:spChg>
        <pc:spChg chg="mod">
          <ac:chgData name="Brigitta Karen TSAI" userId="1b2ba493-5913-4a6d-b645-f48bfaafe4a4" providerId="ADAL" clId="{E4515AEB-561B-4C67-8306-BA02C214CDD0}" dt="2024-06-16T10:24:10.317" v="3987"/>
          <ac:spMkLst>
            <pc:docMk/>
            <pc:sldMk cId="3029762314" sldId="318"/>
            <ac:spMk id="39" creationId="{431D8172-40F7-BA56-5AB2-5A7492290330}"/>
          </ac:spMkLst>
        </pc:spChg>
        <pc:spChg chg="mod">
          <ac:chgData name="Brigitta Karen TSAI" userId="1b2ba493-5913-4a6d-b645-f48bfaafe4a4" providerId="ADAL" clId="{E4515AEB-561B-4C67-8306-BA02C214CDD0}" dt="2024-06-16T10:24:10.317" v="3987"/>
          <ac:spMkLst>
            <pc:docMk/>
            <pc:sldMk cId="3029762314" sldId="318"/>
            <ac:spMk id="40" creationId="{FA308715-9744-6617-50C3-A3BF67FF7092}"/>
          </ac:spMkLst>
        </pc:spChg>
        <pc:spChg chg="mod">
          <ac:chgData name="Brigitta Karen TSAI" userId="1b2ba493-5913-4a6d-b645-f48bfaafe4a4" providerId="ADAL" clId="{E4515AEB-561B-4C67-8306-BA02C214CDD0}" dt="2024-06-16T10:24:10.317" v="3987"/>
          <ac:spMkLst>
            <pc:docMk/>
            <pc:sldMk cId="3029762314" sldId="318"/>
            <ac:spMk id="41" creationId="{D9422B71-737C-3DAA-A719-D165FA5D0EE1}"/>
          </ac:spMkLst>
        </pc:spChg>
        <pc:spChg chg="add mod">
          <ac:chgData name="Brigitta Karen TSAI" userId="1b2ba493-5913-4a6d-b645-f48bfaafe4a4" providerId="ADAL" clId="{E4515AEB-561B-4C67-8306-BA02C214CDD0}" dt="2024-06-17T11:23:51.007" v="13934" actId="1076"/>
          <ac:spMkLst>
            <pc:docMk/>
            <pc:sldMk cId="3029762314" sldId="318"/>
            <ac:spMk id="42" creationId="{7754FF40-2B70-0BE7-CC32-79123DE8FAE8}"/>
          </ac:spMkLst>
        </pc:spChg>
        <pc:spChg chg="add mod">
          <ac:chgData name="Brigitta Karen TSAI" userId="1b2ba493-5913-4a6d-b645-f48bfaafe4a4" providerId="ADAL" clId="{E4515AEB-561B-4C67-8306-BA02C214CDD0}" dt="2024-06-17T11:23:51.007" v="13934" actId="1076"/>
          <ac:spMkLst>
            <pc:docMk/>
            <pc:sldMk cId="3029762314" sldId="318"/>
            <ac:spMk id="43" creationId="{7B3866E5-9348-9DED-CCDE-E7E9EE21AFD9}"/>
          </ac:spMkLst>
        </pc:spChg>
        <pc:spChg chg="mod">
          <ac:chgData name="Brigitta Karen TSAI" userId="1b2ba493-5913-4a6d-b645-f48bfaafe4a4" providerId="ADAL" clId="{E4515AEB-561B-4C67-8306-BA02C214CDD0}" dt="2024-06-16T10:27:22.888" v="4164"/>
          <ac:spMkLst>
            <pc:docMk/>
            <pc:sldMk cId="3029762314" sldId="318"/>
            <ac:spMk id="45" creationId="{D6CE6518-70F3-D1BF-CE6E-9FE8D64E731D}"/>
          </ac:spMkLst>
        </pc:spChg>
        <pc:spChg chg="mod">
          <ac:chgData name="Brigitta Karen TSAI" userId="1b2ba493-5913-4a6d-b645-f48bfaafe4a4" providerId="ADAL" clId="{E4515AEB-561B-4C67-8306-BA02C214CDD0}" dt="2024-06-16T10:27:22.888" v="4164"/>
          <ac:spMkLst>
            <pc:docMk/>
            <pc:sldMk cId="3029762314" sldId="318"/>
            <ac:spMk id="46" creationId="{780743C1-3D3A-6CAA-35C6-9D7FBCE1C795}"/>
          </ac:spMkLst>
        </pc:spChg>
        <pc:spChg chg="mod">
          <ac:chgData name="Brigitta Karen TSAI" userId="1b2ba493-5913-4a6d-b645-f48bfaafe4a4" providerId="ADAL" clId="{E4515AEB-561B-4C67-8306-BA02C214CDD0}" dt="2024-06-16T10:27:22.888" v="4164"/>
          <ac:spMkLst>
            <pc:docMk/>
            <pc:sldMk cId="3029762314" sldId="318"/>
            <ac:spMk id="47" creationId="{34341DDD-B340-9849-3292-47366EF6C795}"/>
          </ac:spMkLst>
        </pc:spChg>
        <pc:spChg chg="mod">
          <ac:chgData name="Brigitta Karen TSAI" userId="1b2ba493-5913-4a6d-b645-f48bfaafe4a4" providerId="ADAL" clId="{E4515AEB-561B-4C67-8306-BA02C214CDD0}" dt="2024-06-16T10:27:22.888" v="4164"/>
          <ac:spMkLst>
            <pc:docMk/>
            <pc:sldMk cId="3029762314" sldId="318"/>
            <ac:spMk id="48" creationId="{BD0729C6-546D-5D12-164B-BDA503A6B751}"/>
          </ac:spMkLst>
        </pc:spChg>
        <pc:spChg chg="mod">
          <ac:chgData name="Brigitta Karen TSAI" userId="1b2ba493-5913-4a6d-b645-f48bfaafe4a4" providerId="ADAL" clId="{E4515AEB-561B-4C67-8306-BA02C214CDD0}" dt="2024-06-16T10:27:22.888" v="4164"/>
          <ac:spMkLst>
            <pc:docMk/>
            <pc:sldMk cId="3029762314" sldId="318"/>
            <ac:spMk id="49" creationId="{5359428D-0AC8-4917-2237-E97A47DD6EDF}"/>
          </ac:spMkLst>
        </pc:spChg>
        <pc:spChg chg="mod">
          <ac:chgData name="Brigitta Karen TSAI" userId="1b2ba493-5913-4a6d-b645-f48bfaafe4a4" providerId="ADAL" clId="{E4515AEB-561B-4C67-8306-BA02C214CDD0}" dt="2024-06-16T10:27:22.888" v="4164"/>
          <ac:spMkLst>
            <pc:docMk/>
            <pc:sldMk cId="3029762314" sldId="318"/>
            <ac:spMk id="50" creationId="{22998D0F-34DC-2BD4-F892-48A983701493}"/>
          </ac:spMkLst>
        </pc:spChg>
        <pc:spChg chg="add mod">
          <ac:chgData name="Brigitta Karen TSAI" userId="1b2ba493-5913-4a6d-b645-f48bfaafe4a4" providerId="ADAL" clId="{E4515AEB-561B-4C67-8306-BA02C214CDD0}" dt="2024-06-20T08:45:18.443" v="15637" actId="20577"/>
          <ac:spMkLst>
            <pc:docMk/>
            <pc:sldMk cId="3029762314" sldId="318"/>
            <ac:spMk id="51" creationId="{C4FEB622-A67E-84A3-AEE7-C045D662FE5A}"/>
          </ac:spMkLst>
        </pc:spChg>
        <pc:spChg chg="add mod">
          <ac:chgData name="Brigitta Karen TSAI" userId="1b2ba493-5913-4a6d-b645-f48bfaafe4a4" providerId="ADAL" clId="{E4515AEB-561B-4C67-8306-BA02C214CDD0}" dt="2024-06-16T10:36:47.552" v="4313" actId="767"/>
          <ac:spMkLst>
            <pc:docMk/>
            <pc:sldMk cId="3029762314" sldId="318"/>
            <ac:spMk id="52" creationId="{6459F8F3-194E-FC92-C835-A55F919E91C9}"/>
          </ac:spMkLst>
        </pc:spChg>
        <pc:spChg chg="add mod">
          <ac:chgData name="Brigitta Karen TSAI" userId="1b2ba493-5913-4a6d-b645-f48bfaafe4a4" providerId="ADAL" clId="{E4515AEB-561B-4C67-8306-BA02C214CDD0}" dt="2024-06-16T10:39:43.467" v="4439" actId="313"/>
          <ac:spMkLst>
            <pc:docMk/>
            <pc:sldMk cId="3029762314" sldId="318"/>
            <ac:spMk id="53" creationId="{1C21DF48-E8B8-69FE-0CE8-4C6FB63DCA88}"/>
          </ac:spMkLst>
        </pc:spChg>
        <pc:spChg chg="add mod">
          <ac:chgData name="Brigitta Karen TSAI" userId="1b2ba493-5913-4a6d-b645-f48bfaafe4a4" providerId="ADAL" clId="{E4515AEB-561B-4C67-8306-BA02C214CDD0}" dt="2024-06-16T10:40:41.019" v="4443" actId="207"/>
          <ac:spMkLst>
            <pc:docMk/>
            <pc:sldMk cId="3029762314" sldId="318"/>
            <ac:spMk id="54" creationId="{7CB9206E-5605-CA49-FFE3-762607A6C2C8}"/>
          </ac:spMkLst>
        </pc:spChg>
        <pc:spChg chg="add mod">
          <ac:chgData name="Brigitta Karen TSAI" userId="1b2ba493-5913-4a6d-b645-f48bfaafe4a4" providerId="ADAL" clId="{E4515AEB-561B-4C67-8306-BA02C214CDD0}" dt="2024-06-16T10:39:38.707" v="4435" actId="20577"/>
          <ac:spMkLst>
            <pc:docMk/>
            <pc:sldMk cId="3029762314" sldId="318"/>
            <ac:spMk id="55" creationId="{091DF495-2B71-BA29-9131-46C1CAB93B42}"/>
          </ac:spMkLst>
        </pc:spChg>
        <pc:grpChg chg="add mod">
          <ac:chgData name="Brigitta Karen TSAI" userId="1b2ba493-5913-4a6d-b645-f48bfaafe4a4" providerId="ADAL" clId="{E4515AEB-561B-4C67-8306-BA02C214CDD0}" dt="2024-06-17T11:23:51.007" v="13934" actId="1076"/>
          <ac:grpSpMkLst>
            <pc:docMk/>
            <pc:sldMk cId="3029762314" sldId="318"/>
            <ac:grpSpMk id="6" creationId="{3E1F8E33-89FF-ADD4-D2D1-93C73F8072F4}"/>
          </ac:grpSpMkLst>
        </pc:grpChg>
        <pc:grpChg chg="add mod">
          <ac:chgData name="Brigitta Karen TSAI" userId="1b2ba493-5913-4a6d-b645-f48bfaafe4a4" providerId="ADAL" clId="{E4515AEB-561B-4C67-8306-BA02C214CDD0}" dt="2024-06-17T11:23:51.007" v="13934" actId="1076"/>
          <ac:grpSpMkLst>
            <pc:docMk/>
            <pc:sldMk cId="3029762314" sldId="318"/>
            <ac:grpSpMk id="19" creationId="{5D80BCE2-52C2-72E9-E718-10D28385C444}"/>
          </ac:grpSpMkLst>
        </pc:grpChg>
        <pc:grpChg chg="add mod">
          <ac:chgData name="Brigitta Karen TSAI" userId="1b2ba493-5913-4a6d-b645-f48bfaafe4a4" providerId="ADAL" clId="{E4515AEB-561B-4C67-8306-BA02C214CDD0}" dt="2024-06-17T11:23:51.007" v="13934" actId="1076"/>
          <ac:grpSpMkLst>
            <pc:docMk/>
            <pc:sldMk cId="3029762314" sldId="318"/>
            <ac:grpSpMk id="27" creationId="{0D93BEB0-2E02-95E9-48BE-5D25B3E1729E}"/>
          </ac:grpSpMkLst>
        </pc:grpChg>
        <pc:grpChg chg="mod">
          <ac:chgData name="Brigitta Karen TSAI" userId="1b2ba493-5913-4a6d-b645-f48bfaafe4a4" providerId="ADAL" clId="{E4515AEB-561B-4C67-8306-BA02C214CDD0}" dt="2024-06-16T10:24:10.317" v="3987"/>
          <ac:grpSpMkLst>
            <pc:docMk/>
            <pc:sldMk cId="3029762314" sldId="318"/>
            <ac:grpSpMk id="28" creationId="{E3A1D0E9-F7F9-F6A5-2D58-D60496C91AC7}"/>
          </ac:grpSpMkLst>
        </pc:grpChg>
        <pc:grpChg chg="mod">
          <ac:chgData name="Brigitta Karen TSAI" userId="1b2ba493-5913-4a6d-b645-f48bfaafe4a4" providerId="ADAL" clId="{E4515AEB-561B-4C67-8306-BA02C214CDD0}" dt="2024-06-16T10:24:10.317" v="3987"/>
          <ac:grpSpMkLst>
            <pc:docMk/>
            <pc:sldMk cId="3029762314" sldId="318"/>
            <ac:grpSpMk id="29" creationId="{1E23DE50-6DBD-0009-1B06-799309D6432F}"/>
          </ac:grpSpMkLst>
        </pc:grpChg>
        <pc:grpChg chg="add mod">
          <ac:chgData name="Brigitta Karen TSAI" userId="1b2ba493-5913-4a6d-b645-f48bfaafe4a4" providerId="ADAL" clId="{E4515AEB-561B-4C67-8306-BA02C214CDD0}" dt="2024-06-17T11:23:37.661" v="13932" actId="1076"/>
          <ac:grpSpMkLst>
            <pc:docMk/>
            <pc:sldMk cId="3029762314" sldId="318"/>
            <ac:grpSpMk id="44" creationId="{89C759B6-3BB2-7282-C27A-3A48299010EB}"/>
          </ac:grpSpMkLst>
        </pc:grpChg>
        <pc:picChg chg="del">
          <ac:chgData name="Brigitta Karen TSAI" userId="1b2ba493-5913-4a6d-b645-f48bfaafe4a4" providerId="ADAL" clId="{E4515AEB-561B-4C67-8306-BA02C214CDD0}" dt="2024-06-16T10:10:11.291" v="3825" actId="478"/>
          <ac:picMkLst>
            <pc:docMk/>
            <pc:sldMk cId="3029762314" sldId="318"/>
            <ac:picMk id="7" creationId="{C5C993F3-B885-F2D2-87D2-04DA4D651463}"/>
          </ac:picMkLst>
        </pc:picChg>
        <pc:picChg chg="del">
          <ac:chgData name="Brigitta Karen TSAI" userId="1b2ba493-5913-4a6d-b645-f48bfaafe4a4" providerId="ADAL" clId="{E4515AEB-561B-4C67-8306-BA02C214CDD0}" dt="2024-06-16T10:10:18.114" v="3831" actId="478"/>
          <ac:picMkLst>
            <pc:docMk/>
            <pc:sldMk cId="3029762314" sldId="318"/>
            <ac:picMk id="9" creationId="{18BE135C-5D6E-5D0F-CD78-2B63026E3205}"/>
          </ac:picMkLst>
        </pc:picChg>
        <pc:picChg chg="del">
          <ac:chgData name="Brigitta Karen TSAI" userId="1b2ba493-5913-4a6d-b645-f48bfaafe4a4" providerId="ADAL" clId="{E4515AEB-561B-4C67-8306-BA02C214CDD0}" dt="2024-06-16T10:10:14.069" v="3827" actId="478"/>
          <ac:picMkLst>
            <pc:docMk/>
            <pc:sldMk cId="3029762314" sldId="318"/>
            <ac:picMk id="15" creationId="{F9BA4DE0-1E7C-8D97-A92B-696A23594606}"/>
          </ac:picMkLst>
        </pc:picChg>
        <pc:picChg chg="add del mod">
          <ac:chgData name="Brigitta Karen TSAI" userId="1b2ba493-5913-4a6d-b645-f48bfaafe4a4" providerId="ADAL" clId="{E4515AEB-561B-4C67-8306-BA02C214CDD0}" dt="2024-06-21T16:20:54.856" v="15765"/>
          <ac:picMkLst>
            <pc:docMk/>
            <pc:sldMk cId="3029762314" sldId="318"/>
            <ac:picMk id="76" creationId="{A1BDF9A2-4BDB-0F07-E2C7-9A4000E218AA}"/>
          </ac:picMkLst>
        </pc:picChg>
        <pc:picChg chg="add del mod ord">
          <ac:chgData name="Brigitta Karen TSAI" userId="1b2ba493-5913-4a6d-b645-f48bfaafe4a4" providerId="ADAL" clId="{E4515AEB-561B-4C67-8306-BA02C214CDD0}" dt="2024-06-21T16:21:24.206" v="15766"/>
          <ac:picMkLst>
            <pc:docMk/>
            <pc:sldMk cId="3029762314" sldId="318"/>
            <ac:picMk id="79" creationId="{585FD41B-B28C-9AC3-BDC3-F81713F35EB8}"/>
          </ac:picMkLst>
        </pc:picChg>
        <pc:picChg chg="add del mod">
          <ac:chgData name="Brigitta Karen TSAI" userId="1b2ba493-5913-4a6d-b645-f48bfaafe4a4" providerId="ADAL" clId="{E4515AEB-561B-4C67-8306-BA02C214CDD0}" dt="2024-06-21T16:21:26.630" v="15768"/>
          <ac:picMkLst>
            <pc:docMk/>
            <pc:sldMk cId="3029762314" sldId="318"/>
            <ac:picMk id="80" creationId="{E949A72D-7E34-06AE-8D4C-32E4E42BEEB5}"/>
          </ac:picMkLst>
        </pc:picChg>
        <pc:picChg chg="add del mod ord">
          <ac:chgData name="Brigitta Karen TSAI" userId="1b2ba493-5913-4a6d-b645-f48bfaafe4a4" providerId="ADAL" clId="{E4515AEB-561B-4C67-8306-BA02C214CDD0}" dt="2024-06-21T16:21:33.493" v="15769"/>
          <ac:picMkLst>
            <pc:docMk/>
            <pc:sldMk cId="3029762314" sldId="318"/>
            <ac:picMk id="83" creationId="{1BD84E5C-C0D3-090F-DB23-109F599EDED8}"/>
          </ac:picMkLst>
        </pc:picChg>
        <pc:picChg chg="add del mod">
          <ac:chgData name="Brigitta Karen TSAI" userId="1b2ba493-5913-4a6d-b645-f48bfaafe4a4" providerId="ADAL" clId="{E4515AEB-561B-4C67-8306-BA02C214CDD0}" dt="2024-06-21T16:21:34.904" v="15771"/>
          <ac:picMkLst>
            <pc:docMk/>
            <pc:sldMk cId="3029762314" sldId="318"/>
            <ac:picMk id="84" creationId="{37259A2F-EB6B-264C-4A05-3F2E951B8498}"/>
          </ac:picMkLst>
        </pc:picChg>
        <pc:picChg chg="add del mod ord">
          <ac:chgData name="Brigitta Karen TSAI" userId="1b2ba493-5913-4a6d-b645-f48bfaafe4a4" providerId="ADAL" clId="{E4515AEB-561B-4C67-8306-BA02C214CDD0}" dt="2024-06-21T16:22:04.552" v="15772"/>
          <ac:picMkLst>
            <pc:docMk/>
            <pc:sldMk cId="3029762314" sldId="318"/>
            <ac:picMk id="87" creationId="{37FFD1FC-2CBB-233D-EC38-8CD54BC1CB3B}"/>
          </ac:picMkLst>
        </pc:picChg>
        <pc:picChg chg="add mod">
          <ac:chgData name="Brigitta Karen TSAI" userId="1b2ba493-5913-4a6d-b645-f48bfaafe4a4" providerId="ADAL" clId="{E4515AEB-561B-4C67-8306-BA02C214CDD0}" dt="2024-06-21T16:44:28.780" v="15853" actId="1076"/>
          <ac:picMkLst>
            <pc:docMk/>
            <pc:sldMk cId="3029762314" sldId="318"/>
            <ac:picMk id="88" creationId="{9FCCD3E1-F3AE-6E76-3EAD-4ACBE7101B41}"/>
          </ac:picMkLst>
        </pc:picChg>
        <pc:cxnChg chg="del">
          <ac:chgData name="Brigitta Karen TSAI" userId="1b2ba493-5913-4a6d-b645-f48bfaafe4a4" providerId="ADAL" clId="{E4515AEB-561B-4C67-8306-BA02C214CDD0}" dt="2024-06-16T10:10:16.230" v="3829" actId="478"/>
          <ac:cxnSpMkLst>
            <pc:docMk/>
            <pc:sldMk cId="3029762314" sldId="318"/>
            <ac:cxnSpMk id="13" creationId="{6F773EBE-8510-D817-0CEE-F1A1AD9D0F64}"/>
          </ac:cxnSpMkLst>
        </pc:cxnChg>
        <pc:extLst>
          <p:ext xmlns:p="http://schemas.openxmlformats.org/presentationml/2006/main" uri="{D6D511B9-2390-475A-947B-AFAB55BFBCF1}">
            <pc226:cmChg xmlns:pc226="http://schemas.microsoft.com/office/powerpoint/2022/06/main/command" chg="del">
              <pc226:chgData name="Brigitta Karen TSAI" userId="1b2ba493-5913-4a6d-b645-f48bfaafe4a4" providerId="ADAL" clId="{E4515AEB-561B-4C67-8306-BA02C214CDD0}" dt="2024-06-19T05:33:13.266" v="14288"/>
              <pc2:cmMkLst xmlns:pc2="http://schemas.microsoft.com/office/powerpoint/2019/9/main/command">
                <pc:docMk/>
                <pc:sldMk cId="3029762314" sldId="318"/>
                <pc2:cmMk id="{A2F7A174-35DA-4CBD-8D6A-9F5C980542D8}"/>
              </pc2:cmMkLst>
            </pc226:cmChg>
          </p:ext>
        </pc:extLst>
      </pc:sldChg>
      <pc:sldChg chg="modSp mod ord">
        <pc:chgData name="Brigitta Karen TSAI" userId="1b2ba493-5913-4a6d-b645-f48bfaafe4a4" providerId="ADAL" clId="{E4515AEB-561B-4C67-8306-BA02C214CDD0}" dt="2024-06-20T05:29:18.731" v="15071" actId="14100"/>
        <pc:sldMkLst>
          <pc:docMk/>
          <pc:sldMk cId="847425788" sldId="323"/>
        </pc:sldMkLst>
        <pc:spChg chg="mod">
          <ac:chgData name="Brigitta Karen TSAI" userId="1b2ba493-5913-4a6d-b645-f48bfaafe4a4" providerId="ADAL" clId="{E4515AEB-561B-4C67-8306-BA02C214CDD0}" dt="2024-06-17T05:42:55.173" v="8554" actId="20577"/>
          <ac:spMkLst>
            <pc:docMk/>
            <pc:sldMk cId="847425788" sldId="323"/>
            <ac:spMk id="1128" creationId="{00000000-0000-0000-0000-000000000000}"/>
          </ac:spMkLst>
        </pc:spChg>
        <pc:graphicFrameChg chg="mod">
          <ac:chgData name="Brigitta Karen TSAI" userId="1b2ba493-5913-4a6d-b645-f48bfaafe4a4" providerId="ADAL" clId="{E4515AEB-561B-4C67-8306-BA02C214CDD0}" dt="2024-06-17T05:41:41.381" v="8511" actId="20577"/>
          <ac:graphicFrameMkLst>
            <pc:docMk/>
            <pc:sldMk cId="847425788" sldId="323"/>
            <ac:graphicFrameMk id="14" creationId="{76695D1B-8C0E-31FC-B0C6-6417C63BE69A}"/>
          </ac:graphicFrameMkLst>
        </pc:graphicFrameChg>
        <pc:picChg chg="mod">
          <ac:chgData name="Brigitta Karen TSAI" userId="1b2ba493-5913-4a6d-b645-f48bfaafe4a4" providerId="ADAL" clId="{E4515AEB-561B-4C67-8306-BA02C214CDD0}" dt="2024-06-20T05:29:18.731" v="15071" actId="14100"/>
          <ac:picMkLst>
            <pc:docMk/>
            <pc:sldMk cId="847425788" sldId="323"/>
            <ac:picMk id="11" creationId="{66B4CB92-2049-8E16-83AA-6ECB4404DFC8}"/>
          </ac:picMkLst>
        </pc:picChg>
      </pc:sldChg>
      <pc:sldChg chg="addSp delSp modSp del mod ord modNotesTx">
        <pc:chgData name="Brigitta Karen TSAI" userId="1b2ba493-5913-4a6d-b645-f48bfaafe4a4" providerId="ADAL" clId="{E4515AEB-561B-4C67-8306-BA02C214CDD0}" dt="2024-06-17T09:44:00.776" v="11998" actId="47"/>
        <pc:sldMkLst>
          <pc:docMk/>
          <pc:sldMk cId="3712026563" sldId="330"/>
        </pc:sldMkLst>
        <pc:spChg chg="add mod">
          <ac:chgData name="Brigitta Karen TSAI" userId="1b2ba493-5913-4a6d-b645-f48bfaafe4a4" providerId="ADAL" clId="{E4515AEB-561B-4C67-8306-BA02C214CDD0}" dt="2024-06-17T09:33:07.580" v="11421" actId="14100"/>
          <ac:spMkLst>
            <pc:docMk/>
            <pc:sldMk cId="3712026563" sldId="330"/>
            <ac:spMk id="2" creationId="{E2DB53C8-CBE8-96BE-6210-BE8ECC2B4BB3}"/>
          </ac:spMkLst>
        </pc:spChg>
        <pc:spChg chg="add del mod">
          <ac:chgData name="Brigitta Karen TSAI" userId="1b2ba493-5913-4a6d-b645-f48bfaafe4a4" providerId="ADAL" clId="{E4515AEB-561B-4C67-8306-BA02C214CDD0}" dt="2024-06-17T09:33:11.480" v="11422" actId="478"/>
          <ac:spMkLst>
            <pc:docMk/>
            <pc:sldMk cId="3712026563" sldId="330"/>
            <ac:spMk id="3" creationId="{A5CEA27A-826B-761E-5B5E-E75E0C80ABC9}"/>
          </ac:spMkLst>
        </pc:spChg>
        <pc:spChg chg="add del mod">
          <ac:chgData name="Brigitta Karen TSAI" userId="1b2ba493-5913-4a6d-b645-f48bfaafe4a4" providerId="ADAL" clId="{E4515AEB-561B-4C67-8306-BA02C214CDD0}" dt="2024-06-17T09:17:45.870" v="10434" actId="478"/>
          <ac:spMkLst>
            <pc:docMk/>
            <pc:sldMk cId="3712026563" sldId="330"/>
            <ac:spMk id="4" creationId="{573B92F9-22CD-CF61-2810-D77397335984}"/>
          </ac:spMkLst>
        </pc:spChg>
        <pc:spChg chg="add del mod">
          <ac:chgData name="Brigitta Karen TSAI" userId="1b2ba493-5913-4a6d-b645-f48bfaafe4a4" providerId="ADAL" clId="{E4515AEB-561B-4C67-8306-BA02C214CDD0}" dt="2024-06-17T09:17:45.870" v="10434" actId="478"/>
          <ac:spMkLst>
            <pc:docMk/>
            <pc:sldMk cId="3712026563" sldId="330"/>
            <ac:spMk id="5" creationId="{16A192A7-36EE-C735-E758-FBE3FB817EDD}"/>
          </ac:spMkLst>
        </pc:spChg>
        <pc:spChg chg="add del mod">
          <ac:chgData name="Brigitta Karen TSAI" userId="1b2ba493-5913-4a6d-b645-f48bfaafe4a4" providerId="ADAL" clId="{E4515AEB-561B-4C67-8306-BA02C214CDD0}" dt="2024-06-17T09:33:12.242" v="11423" actId="478"/>
          <ac:spMkLst>
            <pc:docMk/>
            <pc:sldMk cId="3712026563" sldId="330"/>
            <ac:spMk id="6" creationId="{FD180BAB-800D-6C42-3F48-92492F985F06}"/>
          </ac:spMkLst>
        </pc:spChg>
        <pc:spChg chg="add del mod">
          <ac:chgData name="Brigitta Karen TSAI" userId="1b2ba493-5913-4a6d-b645-f48bfaafe4a4" providerId="ADAL" clId="{E4515AEB-561B-4C67-8306-BA02C214CDD0}" dt="2024-06-17T09:33:13.045" v="11424" actId="478"/>
          <ac:spMkLst>
            <pc:docMk/>
            <pc:sldMk cId="3712026563" sldId="330"/>
            <ac:spMk id="7" creationId="{298E183D-E514-D324-0D42-3608EF398D3E}"/>
          </ac:spMkLst>
        </pc:spChg>
        <pc:spChg chg="add del mod">
          <ac:chgData name="Brigitta Karen TSAI" userId="1b2ba493-5913-4a6d-b645-f48bfaafe4a4" providerId="ADAL" clId="{E4515AEB-561B-4C67-8306-BA02C214CDD0}" dt="2024-06-17T09:33:14.050" v="11425" actId="478"/>
          <ac:spMkLst>
            <pc:docMk/>
            <pc:sldMk cId="3712026563" sldId="330"/>
            <ac:spMk id="8" creationId="{9EDE4D05-6913-5D52-D433-3B78B58A90D1}"/>
          </ac:spMkLst>
        </pc:spChg>
        <pc:spChg chg="add del mod">
          <ac:chgData name="Brigitta Karen TSAI" userId="1b2ba493-5913-4a6d-b645-f48bfaafe4a4" providerId="ADAL" clId="{E4515AEB-561B-4C67-8306-BA02C214CDD0}" dt="2024-06-17T09:33:14.773" v="11426" actId="478"/>
          <ac:spMkLst>
            <pc:docMk/>
            <pc:sldMk cId="3712026563" sldId="330"/>
            <ac:spMk id="9" creationId="{DD31A717-4DCD-C0A4-3569-44CB92963CC6}"/>
          </ac:spMkLst>
        </pc:spChg>
        <pc:spChg chg="del">
          <ac:chgData name="Brigitta Karen TSAI" userId="1b2ba493-5913-4a6d-b645-f48bfaafe4a4" providerId="ADAL" clId="{E4515AEB-561B-4C67-8306-BA02C214CDD0}" dt="2024-06-17T09:10:41.149" v="10193" actId="478"/>
          <ac:spMkLst>
            <pc:docMk/>
            <pc:sldMk cId="3712026563" sldId="330"/>
            <ac:spMk id="10" creationId="{27DD5811-11AE-3C6B-10EC-F7DDBFC43A60}"/>
          </ac:spMkLst>
        </pc:spChg>
        <pc:spChg chg="add del mod">
          <ac:chgData name="Brigitta Karen TSAI" userId="1b2ba493-5913-4a6d-b645-f48bfaafe4a4" providerId="ADAL" clId="{E4515AEB-561B-4C67-8306-BA02C214CDD0}" dt="2024-06-17T09:33:15.989" v="11427" actId="478"/>
          <ac:spMkLst>
            <pc:docMk/>
            <pc:sldMk cId="3712026563" sldId="330"/>
            <ac:spMk id="11" creationId="{9A998242-3D17-1507-3E72-50E093C982B9}"/>
          </ac:spMkLst>
        </pc:spChg>
        <pc:spChg chg="add del mod">
          <ac:chgData name="Brigitta Karen TSAI" userId="1b2ba493-5913-4a6d-b645-f48bfaafe4a4" providerId="ADAL" clId="{E4515AEB-561B-4C67-8306-BA02C214CDD0}" dt="2024-06-17T09:33:16.709" v="11428" actId="478"/>
          <ac:spMkLst>
            <pc:docMk/>
            <pc:sldMk cId="3712026563" sldId="330"/>
            <ac:spMk id="12" creationId="{8EC88C02-A138-6C38-E147-20909CE3018B}"/>
          </ac:spMkLst>
        </pc:spChg>
        <pc:spChg chg="add del mod">
          <ac:chgData name="Brigitta Karen TSAI" userId="1b2ba493-5913-4a6d-b645-f48bfaafe4a4" providerId="ADAL" clId="{E4515AEB-561B-4C67-8306-BA02C214CDD0}" dt="2024-06-17T09:33:18.048" v="11429" actId="478"/>
          <ac:spMkLst>
            <pc:docMk/>
            <pc:sldMk cId="3712026563" sldId="330"/>
            <ac:spMk id="13" creationId="{1FAD954A-68E5-8DF5-5FF6-26F6B7F06B39}"/>
          </ac:spMkLst>
        </pc:spChg>
        <pc:spChg chg="add mod">
          <ac:chgData name="Brigitta Karen TSAI" userId="1b2ba493-5913-4a6d-b645-f48bfaafe4a4" providerId="ADAL" clId="{E4515AEB-561B-4C67-8306-BA02C214CDD0}" dt="2024-06-17T09:27:43.864" v="11175"/>
          <ac:spMkLst>
            <pc:docMk/>
            <pc:sldMk cId="3712026563" sldId="330"/>
            <ac:spMk id="14" creationId="{493AA5AD-6744-A6BD-70E8-AC5B077F12EB}"/>
          </ac:spMkLst>
        </pc:spChg>
        <pc:spChg chg="add mod">
          <ac:chgData name="Brigitta Karen TSAI" userId="1b2ba493-5913-4a6d-b645-f48bfaafe4a4" providerId="ADAL" clId="{E4515AEB-561B-4C67-8306-BA02C214CDD0}" dt="2024-06-17T09:27:43.864" v="11175"/>
          <ac:spMkLst>
            <pc:docMk/>
            <pc:sldMk cId="3712026563" sldId="330"/>
            <ac:spMk id="15" creationId="{067652CE-B40D-B9F2-68FE-1AE24C20B20B}"/>
          </ac:spMkLst>
        </pc:spChg>
        <pc:spChg chg="add mod">
          <ac:chgData name="Brigitta Karen TSAI" userId="1b2ba493-5913-4a6d-b645-f48bfaafe4a4" providerId="ADAL" clId="{E4515AEB-561B-4C67-8306-BA02C214CDD0}" dt="2024-06-17T09:27:43.864" v="11175"/>
          <ac:spMkLst>
            <pc:docMk/>
            <pc:sldMk cId="3712026563" sldId="330"/>
            <ac:spMk id="16" creationId="{63283B50-EC60-F1DF-EA30-AB74E7003B7D}"/>
          </ac:spMkLst>
        </pc:spChg>
        <pc:spChg chg="add del mod">
          <ac:chgData name="Brigitta Karen TSAI" userId="1b2ba493-5913-4a6d-b645-f48bfaafe4a4" providerId="ADAL" clId="{E4515AEB-561B-4C67-8306-BA02C214CDD0}" dt="2024-06-17T09:33:18.939" v="11430" actId="478"/>
          <ac:spMkLst>
            <pc:docMk/>
            <pc:sldMk cId="3712026563" sldId="330"/>
            <ac:spMk id="17" creationId="{00247D67-25F8-88D7-F3A7-2CD19D7AA6A6}"/>
          </ac:spMkLst>
        </pc:spChg>
        <pc:spChg chg="add del mod">
          <ac:chgData name="Brigitta Karen TSAI" userId="1b2ba493-5913-4a6d-b645-f48bfaafe4a4" providerId="ADAL" clId="{E4515AEB-561B-4C67-8306-BA02C214CDD0}" dt="2024-06-17T09:33:19.705" v="11431" actId="478"/>
          <ac:spMkLst>
            <pc:docMk/>
            <pc:sldMk cId="3712026563" sldId="330"/>
            <ac:spMk id="18" creationId="{BA5ECFA0-6A05-08A2-321C-1528E80EB552}"/>
          </ac:spMkLst>
        </pc:spChg>
        <pc:spChg chg="add del mod">
          <ac:chgData name="Brigitta Karen TSAI" userId="1b2ba493-5913-4a6d-b645-f48bfaafe4a4" providerId="ADAL" clId="{E4515AEB-561B-4C67-8306-BA02C214CDD0}" dt="2024-06-17T09:33:20.356" v="11432" actId="478"/>
          <ac:spMkLst>
            <pc:docMk/>
            <pc:sldMk cId="3712026563" sldId="330"/>
            <ac:spMk id="19" creationId="{ED77EEB2-0DBF-24D9-A388-B72F6C142546}"/>
          </ac:spMkLst>
        </pc:spChg>
        <pc:spChg chg="add del mod">
          <ac:chgData name="Brigitta Karen TSAI" userId="1b2ba493-5913-4a6d-b645-f48bfaafe4a4" providerId="ADAL" clId="{E4515AEB-561B-4C67-8306-BA02C214CDD0}" dt="2024-06-17T09:34:04.279" v="11435" actId="478"/>
          <ac:spMkLst>
            <pc:docMk/>
            <pc:sldMk cId="3712026563" sldId="330"/>
            <ac:spMk id="20" creationId="{34DC62B3-DA18-86A9-72F6-AEB232358F30}"/>
          </ac:spMkLst>
        </pc:spChg>
        <pc:spChg chg="add mod">
          <ac:chgData name="Brigitta Karen TSAI" userId="1b2ba493-5913-4a6d-b645-f48bfaafe4a4" providerId="ADAL" clId="{E4515AEB-561B-4C67-8306-BA02C214CDD0}" dt="2024-06-17T09:42:37.885" v="11852" actId="20577"/>
          <ac:spMkLst>
            <pc:docMk/>
            <pc:sldMk cId="3712026563" sldId="330"/>
            <ac:spMk id="21" creationId="{210BB3EB-6CA7-095F-85F0-820B5EB6A27E}"/>
          </ac:spMkLst>
        </pc:spChg>
        <pc:spChg chg="mod">
          <ac:chgData name="Brigitta Karen TSAI" userId="1b2ba493-5913-4a6d-b645-f48bfaafe4a4" providerId="ADAL" clId="{E4515AEB-561B-4C67-8306-BA02C214CDD0}" dt="2024-06-17T09:10:38.661" v="10192" actId="404"/>
          <ac:spMkLst>
            <pc:docMk/>
            <pc:sldMk cId="3712026563" sldId="330"/>
            <ac:spMk id="1099" creationId="{00000000-0000-0000-0000-000000000000}"/>
          </ac:spMkLst>
        </pc:spChg>
      </pc:sldChg>
      <pc:sldChg chg="addSp delSp modSp add del mod ord modNotesTx">
        <pc:chgData name="Brigitta Karen TSAI" userId="1b2ba493-5913-4a6d-b645-f48bfaafe4a4" providerId="ADAL" clId="{E4515AEB-561B-4C67-8306-BA02C214CDD0}" dt="2024-06-20T05:29:32.113" v="15073"/>
        <pc:sldMkLst>
          <pc:docMk/>
          <pc:sldMk cId="2157218012" sldId="333"/>
        </pc:sldMkLst>
        <pc:spChg chg="del">
          <ac:chgData name="Brigitta Karen TSAI" userId="1b2ba493-5913-4a6d-b645-f48bfaafe4a4" providerId="ADAL" clId="{E4515AEB-561B-4C67-8306-BA02C214CDD0}" dt="2024-06-17T05:43:46.788" v="8607" actId="478"/>
          <ac:spMkLst>
            <pc:docMk/>
            <pc:sldMk cId="2157218012" sldId="333"/>
            <ac:spMk id="1224" creationId="{00000000-0000-0000-0000-000000000000}"/>
          </ac:spMkLst>
        </pc:spChg>
        <pc:spChg chg="del">
          <ac:chgData name="Brigitta Karen TSAI" userId="1b2ba493-5913-4a6d-b645-f48bfaafe4a4" providerId="ADAL" clId="{E4515AEB-561B-4C67-8306-BA02C214CDD0}" dt="2024-06-17T05:43:31.974" v="8596" actId="478"/>
          <ac:spMkLst>
            <pc:docMk/>
            <pc:sldMk cId="2157218012" sldId="333"/>
            <ac:spMk id="1228" creationId="{00000000-0000-0000-0000-000000000000}"/>
          </ac:spMkLst>
        </pc:spChg>
        <pc:spChg chg="mod">
          <ac:chgData name="Brigitta Karen TSAI" userId="1b2ba493-5913-4a6d-b645-f48bfaafe4a4" providerId="ADAL" clId="{E4515AEB-561B-4C67-8306-BA02C214CDD0}" dt="2024-06-17T05:43:07.380" v="8591" actId="20577"/>
          <ac:spMkLst>
            <pc:docMk/>
            <pc:sldMk cId="2157218012" sldId="333"/>
            <ac:spMk id="1229" creationId="{00000000-0000-0000-0000-000000000000}"/>
          </ac:spMkLst>
        </pc:spChg>
        <pc:spChg chg="del">
          <ac:chgData name="Brigitta Karen TSAI" userId="1b2ba493-5913-4a6d-b645-f48bfaafe4a4" providerId="ADAL" clId="{E4515AEB-561B-4C67-8306-BA02C214CDD0}" dt="2024-06-17T05:43:38.478" v="8601" actId="478"/>
          <ac:spMkLst>
            <pc:docMk/>
            <pc:sldMk cId="2157218012" sldId="333"/>
            <ac:spMk id="1230" creationId="{00000000-0000-0000-0000-000000000000}"/>
          </ac:spMkLst>
        </pc:spChg>
        <pc:spChg chg="del">
          <ac:chgData name="Brigitta Karen TSAI" userId="1b2ba493-5913-4a6d-b645-f48bfaafe4a4" providerId="ADAL" clId="{E4515AEB-561B-4C67-8306-BA02C214CDD0}" dt="2024-06-17T05:43:47.773" v="8608" actId="478"/>
          <ac:spMkLst>
            <pc:docMk/>
            <pc:sldMk cId="2157218012" sldId="333"/>
            <ac:spMk id="1231" creationId="{00000000-0000-0000-0000-000000000000}"/>
          </ac:spMkLst>
        </pc:spChg>
        <pc:spChg chg="del">
          <ac:chgData name="Brigitta Karen TSAI" userId="1b2ba493-5913-4a6d-b645-f48bfaafe4a4" providerId="ADAL" clId="{E4515AEB-561B-4C67-8306-BA02C214CDD0}" dt="2024-06-17T05:43:41.923" v="8604" actId="478"/>
          <ac:spMkLst>
            <pc:docMk/>
            <pc:sldMk cId="2157218012" sldId="333"/>
            <ac:spMk id="1232" creationId="{00000000-0000-0000-0000-000000000000}"/>
          </ac:spMkLst>
        </pc:spChg>
        <pc:spChg chg="del">
          <ac:chgData name="Brigitta Karen TSAI" userId="1b2ba493-5913-4a6d-b645-f48bfaafe4a4" providerId="ADAL" clId="{E4515AEB-561B-4C67-8306-BA02C214CDD0}" dt="2024-06-17T05:43:33.976" v="8597" actId="478"/>
          <ac:spMkLst>
            <pc:docMk/>
            <pc:sldMk cId="2157218012" sldId="333"/>
            <ac:spMk id="1233" creationId="{00000000-0000-0000-0000-000000000000}"/>
          </ac:spMkLst>
        </pc:spChg>
        <pc:spChg chg="del mod">
          <ac:chgData name="Brigitta Karen TSAI" userId="1b2ba493-5913-4a6d-b645-f48bfaafe4a4" providerId="ADAL" clId="{E4515AEB-561B-4C67-8306-BA02C214CDD0}" dt="2024-06-17T05:43:39.715" v="8602" actId="478"/>
          <ac:spMkLst>
            <pc:docMk/>
            <pc:sldMk cId="2157218012" sldId="333"/>
            <ac:spMk id="1234" creationId="{00000000-0000-0000-0000-000000000000}"/>
          </ac:spMkLst>
        </pc:spChg>
        <pc:spChg chg="del">
          <ac:chgData name="Brigitta Karen TSAI" userId="1b2ba493-5913-4a6d-b645-f48bfaafe4a4" providerId="ADAL" clId="{E4515AEB-561B-4C67-8306-BA02C214CDD0}" dt="2024-06-17T05:43:44.996" v="8606" actId="478"/>
          <ac:spMkLst>
            <pc:docMk/>
            <pc:sldMk cId="2157218012" sldId="333"/>
            <ac:spMk id="1235" creationId="{00000000-0000-0000-0000-000000000000}"/>
          </ac:spMkLst>
        </pc:spChg>
        <pc:grpChg chg="del">
          <ac:chgData name="Brigitta Karen TSAI" userId="1b2ba493-5913-4a6d-b645-f48bfaafe4a4" providerId="ADAL" clId="{E4515AEB-561B-4C67-8306-BA02C214CDD0}" dt="2024-06-17T05:43:42.570" v="8605" actId="478"/>
          <ac:grpSpMkLst>
            <pc:docMk/>
            <pc:sldMk cId="2157218012" sldId="333"/>
            <ac:grpSpMk id="1240" creationId="{00000000-0000-0000-0000-000000000000}"/>
          </ac:grpSpMkLst>
        </pc:grpChg>
        <pc:grpChg chg="del">
          <ac:chgData name="Brigitta Karen TSAI" userId="1b2ba493-5913-4a6d-b645-f48bfaafe4a4" providerId="ADAL" clId="{E4515AEB-561B-4C67-8306-BA02C214CDD0}" dt="2024-06-17T05:43:36.078" v="8599" actId="478"/>
          <ac:grpSpMkLst>
            <pc:docMk/>
            <pc:sldMk cId="2157218012" sldId="333"/>
            <ac:grpSpMk id="1245" creationId="{00000000-0000-0000-0000-000000000000}"/>
          </ac:grpSpMkLst>
        </pc:grpChg>
        <pc:grpChg chg="del">
          <ac:chgData name="Brigitta Karen TSAI" userId="1b2ba493-5913-4a6d-b645-f48bfaafe4a4" providerId="ADAL" clId="{E4515AEB-561B-4C67-8306-BA02C214CDD0}" dt="2024-06-17T05:43:30.534" v="8594" actId="478"/>
          <ac:grpSpMkLst>
            <pc:docMk/>
            <pc:sldMk cId="2157218012" sldId="333"/>
            <ac:grpSpMk id="1251" creationId="{00000000-0000-0000-0000-000000000000}"/>
          </ac:grpSpMkLst>
        </pc:grpChg>
        <pc:grpChg chg="del">
          <ac:chgData name="Brigitta Karen TSAI" userId="1b2ba493-5913-4a6d-b645-f48bfaafe4a4" providerId="ADAL" clId="{E4515AEB-561B-4C67-8306-BA02C214CDD0}" dt="2024-06-17T05:43:48.904" v="8610" actId="478"/>
          <ac:grpSpMkLst>
            <pc:docMk/>
            <pc:sldMk cId="2157218012" sldId="333"/>
            <ac:grpSpMk id="1259" creationId="{00000000-0000-0000-0000-000000000000}"/>
          </ac:grpSpMkLst>
        </pc:grpChg>
        <pc:grpChg chg="del">
          <ac:chgData name="Brigitta Karen TSAI" userId="1b2ba493-5913-4a6d-b645-f48bfaafe4a4" providerId="ADAL" clId="{E4515AEB-561B-4C67-8306-BA02C214CDD0}" dt="2024-06-17T05:43:30.091" v="8593" actId="478"/>
          <ac:grpSpMkLst>
            <pc:docMk/>
            <pc:sldMk cId="2157218012" sldId="333"/>
            <ac:grpSpMk id="1266" creationId="{00000000-0000-0000-0000-000000000000}"/>
          </ac:grpSpMkLst>
        </pc:grpChg>
        <pc:grpChg chg="mod">
          <ac:chgData name="Brigitta Karen TSAI" userId="1b2ba493-5913-4a6d-b645-f48bfaafe4a4" providerId="ADAL" clId="{E4515AEB-561B-4C67-8306-BA02C214CDD0}" dt="2024-06-17T07:56:20.107" v="8969" actId="1076"/>
          <ac:grpSpMkLst>
            <pc:docMk/>
            <pc:sldMk cId="2157218012" sldId="333"/>
            <ac:grpSpMk id="1269" creationId="{00000000-0000-0000-0000-000000000000}"/>
          </ac:grpSpMkLst>
        </pc:grpChg>
        <pc:graphicFrameChg chg="add mod">
          <ac:chgData name="Brigitta Karen TSAI" userId="1b2ba493-5913-4a6d-b645-f48bfaafe4a4" providerId="ADAL" clId="{E4515AEB-561B-4C67-8306-BA02C214CDD0}" dt="2024-06-17T05:48:05.737" v="8615" actId="1076"/>
          <ac:graphicFrameMkLst>
            <pc:docMk/>
            <pc:sldMk cId="2157218012" sldId="333"/>
            <ac:graphicFrameMk id="2" creationId="{E4BB571A-4E0B-D2F0-B85D-C035A311B277}"/>
          </ac:graphicFrameMkLst>
        </pc:graphicFrameChg>
        <pc:graphicFrameChg chg="add del mod modGraphic">
          <ac:chgData name="Brigitta Karen TSAI" userId="1b2ba493-5913-4a6d-b645-f48bfaafe4a4" providerId="ADAL" clId="{E4515AEB-561B-4C67-8306-BA02C214CDD0}" dt="2024-06-17T06:27:18.354" v="8931" actId="478"/>
          <ac:graphicFrameMkLst>
            <pc:docMk/>
            <pc:sldMk cId="2157218012" sldId="333"/>
            <ac:graphicFrameMk id="3" creationId="{7EF7C409-2146-FC8E-F474-69DED78D544F}"/>
          </ac:graphicFrameMkLst>
        </pc:graphicFrameChg>
        <pc:graphicFrameChg chg="add del mod">
          <ac:chgData name="Brigitta Karen TSAI" userId="1b2ba493-5913-4a6d-b645-f48bfaafe4a4" providerId="ADAL" clId="{E4515AEB-561B-4C67-8306-BA02C214CDD0}" dt="2024-06-17T06:34:23.772" v="8933" actId="478"/>
          <ac:graphicFrameMkLst>
            <pc:docMk/>
            <pc:sldMk cId="2157218012" sldId="333"/>
            <ac:graphicFrameMk id="4" creationId="{9DD53C65-DE2A-368F-3442-83021D6DB306}"/>
          </ac:graphicFrameMkLst>
        </pc:graphicFrameChg>
        <pc:picChg chg="add del mod">
          <ac:chgData name="Brigitta Karen TSAI" userId="1b2ba493-5913-4a6d-b645-f48bfaafe4a4" providerId="ADAL" clId="{E4515AEB-561B-4C67-8306-BA02C214CDD0}" dt="2024-06-17T09:39:01.370" v="11703" actId="478"/>
          <ac:picMkLst>
            <pc:docMk/>
            <pc:sldMk cId="2157218012" sldId="333"/>
            <ac:picMk id="6" creationId="{733E92F8-EFB2-44CE-7471-F0AB8CB48C23}"/>
          </ac:picMkLst>
        </pc:picChg>
        <pc:picChg chg="add mod">
          <ac:chgData name="Brigitta Karen TSAI" userId="1b2ba493-5913-4a6d-b645-f48bfaafe4a4" providerId="ADAL" clId="{E4515AEB-561B-4C67-8306-BA02C214CDD0}" dt="2024-06-17T07:56:30.896" v="8974" actId="14100"/>
          <ac:picMkLst>
            <pc:docMk/>
            <pc:sldMk cId="2157218012" sldId="333"/>
            <ac:picMk id="8" creationId="{CAC3986B-E77D-4F80-7F68-29DA0FDBA653}"/>
          </ac:picMkLst>
        </pc:picChg>
        <pc:picChg chg="add mod">
          <ac:chgData name="Brigitta Karen TSAI" userId="1b2ba493-5913-4a6d-b645-f48bfaafe4a4" providerId="ADAL" clId="{E4515AEB-561B-4C67-8306-BA02C214CDD0}" dt="2024-06-17T07:56:48.819" v="8977" actId="1076"/>
          <ac:picMkLst>
            <pc:docMk/>
            <pc:sldMk cId="2157218012" sldId="333"/>
            <ac:picMk id="10" creationId="{2D799AD7-2EB7-405E-D942-24373978AE63}"/>
          </ac:picMkLst>
        </pc:picChg>
        <pc:picChg chg="add mod">
          <ac:chgData name="Brigitta Karen TSAI" userId="1b2ba493-5913-4a6d-b645-f48bfaafe4a4" providerId="ADAL" clId="{E4515AEB-561B-4C67-8306-BA02C214CDD0}" dt="2024-06-17T09:39:15.504" v="11710" actId="14100"/>
          <ac:picMkLst>
            <pc:docMk/>
            <pc:sldMk cId="2157218012" sldId="333"/>
            <ac:picMk id="12" creationId="{4F23B746-E123-993A-8166-63970615133C}"/>
          </ac:picMkLst>
        </pc:picChg>
        <pc:cxnChg chg="del mod">
          <ac:chgData name="Brigitta Karen TSAI" userId="1b2ba493-5913-4a6d-b645-f48bfaafe4a4" providerId="ADAL" clId="{E4515AEB-561B-4C67-8306-BA02C214CDD0}" dt="2024-06-17T05:43:48.376" v="8609" actId="478"/>
          <ac:cxnSpMkLst>
            <pc:docMk/>
            <pc:sldMk cId="2157218012" sldId="333"/>
            <ac:cxnSpMk id="1223" creationId="{00000000-0000-0000-0000-000000000000}"/>
          </ac:cxnSpMkLst>
        </pc:cxnChg>
        <pc:cxnChg chg="del mod">
          <ac:chgData name="Brigitta Karen TSAI" userId="1b2ba493-5913-4a6d-b645-f48bfaafe4a4" providerId="ADAL" clId="{E4515AEB-561B-4C67-8306-BA02C214CDD0}" dt="2024-06-17T05:43:30.973" v="8595" actId="478"/>
          <ac:cxnSpMkLst>
            <pc:docMk/>
            <pc:sldMk cId="2157218012" sldId="333"/>
            <ac:cxnSpMk id="1226" creationId="{00000000-0000-0000-0000-000000000000}"/>
          </ac:cxnSpMkLst>
        </pc:cxnChg>
        <pc:cxnChg chg="del mod">
          <ac:chgData name="Brigitta Karen TSAI" userId="1b2ba493-5913-4a6d-b645-f48bfaafe4a4" providerId="ADAL" clId="{E4515AEB-561B-4C67-8306-BA02C214CDD0}" dt="2024-06-17T05:43:34.956" v="8598" actId="478"/>
          <ac:cxnSpMkLst>
            <pc:docMk/>
            <pc:sldMk cId="2157218012" sldId="333"/>
            <ac:cxnSpMk id="1236" creationId="{00000000-0000-0000-0000-000000000000}"/>
          </ac:cxnSpMkLst>
        </pc:cxnChg>
        <pc:cxnChg chg="del mod">
          <ac:chgData name="Brigitta Karen TSAI" userId="1b2ba493-5913-4a6d-b645-f48bfaafe4a4" providerId="ADAL" clId="{E4515AEB-561B-4C67-8306-BA02C214CDD0}" dt="2024-06-17T05:43:40.523" v="8603" actId="478"/>
          <ac:cxnSpMkLst>
            <pc:docMk/>
            <pc:sldMk cId="2157218012" sldId="333"/>
            <ac:cxnSpMk id="1238" creationId="{00000000-0000-0000-0000-000000000000}"/>
          </ac:cxnSpMkLst>
        </pc:cxnChg>
      </pc:sldChg>
      <pc:sldChg chg="addSp delSp modSp mod modNotesTx">
        <pc:chgData name="Brigitta Karen TSAI" userId="1b2ba493-5913-4a6d-b645-f48bfaafe4a4" providerId="ADAL" clId="{E4515AEB-561B-4C67-8306-BA02C214CDD0}" dt="2024-06-17T08:22:27.612" v="9546" actId="1076"/>
        <pc:sldMkLst>
          <pc:docMk/>
          <pc:sldMk cId="874983773" sldId="334"/>
        </pc:sldMkLst>
        <pc:spChg chg="add mod">
          <ac:chgData name="Brigitta Karen TSAI" userId="1b2ba493-5913-4a6d-b645-f48bfaafe4a4" providerId="ADAL" clId="{E4515AEB-561B-4C67-8306-BA02C214CDD0}" dt="2024-06-17T08:22:27.612" v="9546" actId="1076"/>
          <ac:spMkLst>
            <pc:docMk/>
            <pc:sldMk cId="874983773" sldId="334"/>
            <ac:spMk id="3" creationId="{8FC7A30D-8CEC-D798-9560-15A8EDD7B247}"/>
          </ac:spMkLst>
        </pc:spChg>
        <pc:spChg chg="add mod">
          <ac:chgData name="Brigitta Karen TSAI" userId="1b2ba493-5913-4a6d-b645-f48bfaafe4a4" providerId="ADAL" clId="{E4515AEB-561B-4C67-8306-BA02C214CDD0}" dt="2024-06-17T08:13:38.816" v="9345" actId="1076"/>
          <ac:spMkLst>
            <pc:docMk/>
            <pc:sldMk cId="874983773" sldId="334"/>
            <ac:spMk id="5" creationId="{93F83F9A-CC77-4DCF-CE62-E8CCE2CDF561}"/>
          </ac:spMkLst>
        </pc:spChg>
        <pc:spChg chg="mod">
          <ac:chgData name="Brigitta Karen TSAI" userId="1b2ba493-5913-4a6d-b645-f48bfaafe4a4" providerId="ADAL" clId="{E4515AEB-561B-4C67-8306-BA02C214CDD0}" dt="2024-06-17T08:07:02.704" v="9051" actId="20577"/>
          <ac:spMkLst>
            <pc:docMk/>
            <pc:sldMk cId="874983773" sldId="334"/>
            <ac:spMk id="6" creationId="{12FDCDB3-2A88-128D-C124-28DB70E0822C}"/>
          </ac:spMkLst>
        </pc:spChg>
        <pc:spChg chg="add mod">
          <ac:chgData name="Brigitta Karen TSAI" userId="1b2ba493-5913-4a6d-b645-f48bfaafe4a4" providerId="ADAL" clId="{E4515AEB-561B-4C67-8306-BA02C214CDD0}" dt="2024-06-17T08:13:06.886" v="9340" actId="1076"/>
          <ac:spMkLst>
            <pc:docMk/>
            <pc:sldMk cId="874983773" sldId="334"/>
            <ac:spMk id="7" creationId="{2F60D7A7-4F6B-F8F6-B260-431298AA2986}"/>
          </ac:spMkLst>
        </pc:spChg>
        <pc:spChg chg="add mod">
          <ac:chgData name="Brigitta Karen TSAI" userId="1b2ba493-5913-4a6d-b645-f48bfaafe4a4" providerId="ADAL" clId="{E4515AEB-561B-4C67-8306-BA02C214CDD0}" dt="2024-06-17T08:13:51.665" v="9347" actId="207"/>
          <ac:spMkLst>
            <pc:docMk/>
            <pc:sldMk cId="874983773" sldId="334"/>
            <ac:spMk id="8" creationId="{69C589CB-D68B-5F6B-C3D7-D12414054F9F}"/>
          </ac:spMkLst>
        </pc:spChg>
        <pc:spChg chg="del">
          <ac:chgData name="Brigitta Karen TSAI" userId="1b2ba493-5913-4a6d-b645-f48bfaafe4a4" providerId="ADAL" clId="{E4515AEB-561B-4C67-8306-BA02C214CDD0}" dt="2024-06-17T08:04:42.071" v="8979" actId="478"/>
          <ac:spMkLst>
            <pc:docMk/>
            <pc:sldMk cId="874983773" sldId="334"/>
            <ac:spMk id="11" creationId="{B99BF3C5-C1C9-9721-D278-FAE2526B4606}"/>
          </ac:spMkLst>
        </pc:spChg>
        <pc:spChg chg="del">
          <ac:chgData name="Brigitta Karen TSAI" userId="1b2ba493-5913-4a6d-b645-f48bfaafe4a4" providerId="ADAL" clId="{E4515AEB-561B-4C67-8306-BA02C214CDD0}" dt="2024-06-17T08:04:43.265" v="8980" actId="478"/>
          <ac:spMkLst>
            <pc:docMk/>
            <pc:sldMk cId="874983773" sldId="334"/>
            <ac:spMk id="12" creationId="{E7422F87-DEBB-4594-7147-7193A9509BC1}"/>
          </ac:spMkLst>
        </pc:spChg>
        <pc:picChg chg="add mod">
          <ac:chgData name="Brigitta Karen TSAI" userId="1b2ba493-5913-4a6d-b645-f48bfaafe4a4" providerId="ADAL" clId="{E4515AEB-561B-4C67-8306-BA02C214CDD0}" dt="2024-06-17T08:13:21.780" v="9343" actId="1076"/>
          <ac:picMkLst>
            <pc:docMk/>
            <pc:sldMk cId="874983773" sldId="334"/>
            <ac:picMk id="2" creationId="{C277212F-40D9-1ACB-F0DD-69FBE05F47FF}"/>
          </ac:picMkLst>
        </pc:picChg>
        <pc:picChg chg="add mod">
          <ac:chgData name="Brigitta Karen TSAI" userId="1b2ba493-5913-4a6d-b645-f48bfaafe4a4" providerId="ADAL" clId="{E4515AEB-561B-4C67-8306-BA02C214CDD0}" dt="2024-06-17T08:12:59.758" v="9339" actId="1076"/>
          <ac:picMkLst>
            <pc:docMk/>
            <pc:sldMk cId="874983773" sldId="334"/>
            <ac:picMk id="4" creationId="{1FE16EF0-7CBC-FF41-2FED-1B7320789C69}"/>
          </ac:picMkLst>
        </pc:picChg>
        <pc:picChg chg="del">
          <ac:chgData name="Brigitta Karen TSAI" userId="1b2ba493-5913-4a6d-b645-f48bfaafe4a4" providerId="ADAL" clId="{E4515AEB-561B-4C67-8306-BA02C214CDD0}" dt="2024-06-17T08:04:40.789" v="8978" actId="478"/>
          <ac:picMkLst>
            <pc:docMk/>
            <pc:sldMk cId="874983773" sldId="334"/>
            <ac:picMk id="10" creationId="{7578A590-E825-BFF7-BC63-BC4A463253A0}"/>
          </ac:picMkLst>
        </pc:picChg>
      </pc:sldChg>
      <pc:sldChg chg="del">
        <pc:chgData name="Brigitta Karen TSAI" userId="1b2ba493-5913-4a6d-b645-f48bfaafe4a4" providerId="ADAL" clId="{E4515AEB-561B-4C67-8306-BA02C214CDD0}" dt="2024-06-16T18:47:17.472" v="8507" actId="47"/>
        <pc:sldMkLst>
          <pc:docMk/>
          <pc:sldMk cId="4169443916" sldId="335"/>
        </pc:sldMkLst>
      </pc:sldChg>
      <pc:sldChg chg="addSp delSp modSp mod modNotesTx">
        <pc:chgData name="Brigitta Karen TSAI" userId="1b2ba493-5913-4a6d-b645-f48bfaafe4a4" providerId="ADAL" clId="{E4515AEB-561B-4C67-8306-BA02C214CDD0}" dt="2024-06-17T08:24:58.799" v="9657" actId="1076"/>
        <pc:sldMkLst>
          <pc:docMk/>
          <pc:sldMk cId="2433871096" sldId="336"/>
        </pc:sldMkLst>
        <pc:spChg chg="add mod">
          <ac:chgData name="Brigitta Karen TSAI" userId="1b2ba493-5913-4a6d-b645-f48bfaafe4a4" providerId="ADAL" clId="{E4515AEB-561B-4C67-8306-BA02C214CDD0}" dt="2024-06-17T08:24:07.630" v="9649" actId="14100"/>
          <ac:spMkLst>
            <pc:docMk/>
            <pc:sldMk cId="2433871096" sldId="336"/>
            <ac:spMk id="2" creationId="{78A5FFCC-ED60-F0DF-96FC-7275E2AE3C1C}"/>
          </ac:spMkLst>
        </pc:spChg>
        <pc:spChg chg="mod">
          <ac:chgData name="Brigitta Karen TSAI" userId="1b2ba493-5913-4a6d-b645-f48bfaafe4a4" providerId="ADAL" clId="{E4515AEB-561B-4C67-8306-BA02C214CDD0}" dt="2024-06-17T08:22:22.940" v="9545" actId="20577"/>
          <ac:spMkLst>
            <pc:docMk/>
            <pc:sldMk cId="2433871096" sldId="336"/>
            <ac:spMk id="6" creationId="{12FDCDB3-2A88-128D-C124-28DB70E0822C}"/>
          </ac:spMkLst>
        </pc:spChg>
        <pc:spChg chg="del mod">
          <ac:chgData name="Brigitta Karen TSAI" userId="1b2ba493-5913-4a6d-b645-f48bfaafe4a4" providerId="ADAL" clId="{E4515AEB-561B-4C67-8306-BA02C214CDD0}" dt="2024-06-17T08:23:16.445" v="9573" actId="478"/>
          <ac:spMkLst>
            <pc:docMk/>
            <pc:sldMk cId="2433871096" sldId="336"/>
            <ac:spMk id="12" creationId="{E7422F87-DEBB-4594-7147-7193A9509BC1}"/>
          </ac:spMkLst>
        </pc:spChg>
        <pc:picChg chg="add mod">
          <ac:chgData name="Brigitta Karen TSAI" userId="1b2ba493-5913-4a6d-b645-f48bfaafe4a4" providerId="ADAL" clId="{E4515AEB-561B-4C67-8306-BA02C214CDD0}" dt="2024-06-17T08:24:58.799" v="9657" actId="1076"/>
          <ac:picMkLst>
            <pc:docMk/>
            <pc:sldMk cId="2433871096" sldId="336"/>
            <ac:picMk id="3" creationId="{DBC08255-0DF6-103B-EC96-BF6574B8C504}"/>
          </ac:picMkLst>
        </pc:picChg>
        <pc:picChg chg="del">
          <ac:chgData name="Brigitta Karen TSAI" userId="1b2ba493-5913-4a6d-b645-f48bfaafe4a4" providerId="ADAL" clId="{E4515AEB-561B-4C67-8306-BA02C214CDD0}" dt="2024-06-17T08:23:14.523" v="9572" actId="478"/>
          <ac:picMkLst>
            <pc:docMk/>
            <pc:sldMk cId="2433871096" sldId="336"/>
            <ac:picMk id="4" creationId="{97B78DB6-9A50-1E16-F814-7BE223EB914D}"/>
          </ac:picMkLst>
        </pc:picChg>
      </pc:sldChg>
      <pc:sldChg chg="addSp delSp modSp mod modNotesTx">
        <pc:chgData name="Brigitta Karen TSAI" userId="1b2ba493-5913-4a6d-b645-f48bfaafe4a4" providerId="ADAL" clId="{E4515AEB-561B-4C67-8306-BA02C214CDD0}" dt="2024-06-17T08:23:04.873" v="9571" actId="1076"/>
        <pc:sldMkLst>
          <pc:docMk/>
          <pc:sldMk cId="922882710" sldId="337"/>
        </pc:sldMkLst>
        <pc:spChg chg="mod">
          <ac:chgData name="Brigitta Karen TSAI" userId="1b2ba493-5913-4a6d-b645-f48bfaafe4a4" providerId="ADAL" clId="{E4515AEB-561B-4C67-8306-BA02C214CDD0}" dt="2024-06-17T08:14:38.240" v="9366" actId="20577"/>
          <ac:spMkLst>
            <pc:docMk/>
            <pc:sldMk cId="922882710" sldId="337"/>
            <ac:spMk id="6" creationId="{12FDCDB3-2A88-128D-C124-28DB70E0822C}"/>
          </ac:spMkLst>
        </pc:spChg>
        <pc:spChg chg="add mod">
          <ac:chgData name="Brigitta Karen TSAI" userId="1b2ba493-5913-4a6d-b645-f48bfaafe4a4" providerId="ADAL" clId="{E4515AEB-561B-4C67-8306-BA02C214CDD0}" dt="2024-06-17T08:18:00" v="9424" actId="14100"/>
          <ac:spMkLst>
            <pc:docMk/>
            <pc:sldMk cId="922882710" sldId="337"/>
            <ac:spMk id="7" creationId="{0FFE40DE-D448-750F-6450-9FE363008D41}"/>
          </ac:spMkLst>
        </pc:spChg>
        <pc:spChg chg="add mod">
          <ac:chgData name="Brigitta Karen TSAI" userId="1b2ba493-5913-4a6d-b645-f48bfaafe4a4" providerId="ADAL" clId="{E4515AEB-561B-4C67-8306-BA02C214CDD0}" dt="2024-06-17T08:20:35.454" v="9498" actId="1076"/>
          <ac:spMkLst>
            <pc:docMk/>
            <pc:sldMk cId="922882710" sldId="337"/>
            <ac:spMk id="8" creationId="{D30C94E0-C58F-5698-BE0C-AEFE7242DED4}"/>
          </ac:spMkLst>
        </pc:spChg>
        <pc:spChg chg="del mod">
          <ac:chgData name="Brigitta Karen TSAI" userId="1b2ba493-5913-4a6d-b645-f48bfaafe4a4" providerId="ADAL" clId="{E4515AEB-561B-4C67-8306-BA02C214CDD0}" dt="2024-06-17T08:14:47.982" v="9368" actId="478"/>
          <ac:spMkLst>
            <pc:docMk/>
            <pc:sldMk cId="922882710" sldId="337"/>
            <ac:spMk id="11" creationId="{B99BF3C5-C1C9-9721-D278-FAE2526B4606}"/>
          </ac:spMkLst>
        </pc:spChg>
        <pc:spChg chg="del">
          <ac:chgData name="Brigitta Karen TSAI" userId="1b2ba493-5913-4a6d-b645-f48bfaafe4a4" providerId="ADAL" clId="{E4515AEB-561B-4C67-8306-BA02C214CDD0}" dt="2024-06-17T08:14:45.987" v="9367" actId="478"/>
          <ac:spMkLst>
            <pc:docMk/>
            <pc:sldMk cId="922882710" sldId="337"/>
            <ac:spMk id="12" creationId="{E7422F87-DEBB-4594-7147-7193A9509BC1}"/>
          </ac:spMkLst>
        </pc:spChg>
        <pc:spChg chg="add mod">
          <ac:chgData name="Brigitta Karen TSAI" userId="1b2ba493-5913-4a6d-b645-f48bfaafe4a4" providerId="ADAL" clId="{E4515AEB-561B-4C67-8306-BA02C214CDD0}" dt="2024-06-17T08:23:04.873" v="9571" actId="1076"/>
          <ac:spMkLst>
            <pc:docMk/>
            <pc:sldMk cId="922882710" sldId="337"/>
            <ac:spMk id="28" creationId="{A9B8135D-720C-1072-6839-A9437C3F1087}"/>
          </ac:spMkLst>
        </pc:spChg>
        <pc:picChg chg="mod">
          <ac:chgData name="Brigitta Karen TSAI" userId="1b2ba493-5913-4a6d-b645-f48bfaafe4a4" providerId="ADAL" clId="{E4515AEB-561B-4C67-8306-BA02C214CDD0}" dt="2024-06-17T08:17:10.423" v="9417" actId="1076"/>
          <ac:picMkLst>
            <pc:docMk/>
            <pc:sldMk cId="922882710" sldId="337"/>
            <ac:picMk id="2" creationId="{A20910A5-7E71-074A-3FB3-A535785B4F78}"/>
          </ac:picMkLst>
        </pc:picChg>
        <pc:picChg chg="add mod modCrop">
          <ac:chgData name="Brigitta Karen TSAI" userId="1b2ba493-5913-4a6d-b645-f48bfaafe4a4" providerId="ADAL" clId="{E4515AEB-561B-4C67-8306-BA02C214CDD0}" dt="2024-06-17T08:17:02.532" v="9414" actId="1076"/>
          <ac:picMkLst>
            <pc:docMk/>
            <pc:sldMk cId="922882710" sldId="337"/>
            <ac:picMk id="3" creationId="{1C6B8A6E-3F51-28AF-C3CA-210E3DC88D4C}"/>
          </ac:picMkLst>
        </pc:picChg>
        <pc:picChg chg="del">
          <ac:chgData name="Brigitta Karen TSAI" userId="1b2ba493-5913-4a6d-b645-f48bfaafe4a4" providerId="ADAL" clId="{E4515AEB-561B-4C67-8306-BA02C214CDD0}" dt="2024-06-17T08:15:07.120" v="9371" actId="478"/>
          <ac:picMkLst>
            <pc:docMk/>
            <pc:sldMk cId="922882710" sldId="337"/>
            <ac:picMk id="4" creationId="{873F684B-8C19-F791-1B10-9FE28ED662F0}"/>
          </ac:picMkLst>
        </pc:picChg>
        <pc:picChg chg="add mod modCrop">
          <ac:chgData name="Brigitta Karen TSAI" userId="1b2ba493-5913-4a6d-b645-f48bfaafe4a4" providerId="ADAL" clId="{E4515AEB-561B-4C67-8306-BA02C214CDD0}" dt="2024-06-17T08:17:05.241" v="9415" actId="1076"/>
          <ac:picMkLst>
            <pc:docMk/>
            <pc:sldMk cId="922882710" sldId="337"/>
            <ac:picMk id="5" creationId="{FA3169C2-DC78-3DD2-9C66-5AA8A5718FE3}"/>
          </ac:picMkLst>
        </pc:picChg>
        <pc:cxnChg chg="add mod">
          <ac:chgData name="Brigitta Karen TSAI" userId="1b2ba493-5913-4a6d-b645-f48bfaafe4a4" providerId="ADAL" clId="{E4515AEB-561B-4C67-8306-BA02C214CDD0}" dt="2024-06-17T08:21:04.121" v="9506" actId="14100"/>
          <ac:cxnSpMkLst>
            <pc:docMk/>
            <pc:sldMk cId="922882710" sldId="337"/>
            <ac:cxnSpMk id="10" creationId="{F37CF4D7-E5D1-67D1-E67F-131A8DE55BC8}"/>
          </ac:cxnSpMkLst>
        </pc:cxnChg>
        <pc:cxnChg chg="add mod">
          <ac:chgData name="Brigitta Karen TSAI" userId="1b2ba493-5913-4a6d-b645-f48bfaafe4a4" providerId="ADAL" clId="{E4515AEB-561B-4C67-8306-BA02C214CDD0}" dt="2024-06-17T08:20:56.474" v="9504" actId="14100"/>
          <ac:cxnSpMkLst>
            <pc:docMk/>
            <pc:sldMk cId="922882710" sldId="337"/>
            <ac:cxnSpMk id="18" creationId="{CB926F47-D7D1-FCEA-6245-372A3CAFFEFA}"/>
          </ac:cxnSpMkLst>
        </pc:cxnChg>
      </pc:sldChg>
      <pc:sldChg chg="addSp modSp mod">
        <pc:chgData name="Brigitta Karen TSAI" userId="1b2ba493-5913-4a6d-b645-f48bfaafe4a4" providerId="ADAL" clId="{E4515AEB-561B-4C67-8306-BA02C214CDD0}" dt="2024-06-17T08:35:59.390" v="9802" actId="13926"/>
        <pc:sldMkLst>
          <pc:docMk/>
          <pc:sldMk cId="2981367505" sldId="338"/>
        </pc:sldMkLst>
        <pc:spChg chg="add mod">
          <ac:chgData name="Brigitta Karen TSAI" userId="1b2ba493-5913-4a6d-b645-f48bfaafe4a4" providerId="ADAL" clId="{E4515AEB-561B-4C67-8306-BA02C214CDD0}" dt="2024-06-17T08:35:59.390" v="9802" actId="13926"/>
          <ac:spMkLst>
            <pc:docMk/>
            <pc:sldMk cId="2981367505" sldId="338"/>
            <ac:spMk id="4" creationId="{4CE0F608-78CF-BE1F-B9E9-7B8099D9636D}"/>
          </ac:spMkLst>
        </pc:spChg>
        <pc:spChg chg="mod">
          <ac:chgData name="Brigitta Karen TSAI" userId="1b2ba493-5913-4a6d-b645-f48bfaafe4a4" providerId="ADAL" clId="{E4515AEB-561B-4C67-8306-BA02C214CDD0}" dt="2024-06-17T08:26:11.985" v="9672" actId="1076"/>
          <ac:spMkLst>
            <pc:docMk/>
            <pc:sldMk cId="2981367505" sldId="338"/>
            <ac:spMk id="12" creationId="{E7422F87-DEBB-4594-7147-7193A9509BC1}"/>
          </ac:spMkLst>
        </pc:spChg>
        <pc:picChg chg="mod">
          <ac:chgData name="Brigitta Karen TSAI" userId="1b2ba493-5913-4a6d-b645-f48bfaafe4a4" providerId="ADAL" clId="{E4515AEB-561B-4C67-8306-BA02C214CDD0}" dt="2024-06-17T08:26:57.629" v="9687" actId="1076"/>
          <ac:picMkLst>
            <pc:docMk/>
            <pc:sldMk cId="2981367505" sldId="338"/>
            <ac:picMk id="2" creationId="{BFA06C50-061A-7B04-8746-ED99C02FBCCD}"/>
          </ac:picMkLst>
        </pc:picChg>
        <pc:picChg chg="mod">
          <ac:chgData name="Brigitta Karen TSAI" userId="1b2ba493-5913-4a6d-b645-f48bfaafe4a4" providerId="ADAL" clId="{E4515AEB-561B-4C67-8306-BA02C214CDD0}" dt="2024-06-17T08:26:55.175" v="9686" actId="1076"/>
          <ac:picMkLst>
            <pc:docMk/>
            <pc:sldMk cId="2981367505" sldId="338"/>
            <ac:picMk id="3" creationId="{F88A4EF0-19C8-0AE6-258F-537476E92CF0}"/>
          </ac:picMkLst>
        </pc:picChg>
      </pc:sldChg>
      <pc:sldChg chg="addSp delSp modSp mod">
        <pc:chgData name="Brigitta Karen TSAI" userId="1b2ba493-5913-4a6d-b645-f48bfaafe4a4" providerId="ADAL" clId="{E4515AEB-561B-4C67-8306-BA02C214CDD0}" dt="2024-06-17T08:38:51.890" v="9962" actId="20577"/>
        <pc:sldMkLst>
          <pc:docMk/>
          <pc:sldMk cId="3063694540" sldId="339"/>
        </pc:sldMkLst>
        <pc:spChg chg="mod">
          <ac:chgData name="Brigitta Karen TSAI" userId="1b2ba493-5913-4a6d-b645-f48bfaafe4a4" providerId="ADAL" clId="{E4515AEB-561B-4C67-8306-BA02C214CDD0}" dt="2024-06-17T08:38:51.890" v="9962" actId="20577"/>
          <ac:spMkLst>
            <pc:docMk/>
            <pc:sldMk cId="3063694540" sldId="339"/>
            <ac:spMk id="6" creationId="{12FDCDB3-2A88-128D-C124-28DB70E0822C}"/>
          </ac:spMkLst>
        </pc:spChg>
        <pc:spChg chg="add mod">
          <ac:chgData name="Brigitta Karen TSAI" userId="1b2ba493-5913-4a6d-b645-f48bfaafe4a4" providerId="ADAL" clId="{E4515AEB-561B-4C67-8306-BA02C214CDD0}" dt="2024-06-17T08:36:46.926" v="9910" actId="122"/>
          <ac:spMkLst>
            <pc:docMk/>
            <pc:sldMk cId="3063694540" sldId="339"/>
            <ac:spMk id="7" creationId="{1F8C3E20-1440-D9EA-AA4D-276263488061}"/>
          </ac:spMkLst>
        </pc:spChg>
        <pc:spChg chg="add del mod">
          <ac:chgData name="Brigitta Karen TSAI" userId="1b2ba493-5913-4a6d-b645-f48bfaafe4a4" providerId="ADAL" clId="{E4515AEB-561B-4C67-8306-BA02C214CDD0}" dt="2024-06-17T08:38:41.057" v="9922" actId="478"/>
          <ac:spMkLst>
            <pc:docMk/>
            <pc:sldMk cId="3063694540" sldId="339"/>
            <ac:spMk id="8" creationId="{CEDEFECE-281A-C17A-B22E-2C16C51CEEF7}"/>
          </ac:spMkLst>
        </pc:spChg>
        <pc:picChg chg="add del mod modCrop">
          <ac:chgData name="Brigitta Karen TSAI" userId="1b2ba493-5913-4a6d-b645-f48bfaafe4a4" providerId="ADAL" clId="{E4515AEB-561B-4C67-8306-BA02C214CDD0}" dt="2024-06-17T08:29:10.567" v="9751" actId="478"/>
          <ac:picMkLst>
            <pc:docMk/>
            <pc:sldMk cId="3063694540" sldId="339"/>
            <ac:picMk id="2" creationId="{ED9DE3CB-BDCA-792C-9136-8551DE0A43E1}"/>
          </ac:picMkLst>
        </pc:picChg>
        <pc:picChg chg="add del mod ord modCrop">
          <ac:chgData name="Brigitta Karen TSAI" userId="1b2ba493-5913-4a6d-b645-f48bfaafe4a4" providerId="ADAL" clId="{E4515AEB-561B-4C67-8306-BA02C214CDD0}" dt="2024-06-17T08:33:49.316" v="9788" actId="478"/>
          <ac:picMkLst>
            <pc:docMk/>
            <pc:sldMk cId="3063694540" sldId="339"/>
            <ac:picMk id="3" creationId="{261CE427-197D-A2D7-8A41-570D4C3DE389}"/>
          </ac:picMkLst>
        </pc:picChg>
        <pc:picChg chg="del">
          <ac:chgData name="Brigitta Karen TSAI" userId="1b2ba493-5913-4a6d-b645-f48bfaafe4a4" providerId="ADAL" clId="{E4515AEB-561B-4C67-8306-BA02C214CDD0}" dt="2024-06-17T08:28:54.020" v="9746" actId="478"/>
          <ac:picMkLst>
            <pc:docMk/>
            <pc:sldMk cId="3063694540" sldId="339"/>
            <ac:picMk id="4" creationId="{F9C7FB59-1A9D-B2A2-F219-C1F78944ECB0}"/>
          </ac:picMkLst>
        </pc:picChg>
        <pc:picChg chg="add mod modCrop">
          <ac:chgData name="Brigitta Karen TSAI" userId="1b2ba493-5913-4a6d-b645-f48bfaafe4a4" providerId="ADAL" clId="{E4515AEB-561B-4C67-8306-BA02C214CDD0}" dt="2024-06-17T08:35:30.470" v="9799" actId="1076"/>
          <ac:picMkLst>
            <pc:docMk/>
            <pc:sldMk cId="3063694540" sldId="339"/>
            <ac:picMk id="5" creationId="{5FD628F0-3A71-F18C-04F0-928A55EB7FF9}"/>
          </ac:picMkLst>
        </pc:picChg>
      </pc:sldChg>
      <pc:sldChg chg="ord">
        <pc:chgData name="Brigitta Karen TSAI" userId="1b2ba493-5913-4a6d-b645-f48bfaafe4a4" providerId="ADAL" clId="{E4515AEB-561B-4C67-8306-BA02C214CDD0}" dt="2024-06-16T12:52:12.544" v="7082"/>
        <pc:sldMkLst>
          <pc:docMk/>
          <pc:sldMk cId="2696514736" sldId="340"/>
        </pc:sldMkLst>
      </pc:sldChg>
      <pc:sldChg chg="ord">
        <pc:chgData name="Brigitta Karen TSAI" userId="1b2ba493-5913-4a6d-b645-f48bfaafe4a4" providerId="ADAL" clId="{E4515AEB-561B-4C67-8306-BA02C214CDD0}" dt="2024-06-16T17:02:32" v="8295"/>
        <pc:sldMkLst>
          <pc:docMk/>
          <pc:sldMk cId="1231340319" sldId="343"/>
        </pc:sldMkLst>
      </pc:sldChg>
      <pc:sldChg chg="ord">
        <pc:chgData name="Brigitta Karen TSAI" userId="1b2ba493-5913-4a6d-b645-f48bfaafe4a4" providerId="ADAL" clId="{E4515AEB-561B-4C67-8306-BA02C214CDD0}" dt="2024-06-16T17:02:32" v="8295"/>
        <pc:sldMkLst>
          <pc:docMk/>
          <pc:sldMk cId="2601638990" sldId="344"/>
        </pc:sldMkLst>
      </pc:sldChg>
      <pc:sldChg chg="del">
        <pc:chgData name="Brigitta Karen TSAI" userId="1b2ba493-5913-4a6d-b645-f48bfaafe4a4" providerId="ADAL" clId="{E4515AEB-561B-4C67-8306-BA02C214CDD0}" dt="2024-06-17T08:53:45.172" v="10156" actId="47"/>
        <pc:sldMkLst>
          <pc:docMk/>
          <pc:sldMk cId="3985611580" sldId="345"/>
        </pc:sldMkLst>
      </pc:sldChg>
      <pc:sldChg chg="addSp delSp modSp del mod">
        <pc:chgData name="Brigitta Karen TSAI" userId="1b2ba493-5913-4a6d-b645-f48bfaafe4a4" providerId="ADAL" clId="{E4515AEB-561B-4C67-8306-BA02C214CDD0}" dt="2024-06-16T10:59:20.018" v="5075" actId="47"/>
        <pc:sldMkLst>
          <pc:docMk/>
          <pc:sldMk cId="3252643186" sldId="346"/>
        </pc:sldMkLst>
        <pc:spChg chg="add del mod">
          <ac:chgData name="Brigitta Karen TSAI" userId="1b2ba493-5913-4a6d-b645-f48bfaafe4a4" providerId="ADAL" clId="{E4515AEB-561B-4C67-8306-BA02C214CDD0}" dt="2024-06-15T16:28:27.355" v="449" actId="478"/>
          <ac:spMkLst>
            <pc:docMk/>
            <pc:sldMk cId="3252643186" sldId="346"/>
            <ac:spMk id="3" creationId="{ED928AD2-060F-C552-0D3F-DE0EAD128F18}"/>
          </ac:spMkLst>
        </pc:spChg>
        <pc:spChg chg="del">
          <ac:chgData name="Brigitta Karen TSAI" userId="1b2ba493-5913-4a6d-b645-f48bfaafe4a4" providerId="ADAL" clId="{E4515AEB-561B-4C67-8306-BA02C214CDD0}" dt="2024-06-15T16:28:20.109" v="447" actId="478"/>
          <ac:spMkLst>
            <pc:docMk/>
            <pc:sldMk cId="3252643186" sldId="346"/>
            <ac:spMk id="901" creationId="{00000000-0000-0000-0000-000000000000}"/>
          </ac:spMkLst>
        </pc:spChg>
      </pc:sldChg>
      <pc:sldChg chg="del">
        <pc:chgData name="Brigitta Karen TSAI" userId="1b2ba493-5913-4a6d-b645-f48bfaafe4a4" providerId="ADAL" clId="{E4515AEB-561B-4C67-8306-BA02C214CDD0}" dt="2024-06-16T18:47:32.265" v="8510" actId="47"/>
        <pc:sldMkLst>
          <pc:docMk/>
          <pc:sldMk cId="1507265475" sldId="347"/>
        </pc:sldMkLst>
      </pc:sldChg>
      <pc:sldChg chg="addSp delSp modSp add mod ord modTransition modAnim modNotesTx">
        <pc:chgData name="Brigitta Karen TSAI" userId="1b2ba493-5913-4a6d-b645-f48bfaafe4a4" providerId="ADAL" clId="{E4515AEB-561B-4C67-8306-BA02C214CDD0}" dt="2024-06-21T16:44:54.604" v="15861" actId="20577"/>
        <pc:sldMkLst>
          <pc:docMk/>
          <pc:sldMk cId="365005270" sldId="348"/>
        </pc:sldMkLst>
        <pc:spChg chg="add del mod">
          <ac:chgData name="Brigitta Karen TSAI" userId="1b2ba493-5913-4a6d-b645-f48bfaafe4a4" providerId="ADAL" clId="{E4515AEB-561B-4C67-8306-BA02C214CDD0}" dt="2024-06-16T03:28:54.367" v="971" actId="478"/>
          <ac:spMkLst>
            <pc:docMk/>
            <pc:sldMk cId="365005270" sldId="348"/>
            <ac:spMk id="2" creationId="{32C8F2E4-2133-11F3-875B-65DD3B250FF1}"/>
          </ac:spMkLst>
        </pc:spChg>
        <pc:spChg chg="add mod">
          <ac:chgData name="Brigitta Karen TSAI" userId="1b2ba493-5913-4a6d-b645-f48bfaafe4a4" providerId="ADAL" clId="{E4515AEB-561B-4C67-8306-BA02C214CDD0}" dt="2024-06-20T07:05:12.302" v="15568" actId="1076"/>
          <ac:spMkLst>
            <pc:docMk/>
            <pc:sldMk cId="365005270" sldId="348"/>
            <ac:spMk id="2" creationId="{431166B4-662D-0940-7902-1626F45B7305}"/>
          </ac:spMkLst>
        </pc:spChg>
        <pc:spChg chg="del">
          <ac:chgData name="Brigitta Karen TSAI" userId="1b2ba493-5913-4a6d-b645-f48bfaafe4a4" providerId="ADAL" clId="{E4515AEB-561B-4C67-8306-BA02C214CDD0}" dt="2024-06-20T04:57:10.046" v="14366" actId="478"/>
          <ac:spMkLst>
            <pc:docMk/>
            <pc:sldMk cId="365005270" sldId="348"/>
            <ac:spMk id="2" creationId="{6211D2E2-7E0A-8CE9-6A1F-0D594D22CC04}"/>
          </ac:spMkLst>
        </pc:spChg>
        <pc:spChg chg="add mod">
          <ac:chgData name="Brigitta Karen TSAI" userId="1b2ba493-5913-4a6d-b645-f48bfaafe4a4" providerId="ADAL" clId="{E4515AEB-561B-4C67-8306-BA02C214CDD0}" dt="2024-06-16T03:33:31.974" v="1096" actId="1076"/>
          <ac:spMkLst>
            <pc:docMk/>
            <pc:sldMk cId="365005270" sldId="348"/>
            <ac:spMk id="3" creationId="{C631F2F8-1381-DE50-3EAA-B25E6599284B}"/>
          </ac:spMkLst>
        </pc:spChg>
        <pc:spChg chg="add mod">
          <ac:chgData name="Brigitta Karen TSAI" userId="1b2ba493-5913-4a6d-b645-f48bfaafe4a4" providerId="ADAL" clId="{E4515AEB-561B-4C67-8306-BA02C214CDD0}" dt="2024-06-16T03:39:34.338" v="1306" actId="207"/>
          <ac:spMkLst>
            <pc:docMk/>
            <pc:sldMk cId="365005270" sldId="348"/>
            <ac:spMk id="4" creationId="{8BA2AE23-EB3C-ED3C-48CC-360606A8C5E2}"/>
          </ac:spMkLst>
        </pc:spChg>
        <pc:spChg chg="add mod">
          <ac:chgData name="Brigitta Karen TSAI" userId="1b2ba493-5913-4a6d-b645-f48bfaafe4a4" providerId="ADAL" clId="{E4515AEB-561B-4C67-8306-BA02C214CDD0}" dt="2024-06-20T06:58:22.879" v="15536" actId="1076"/>
          <ac:spMkLst>
            <pc:docMk/>
            <pc:sldMk cId="365005270" sldId="348"/>
            <ac:spMk id="5" creationId="{8C2B4903-A376-89A7-7C8C-F433B4D4535A}"/>
          </ac:spMkLst>
        </pc:spChg>
        <pc:spChg chg="add mod">
          <ac:chgData name="Brigitta Karen TSAI" userId="1b2ba493-5913-4a6d-b645-f48bfaafe4a4" providerId="ADAL" clId="{E4515AEB-561B-4C67-8306-BA02C214CDD0}" dt="2024-06-20T07:41:49.699" v="15576" actId="20577"/>
          <ac:spMkLst>
            <pc:docMk/>
            <pc:sldMk cId="365005270" sldId="348"/>
            <ac:spMk id="6" creationId="{DDE86574-0730-1180-115A-7BC0862E8242}"/>
          </ac:spMkLst>
        </pc:spChg>
        <pc:spChg chg="mod">
          <ac:chgData name="Brigitta Karen TSAI" userId="1b2ba493-5913-4a6d-b645-f48bfaafe4a4" providerId="ADAL" clId="{E4515AEB-561B-4C67-8306-BA02C214CDD0}" dt="2024-06-20T08:11:20.338" v="15625" actId="20577"/>
          <ac:spMkLst>
            <pc:docMk/>
            <pc:sldMk cId="365005270" sldId="348"/>
            <ac:spMk id="497" creationId="{00000000-0000-0000-0000-000000000000}"/>
          </ac:spMkLst>
        </pc:spChg>
        <pc:grpChg chg="mod">
          <ac:chgData name="Brigitta Karen TSAI" userId="1b2ba493-5913-4a6d-b645-f48bfaafe4a4" providerId="ADAL" clId="{E4515AEB-561B-4C67-8306-BA02C214CDD0}" dt="2024-06-16T03:33:35.105" v="1098" actId="1076"/>
          <ac:grpSpMkLst>
            <pc:docMk/>
            <pc:sldMk cId="365005270" sldId="348"/>
            <ac:grpSpMk id="499" creationId="{00000000-0000-0000-0000-000000000000}"/>
          </ac:grpSpMkLst>
        </pc:grpChg>
        <pc:picChg chg="add mod">
          <ac:chgData name="Brigitta Karen TSAI" userId="1b2ba493-5913-4a6d-b645-f48bfaafe4a4" providerId="ADAL" clId="{E4515AEB-561B-4C67-8306-BA02C214CDD0}" dt="2024-06-20T07:05:07.564" v="15567" actId="1076"/>
          <ac:picMkLst>
            <pc:docMk/>
            <pc:sldMk cId="365005270" sldId="348"/>
            <ac:picMk id="7" creationId="{448CAC2F-B942-6581-EF04-06433F3F16CE}"/>
          </ac:picMkLst>
        </pc:picChg>
        <pc:picChg chg="del">
          <ac:chgData name="Brigitta Karen TSAI" userId="1b2ba493-5913-4a6d-b645-f48bfaafe4a4" providerId="ADAL" clId="{E4515AEB-561B-4C67-8306-BA02C214CDD0}" dt="2024-06-16T03:16:38.296" v="612" actId="478"/>
          <ac:picMkLst>
            <pc:docMk/>
            <pc:sldMk cId="365005270" sldId="348"/>
            <ac:picMk id="12" creationId="{E9690382-6EDB-5A33-B5B9-6A59538B6E59}"/>
          </ac:picMkLst>
        </pc:picChg>
        <pc:picChg chg="del">
          <ac:chgData name="Brigitta Karen TSAI" userId="1b2ba493-5913-4a6d-b645-f48bfaafe4a4" providerId="ADAL" clId="{E4515AEB-561B-4C67-8306-BA02C214CDD0}" dt="2024-06-16T03:16:38.296" v="612" actId="478"/>
          <ac:picMkLst>
            <pc:docMk/>
            <pc:sldMk cId="365005270" sldId="348"/>
            <ac:picMk id="13" creationId="{BB17E465-B109-0E84-304A-5BF87C1B7496}"/>
          </ac:picMkLst>
        </pc:picChg>
        <pc:picChg chg="del mod">
          <ac:chgData name="Brigitta Karen TSAI" userId="1b2ba493-5913-4a6d-b645-f48bfaafe4a4" providerId="ADAL" clId="{E4515AEB-561B-4C67-8306-BA02C214CDD0}" dt="2024-06-20T07:04:29.941" v="15560" actId="478"/>
          <ac:picMkLst>
            <pc:docMk/>
            <pc:sldMk cId="365005270" sldId="348"/>
            <ac:picMk id="17" creationId="{DCC83E11-1A6F-1CDF-5A2F-36A708A49D55}"/>
          </ac:picMkLst>
        </pc:picChg>
        <pc:picChg chg="add del mod">
          <ac:chgData name="Brigitta Karen TSAI" userId="1b2ba493-5913-4a6d-b645-f48bfaafe4a4" providerId="ADAL" clId="{E4515AEB-561B-4C67-8306-BA02C214CDD0}" dt="2024-06-21T15:59:02.930" v="15664"/>
          <ac:picMkLst>
            <pc:docMk/>
            <pc:sldMk cId="365005270" sldId="348"/>
            <ac:picMk id="17" creationId="{EFAD5389-13A7-7FA0-C390-59197B7863F7}"/>
          </ac:picMkLst>
        </pc:picChg>
        <pc:picChg chg="add del mod ord">
          <ac:chgData name="Brigitta Karen TSAI" userId="1b2ba493-5913-4a6d-b645-f48bfaafe4a4" providerId="ADAL" clId="{E4515AEB-561B-4C67-8306-BA02C214CDD0}" dt="2024-06-21T15:59:32.137" v="15665"/>
          <ac:picMkLst>
            <pc:docMk/>
            <pc:sldMk cId="365005270" sldId="348"/>
            <ac:picMk id="20" creationId="{1EAAA8DA-6629-2958-84BF-BD04F8C5AC7E}"/>
          </ac:picMkLst>
        </pc:picChg>
        <pc:picChg chg="add del mod">
          <ac:chgData name="Brigitta Karen TSAI" userId="1b2ba493-5913-4a6d-b645-f48bfaafe4a4" providerId="ADAL" clId="{E4515AEB-561B-4C67-8306-BA02C214CDD0}" dt="2024-06-21T15:59:40.699" v="15667"/>
          <ac:picMkLst>
            <pc:docMk/>
            <pc:sldMk cId="365005270" sldId="348"/>
            <ac:picMk id="21" creationId="{A7527AF7-B1A7-0BBF-66F9-1DDC027C49E5}"/>
          </ac:picMkLst>
        </pc:picChg>
        <pc:picChg chg="add del mod ord">
          <ac:chgData name="Brigitta Karen TSAI" userId="1b2ba493-5913-4a6d-b645-f48bfaafe4a4" providerId="ADAL" clId="{E4515AEB-561B-4C67-8306-BA02C214CDD0}" dt="2024-06-21T16:00:22.187" v="15668"/>
          <ac:picMkLst>
            <pc:docMk/>
            <pc:sldMk cId="365005270" sldId="348"/>
            <ac:picMk id="24" creationId="{0AD1870C-B1B8-43A3-E9B6-7BD07196425B}"/>
          </ac:picMkLst>
        </pc:picChg>
        <pc:picChg chg="add del mod">
          <ac:chgData name="Brigitta Karen TSAI" userId="1b2ba493-5913-4a6d-b645-f48bfaafe4a4" providerId="ADAL" clId="{E4515AEB-561B-4C67-8306-BA02C214CDD0}" dt="2024-06-21T16:00:30.672" v="15670"/>
          <ac:picMkLst>
            <pc:docMk/>
            <pc:sldMk cId="365005270" sldId="348"/>
            <ac:picMk id="25" creationId="{0FC6B28D-5130-15C7-8116-EDBCD7C7A83A}"/>
          </ac:picMkLst>
        </pc:picChg>
        <pc:picChg chg="add del mod ord">
          <ac:chgData name="Brigitta Karen TSAI" userId="1b2ba493-5913-4a6d-b645-f48bfaafe4a4" providerId="ADAL" clId="{E4515AEB-561B-4C67-8306-BA02C214CDD0}" dt="2024-06-21T16:00:37.477" v="15671"/>
          <ac:picMkLst>
            <pc:docMk/>
            <pc:sldMk cId="365005270" sldId="348"/>
            <ac:picMk id="28" creationId="{789EDECD-39F6-E9DA-A22C-0FB62A0EEADC}"/>
          </ac:picMkLst>
        </pc:picChg>
        <pc:picChg chg="add del mod">
          <ac:chgData name="Brigitta Karen TSAI" userId="1b2ba493-5913-4a6d-b645-f48bfaafe4a4" providerId="ADAL" clId="{E4515AEB-561B-4C67-8306-BA02C214CDD0}" dt="2024-06-21T16:00:38.747" v="15673"/>
          <ac:picMkLst>
            <pc:docMk/>
            <pc:sldMk cId="365005270" sldId="348"/>
            <ac:picMk id="29" creationId="{1773B94B-781A-413B-D72D-5CCBF2E1EC6E}"/>
          </ac:picMkLst>
        </pc:picChg>
        <pc:picChg chg="add del mod ord">
          <ac:chgData name="Brigitta Karen TSAI" userId="1b2ba493-5913-4a6d-b645-f48bfaafe4a4" providerId="ADAL" clId="{E4515AEB-561B-4C67-8306-BA02C214CDD0}" dt="2024-06-21T16:01:02.968" v="15674"/>
          <ac:picMkLst>
            <pc:docMk/>
            <pc:sldMk cId="365005270" sldId="348"/>
            <ac:picMk id="32" creationId="{80669A72-45D9-9164-9E73-51A8ECAFC492}"/>
          </ac:picMkLst>
        </pc:picChg>
        <pc:picChg chg="add del mod">
          <ac:chgData name="Brigitta Karen TSAI" userId="1b2ba493-5913-4a6d-b645-f48bfaafe4a4" providerId="ADAL" clId="{E4515AEB-561B-4C67-8306-BA02C214CDD0}" dt="2024-06-21T16:01:04.191" v="15676"/>
          <ac:picMkLst>
            <pc:docMk/>
            <pc:sldMk cId="365005270" sldId="348"/>
            <ac:picMk id="33" creationId="{9ED6F405-1BCC-9A75-8C9F-8897980529BF}"/>
          </ac:picMkLst>
        </pc:picChg>
        <pc:picChg chg="add del mod ord">
          <ac:chgData name="Brigitta Karen TSAI" userId="1b2ba493-5913-4a6d-b645-f48bfaafe4a4" providerId="ADAL" clId="{E4515AEB-561B-4C67-8306-BA02C214CDD0}" dt="2024-06-21T16:01:40.066" v="15677"/>
          <ac:picMkLst>
            <pc:docMk/>
            <pc:sldMk cId="365005270" sldId="348"/>
            <ac:picMk id="36" creationId="{412B9126-1D6E-6A03-D8E1-FB860122C857}"/>
          </ac:picMkLst>
        </pc:picChg>
        <pc:picChg chg="add del mod">
          <ac:chgData name="Brigitta Karen TSAI" userId="1b2ba493-5913-4a6d-b645-f48bfaafe4a4" providerId="ADAL" clId="{E4515AEB-561B-4C67-8306-BA02C214CDD0}" dt="2024-06-21T16:01:42.047" v="15679"/>
          <ac:picMkLst>
            <pc:docMk/>
            <pc:sldMk cId="365005270" sldId="348"/>
            <ac:picMk id="37" creationId="{41D84BBD-F73F-F925-DE15-2101165FCC43}"/>
          </ac:picMkLst>
        </pc:picChg>
        <pc:picChg chg="add del mod ord">
          <ac:chgData name="Brigitta Karen TSAI" userId="1b2ba493-5913-4a6d-b645-f48bfaafe4a4" providerId="ADAL" clId="{E4515AEB-561B-4C67-8306-BA02C214CDD0}" dt="2024-06-21T16:02:28.922" v="15680"/>
          <ac:picMkLst>
            <pc:docMk/>
            <pc:sldMk cId="365005270" sldId="348"/>
            <ac:picMk id="40" creationId="{EF851ABD-830B-43DB-392D-C40A5F122FFD}"/>
          </ac:picMkLst>
        </pc:picChg>
        <pc:picChg chg="add del mod">
          <ac:chgData name="Brigitta Karen TSAI" userId="1b2ba493-5913-4a6d-b645-f48bfaafe4a4" providerId="ADAL" clId="{E4515AEB-561B-4C67-8306-BA02C214CDD0}" dt="2024-06-21T16:02:30.313" v="15682"/>
          <ac:picMkLst>
            <pc:docMk/>
            <pc:sldMk cId="365005270" sldId="348"/>
            <ac:picMk id="41" creationId="{4A67F14F-321B-EC1B-C468-6BB32F8D36F5}"/>
          </ac:picMkLst>
        </pc:picChg>
        <pc:picChg chg="add del mod ord">
          <ac:chgData name="Brigitta Karen TSAI" userId="1b2ba493-5913-4a6d-b645-f48bfaafe4a4" providerId="ADAL" clId="{E4515AEB-561B-4C67-8306-BA02C214CDD0}" dt="2024-06-21T16:02:43.738" v="15683"/>
          <ac:picMkLst>
            <pc:docMk/>
            <pc:sldMk cId="365005270" sldId="348"/>
            <ac:picMk id="44" creationId="{5BAC4D2F-AC7F-18C9-5397-25DEC016E8B5}"/>
          </ac:picMkLst>
        </pc:picChg>
        <pc:picChg chg="add del mod">
          <ac:chgData name="Brigitta Karen TSAI" userId="1b2ba493-5913-4a6d-b645-f48bfaafe4a4" providerId="ADAL" clId="{E4515AEB-561B-4C67-8306-BA02C214CDD0}" dt="2024-06-21T16:02:44.935" v="15685"/>
          <ac:picMkLst>
            <pc:docMk/>
            <pc:sldMk cId="365005270" sldId="348"/>
            <ac:picMk id="45" creationId="{8EABBF8C-90FC-F220-2887-862544750AE8}"/>
          </ac:picMkLst>
        </pc:picChg>
        <pc:picChg chg="add del mod ord">
          <ac:chgData name="Brigitta Karen TSAI" userId="1b2ba493-5913-4a6d-b645-f48bfaafe4a4" providerId="ADAL" clId="{E4515AEB-561B-4C67-8306-BA02C214CDD0}" dt="2024-06-21T16:03:19.324" v="15686"/>
          <ac:picMkLst>
            <pc:docMk/>
            <pc:sldMk cId="365005270" sldId="348"/>
            <ac:picMk id="48" creationId="{9731402F-F4C0-F378-51C0-B224D4005FA0}"/>
          </ac:picMkLst>
        </pc:picChg>
        <pc:picChg chg="add del mod">
          <ac:chgData name="Brigitta Karen TSAI" userId="1b2ba493-5913-4a6d-b645-f48bfaafe4a4" providerId="ADAL" clId="{E4515AEB-561B-4C67-8306-BA02C214CDD0}" dt="2024-06-21T16:03:35.626" v="15688"/>
          <ac:picMkLst>
            <pc:docMk/>
            <pc:sldMk cId="365005270" sldId="348"/>
            <ac:picMk id="49" creationId="{6E1AED3D-CF02-D6BF-9F0A-995BEBF2565D}"/>
          </ac:picMkLst>
        </pc:picChg>
        <pc:picChg chg="add del mod ord">
          <ac:chgData name="Brigitta Karen TSAI" userId="1b2ba493-5913-4a6d-b645-f48bfaafe4a4" providerId="ADAL" clId="{E4515AEB-561B-4C67-8306-BA02C214CDD0}" dt="2024-06-21T16:04:08.806" v="15689"/>
          <ac:picMkLst>
            <pc:docMk/>
            <pc:sldMk cId="365005270" sldId="348"/>
            <ac:picMk id="52" creationId="{7CC4D1F8-3E31-F041-6A38-00578C16E833}"/>
          </ac:picMkLst>
        </pc:picChg>
        <pc:picChg chg="add del mod">
          <ac:chgData name="Brigitta Karen TSAI" userId="1b2ba493-5913-4a6d-b645-f48bfaafe4a4" providerId="ADAL" clId="{E4515AEB-561B-4C67-8306-BA02C214CDD0}" dt="2024-06-21T16:04:12.493" v="15691"/>
          <ac:picMkLst>
            <pc:docMk/>
            <pc:sldMk cId="365005270" sldId="348"/>
            <ac:picMk id="53" creationId="{138E6DF9-A517-5962-F344-52FAF99AC03A}"/>
          </ac:picMkLst>
        </pc:picChg>
        <pc:picChg chg="add del mod ord">
          <ac:chgData name="Brigitta Karen TSAI" userId="1b2ba493-5913-4a6d-b645-f48bfaafe4a4" providerId="ADAL" clId="{E4515AEB-561B-4C67-8306-BA02C214CDD0}" dt="2024-06-21T16:04:22.423" v="15692"/>
          <ac:picMkLst>
            <pc:docMk/>
            <pc:sldMk cId="365005270" sldId="348"/>
            <ac:picMk id="56" creationId="{02C3C90E-0F31-ACB5-5ACD-7C2FA14D1A88}"/>
          </ac:picMkLst>
        </pc:picChg>
        <pc:picChg chg="add del mod">
          <ac:chgData name="Brigitta Karen TSAI" userId="1b2ba493-5913-4a6d-b645-f48bfaafe4a4" providerId="ADAL" clId="{E4515AEB-561B-4C67-8306-BA02C214CDD0}" dt="2024-06-21T16:04:24.095" v="15694"/>
          <ac:picMkLst>
            <pc:docMk/>
            <pc:sldMk cId="365005270" sldId="348"/>
            <ac:picMk id="57" creationId="{20454D0D-C972-7F96-C1C0-AAAF92AA2AB8}"/>
          </ac:picMkLst>
        </pc:picChg>
        <pc:picChg chg="add del mod ord">
          <ac:chgData name="Brigitta Karen TSAI" userId="1b2ba493-5913-4a6d-b645-f48bfaafe4a4" providerId="ADAL" clId="{E4515AEB-561B-4C67-8306-BA02C214CDD0}" dt="2024-06-21T16:05:25.569" v="15695"/>
          <ac:picMkLst>
            <pc:docMk/>
            <pc:sldMk cId="365005270" sldId="348"/>
            <ac:picMk id="60" creationId="{60FB6163-00DE-BDFE-684D-582B39A917C9}"/>
          </ac:picMkLst>
        </pc:picChg>
        <pc:picChg chg="add mod">
          <ac:chgData name="Brigitta Karen TSAI" userId="1b2ba493-5913-4a6d-b645-f48bfaafe4a4" providerId="ADAL" clId="{E4515AEB-561B-4C67-8306-BA02C214CDD0}" dt="2024-06-21T16:44:02.589" v="15848" actId="1076"/>
          <ac:picMkLst>
            <pc:docMk/>
            <pc:sldMk cId="365005270" sldId="348"/>
            <ac:picMk id="61" creationId="{769B6582-53D3-CC28-42E9-4F545756CAA2}"/>
          </ac:picMkLst>
        </pc:picChg>
      </pc:sldChg>
      <pc:sldChg chg="addSp delSp modSp add mod modTransition modAnim modNotesTx">
        <pc:chgData name="Brigitta Karen TSAI" userId="1b2ba493-5913-4a6d-b645-f48bfaafe4a4" providerId="ADAL" clId="{E4515AEB-561B-4C67-8306-BA02C214CDD0}" dt="2024-06-21T16:45:02.867" v="15864" actId="20577"/>
        <pc:sldMkLst>
          <pc:docMk/>
          <pc:sldMk cId="1263654378" sldId="349"/>
        </pc:sldMkLst>
        <pc:spChg chg="add mod">
          <ac:chgData name="Brigitta Karen TSAI" userId="1b2ba493-5913-4a6d-b645-f48bfaafe4a4" providerId="ADAL" clId="{E4515AEB-561B-4C67-8306-BA02C214CDD0}" dt="2024-06-16T07:44:39.460" v="2733" actId="1076"/>
          <ac:spMkLst>
            <pc:docMk/>
            <pc:sldMk cId="1263654378" sldId="349"/>
            <ac:spMk id="2" creationId="{1C8DD58A-3C94-90C7-187E-FDDCDE1848E8}"/>
          </ac:spMkLst>
        </pc:spChg>
        <pc:spChg chg="add mod">
          <ac:chgData name="Brigitta Karen TSAI" userId="1b2ba493-5913-4a6d-b645-f48bfaafe4a4" providerId="ADAL" clId="{E4515AEB-561B-4C67-8306-BA02C214CDD0}" dt="2024-06-16T07:44:51.723" v="2734" actId="1076"/>
          <ac:spMkLst>
            <pc:docMk/>
            <pc:sldMk cId="1263654378" sldId="349"/>
            <ac:spMk id="4" creationId="{4175C598-4823-91B7-9805-C4FE51593B03}"/>
          </ac:spMkLst>
        </pc:spChg>
        <pc:spChg chg="mod">
          <ac:chgData name="Brigitta Karen TSAI" userId="1b2ba493-5913-4a6d-b645-f48bfaafe4a4" providerId="ADAL" clId="{E4515AEB-561B-4C67-8306-BA02C214CDD0}" dt="2024-06-16T07:43:55.108" v="2728" actId="1076"/>
          <ac:spMkLst>
            <pc:docMk/>
            <pc:sldMk cId="1263654378" sldId="349"/>
            <ac:spMk id="6" creationId="{9E92AEE1-1C65-3CB6-DBE4-B21B1D6D5513}"/>
          </ac:spMkLst>
        </pc:spChg>
        <pc:spChg chg="add mod">
          <ac:chgData name="Brigitta Karen TSAI" userId="1b2ba493-5913-4a6d-b645-f48bfaafe4a4" providerId="ADAL" clId="{E4515AEB-561B-4C67-8306-BA02C214CDD0}" dt="2024-06-16T07:44:59.787" v="2735" actId="1076"/>
          <ac:spMkLst>
            <pc:docMk/>
            <pc:sldMk cId="1263654378" sldId="349"/>
            <ac:spMk id="17" creationId="{B4E0BB8A-B4E4-981E-FA8F-3AA3DB58F7C5}"/>
          </ac:spMkLst>
        </pc:spChg>
        <pc:spChg chg="add mod">
          <ac:chgData name="Brigitta Karen TSAI" userId="1b2ba493-5913-4a6d-b645-f48bfaafe4a4" providerId="ADAL" clId="{E4515AEB-561B-4C67-8306-BA02C214CDD0}" dt="2024-06-16T08:59:07.396" v="2774" actId="20577"/>
          <ac:spMkLst>
            <pc:docMk/>
            <pc:sldMk cId="1263654378" sldId="349"/>
            <ac:spMk id="20" creationId="{0DCB08B4-20D7-BF8C-54AC-F70A27B15E27}"/>
          </ac:spMkLst>
        </pc:spChg>
        <pc:spChg chg="add mod">
          <ac:chgData name="Brigitta Karen TSAI" userId="1b2ba493-5913-4a6d-b645-f48bfaafe4a4" providerId="ADAL" clId="{E4515AEB-561B-4C67-8306-BA02C214CDD0}" dt="2024-06-16T08:59:55.560" v="2823" actId="20577"/>
          <ac:spMkLst>
            <pc:docMk/>
            <pc:sldMk cId="1263654378" sldId="349"/>
            <ac:spMk id="21" creationId="{85C09985-F33E-95FC-D6E3-4E87A7DE06E4}"/>
          </ac:spMkLst>
        </pc:spChg>
        <pc:spChg chg="add mod">
          <ac:chgData name="Brigitta Karen TSAI" userId="1b2ba493-5913-4a6d-b645-f48bfaafe4a4" providerId="ADAL" clId="{E4515AEB-561B-4C67-8306-BA02C214CDD0}" dt="2024-06-16T09:02:15.917" v="2929" actId="404"/>
          <ac:spMkLst>
            <pc:docMk/>
            <pc:sldMk cId="1263654378" sldId="349"/>
            <ac:spMk id="25" creationId="{FA83796D-ED29-88B5-4467-13C543671645}"/>
          </ac:spMkLst>
        </pc:spChg>
        <pc:spChg chg="add mod">
          <ac:chgData name="Brigitta Karen TSAI" userId="1b2ba493-5913-4a6d-b645-f48bfaafe4a4" providerId="ADAL" clId="{E4515AEB-561B-4C67-8306-BA02C214CDD0}" dt="2024-06-16T09:03:46.316" v="2992" actId="20577"/>
          <ac:spMkLst>
            <pc:docMk/>
            <pc:sldMk cId="1263654378" sldId="349"/>
            <ac:spMk id="26" creationId="{57D712C6-0F98-AE40-12C9-A7AD7A5B50F2}"/>
          </ac:spMkLst>
        </pc:spChg>
        <pc:spChg chg="add mod">
          <ac:chgData name="Brigitta Karen TSAI" userId="1b2ba493-5913-4a6d-b645-f48bfaafe4a4" providerId="ADAL" clId="{E4515AEB-561B-4C67-8306-BA02C214CDD0}" dt="2024-06-16T09:05:28.401" v="3105" actId="20577"/>
          <ac:spMkLst>
            <pc:docMk/>
            <pc:sldMk cId="1263654378" sldId="349"/>
            <ac:spMk id="27" creationId="{CB188DAE-112B-54FD-FFE2-6BAD67426F4E}"/>
          </ac:spMkLst>
        </pc:spChg>
        <pc:spChg chg="add mod">
          <ac:chgData name="Brigitta Karen TSAI" userId="1b2ba493-5913-4a6d-b645-f48bfaafe4a4" providerId="ADAL" clId="{E4515AEB-561B-4C67-8306-BA02C214CDD0}" dt="2024-06-16T09:06:38.476" v="3232" actId="20577"/>
          <ac:spMkLst>
            <pc:docMk/>
            <pc:sldMk cId="1263654378" sldId="349"/>
            <ac:spMk id="28" creationId="{45471534-E6C8-6E87-C59D-7D8F1A65BADC}"/>
          </ac:spMkLst>
        </pc:spChg>
        <pc:spChg chg="mod">
          <ac:chgData name="Brigitta Karen TSAI" userId="1b2ba493-5913-4a6d-b645-f48bfaafe4a4" providerId="ADAL" clId="{E4515AEB-561B-4C67-8306-BA02C214CDD0}" dt="2024-06-16T07:42:48.300" v="2663" actId="20577"/>
          <ac:spMkLst>
            <pc:docMk/>
            <pc:sldMk cId="1263654378" sldId="349"/>
            <ac:spMk id="29" creationId="{A5CAE74F-A263-0832-39FA-2CAAA7EB9E14}"/>
          </ac:spMkLst>
        </pc:spChg>
        <pc:spChg chg="mod">
          <ac:chgData name="Brigitta Karen TSAI" userId="1b2ba493-5913-4a6d-b645-f48bfaafe4a4" providerId="ADAL" clId="{E4515AEB-561B-4C67-8306-BA02C214CDD0}" dt="2024-06-16T07:42:48.131" v="2662" actId="20577"/>
          <ac:spMkLst>
            <pc:docMk/>
            <pc:sldMk cId="1263654378" sldId="349"/>
            <ac:spMk id="30" creationId="{B8AD75D1-5630-8BBE-C370-4232E6208EFD}"/>
          </ac:spMkLst>
        </pc:spChg>
        <pc:spChg chg="mod">
          <ac:chgData name="Brigitta Karen TSAI" userId="1b2ba493-5913-4a6d-b645-f48bfaafe4a4" providerId="ADAL" clId="{E4515AEB-561B-4C67-8306-BA02C214CDD0}" dt="2024-06-16T07:42:47.980" v="2661" actId="20577"/>
          <ac:spMkLst>
            <pc:docMk/>
            <pc:sldMk cId="1263654378" sldId="349"/>
            <ac:spMk id="31" creationId="{AE10EDAE-2AD2-FF7F-C178-552C231489B7}"/>
          </ac:spMkLst>
        </pc:spChg>
        <pc:spChg chg="mod">
          <ac:chgData name="Brigitta Karen TSAI" userId="1b2ba493-5913-4a6d-b645-f48bfaafe4a4" providerId="ADAL" clId="{E4515AEB-561B-4C67-8306-BA02C214CDD0}" dt="2024-06-16T07:36:18.167" v="2423" actId="20577"/>
          <ac:spMkLst>
            <pc:docMk/>
            <pc:sldMk cId="1263654378" sldId="349"/>
            <ac:spMk id="39" creationId="{3C4CF4DD-ADA9-5D06-F8EC-CDB406F737B7}"/>
          </ac:spMkLst>
        </pc:spChg>
        <pc:spChg chg="mod">
          <ac:chgData name="Brigitta Karen TSAI" userId="1b2ba493-5913-4a6d-b645-f48bfaafe4a4" providerId="ADAL" clId="{E4515AEB-561B-4C67-8306-BA02C214CDD0}" dt="2024-06-16T07:36:45.189" v="2464" actId="20577"/>
          <ac:spMkLst>
            <pc:docMk/>
            <pc:sldMk cId="1263654378" sldId="349"/>
            <ac:spMk id="40" creationId="{46143BF5-862B-46E0-42C3-EE8C14B1EBEF}"/>
          </ac:spMkLst>
        </pc:spChg>
        <pc:spChg chg="mod">
          <ac:chgData name="Brigitta Karen TSAI" userId="1b2ba493-5913-4a6d-b645-f48bfaafe4a4" providerId="ADAL" clId="{E4515AEB-561B-4C67-8306-BA02C214CDD0}" dt="2024-06-16T07:43:08.312" v="2674" actId="20577"/>
          <ac:spMkLst>
            <pc:docMk/>
            <pc:sldMk cId="1263654378" sldId="349"/>
            <ac:spMk id="41" creationId="{61501010-E578-5480-0EA4-3AF6A476D5A9}"/>
          </ac:spMkLst>
        </pc:spChg>
        <pc:spChg chg="mod">
          <ac:chgData name="Brigitta Karen TSAI" userId="1b2ba493-5913-4a6d-b645-f48bfaafe4a4" providerId="ADAL" clId="{E4515AEB-561B-4C67-8306-BA02C214CDD0}" dt="2024-06-16T08:59:25.849" v="2808" actId="20577"/>
          <ac:spMkLst>
            <pc:docMk/>
            <pc:sldMk cId="1263654378" sldId="349"/>
            <ac:spMk id="42" creationId="{3B157335-5AF0-0187-46EE-1E3284299491}"/>
          </ac:spMkLst>
        </pc:spChg>
        <pc:spChg chg="mod">
          <ac:chgData name="Brigitta Karen TSAI" userId="1b2ba493-5913-4a6d-b645-f48bfaafe4a4" providerId="ADAL" clId="{E4515AEB-561B-4C67-8306-BA02C214CDD0}" dt="2024-06-16T09:01:34.571" v="2902" actId="20577"/>
          <ac:spMkLst>
            <pc:docMk/>
            <pc:sldMk cId="1263654378" sldId="349"/>
            <ac:spMk id="43" creationId="{922E733D-75E0-26F3-6FC9-639522F173FB}"/>
          </ac:spMkLst>
        </pc:spChg>
        <pc:spChg chg="mod">
          <ac:chgData name="Brigitta Karen TSAI" userId="1b2ba493-5913-4a6d-b645-f48bfaafe4a4" providerId="ADAL" clId="{E4515AEB-561B-4C67-8306-BA02C214CDD0}" dt="2024-06-16T09:02:52.188" v="2980" actId="20577"/>
          <ac:spMkLst>
            <pc:docMk/>
            <pc:sldMk cId="1263654378" sldId="349"/>
            <ac:spMk id="44" creationId="{0C5B424D-D1F0-7AD6-1680-CD2981FDFC33}"/>
          </ac:spMkLst>
        </pc:spChg>
        <pc:spChg chg="mod">
          <ac:chgData name="Brigitta Karen TSAI" userId="1b2ba493-5913-4a6d-b645-f48bfaafe4a4" providerId="ADAL" clId="{E4515AEB-561B-4C67-8306-BA02C214CDD0}" dt="2024-06-16T09:04:12.967" v="3068" actId="20577"/>
          <ac:spMkLst>
            <pc:docMk/>
            <pc:sldMk cId="1263654378" sldId="349"/>
            <ac:spMk id="45" creationId="{F419F23B-D983-4A0A-0454-66C829DDA69E}"/>
          </ac:spMkLst>
        </pc:spChg>
        <pc:spChg chg="mod">
          <ac:chgData name="Brigitta Karen TSAI" userId="1b2ba493-5913-4a6d-b645-f48bfaafe4a4" providerId="ADAL" clId="{E4515AEB-561B-4C67-8306-BA02C214CDD0}" dt="2024-06-16T09:06:04.417" v="3203" actId="20577"/>
          <ac:spMkLst>
            <pc:docMk/>
            <pc:sldMk cId="1263654378" sldId="349"/>
            <ac:spMk id="46" creationId="{A1ED9900-8CD6-6114-C4BD-A7F2CE243A86}"/>
          </ac:spMkLst>
        </pc:spChg>
        <pc:spChg chg="mod">
          <ac:chgData name="Brigitta Karen TSAI" userId="1b2ba493-5913-4a6d-b645-f48bfaafe4a4" providerId="ADAL" clId="{E4515AEB-561B-4C67-8306-BA02C214CDD0}" dt="2024-06-16T09:06:57.647" v="3276" actId="20577"/>
          <ac:spMkLst>
            <pc:docMk/>
            <pc:sldMk cId="1263654378" sldId="349"/>
            <ac:spMk id="47" creationId="{A92CA162-27E1-72A5-20DC-B419FA1E3091}"/>
          </ac:spMkLst>
        </pc:spChg>
        <pc:picChg chg="add del mod">
          <ac:chgData name="Brigitta Karen TSAI" userId="1b2ba493-5913-4a6d-b645-f48bfaafe4a4" providerId="ADAL" clId="{E4515AEB-561B-4C67-8306-BA02C214CDD0}" dt="2024-06-21T16:13:59.398" v="15730"/>
          <ac:picMkLst>
            <pc:docMk/>
            <pc:sldMk cId="1263654378" sldId="349"/>
            <ac:picMk id="661" creationId="{82A514B4-77AD-7D6B-F25E-B83CF58C5FD8}"/>
          </ac:picMkLst>
        </pc:picChg>
        <pc:picChg chg="add del mod ord">
          <ac:chgData name="Brigitta Karen TSAI" userId="1b2ba493-5913-4a6d-b645-f48bfaafe4a4" providerId="ADAL" clId="{E4515AEB-561B-4C67-8306-BA02C214CDD0}" dt="2024-06-21T16:14:15.794" v="15731"/>
          <ac:picMkLst>
            <pc:docMk/>
            <pc:sldMk cId="1263654378" sldId="349"/>
            <ac:picMk id="664" creationId="{E9C65785-5901-B838-DFA3-C3B9C2007CE0}"/>
          </ac:picMkLst>
        </pc:picChg>
        <pc:picChg chg="add del mod">
          <ac:chgData name="Brigitta Karen TSAI" userId="1b2ba493-5913-4a6d-b645-f48bfaafe4a4" providerId="ADAL" clId="{E4515AEB-561B-4C67-8306-BA02C214CDD0}" dt="2024-06-21T16:14:38.996" v="15733"/>
          <ac:picMkLst>
            <pc:docMk/>
            <pc:sldMk cId="1263654378" sldId="349"/>
            <ac:picMk id="665" creationId="{24EEB9DF-608B-0DC2-CE01-66320EE59F59}"/>
          </ac:picMkLst>
        </pc:picChg>
        <pc:picChg chg="add del mod ord">
          <ac:chgData name="Brigitta Karen TSAI" userId="1b2ba493-5913-4a6d-b645-f48bfaafe4a4" providerId="ADAL" clId="{E4515AEB-561B-4C67-8306-BA02C214CDD0}" dt="2024-06-21T16:14:59.078" v="15734"/>
          <ac:picMkLst>
            <pc:docMk/>
            <pc:sldMk cId="1263654378" sldId="349"/>
            <ac:picMk id="668" creationId="{010CADC5-A191-BAEF-F8BD-EAE90915445C}"/>
          </ac:picMkLst>
        </pc:picChg>
        <pc:picChg chg="add del mod">
          <ac:chgData name="Brigitta Karen TSAI" userId="1b2ba493-5913-4a6d-b645-f48bfaafe4a4" providerId="ADAL" clId="{E4515AEB-561B-4C67-8306-BA02C214CDD0}" dt="2024-06-21T16:15:00.908" v="15736"/>
          <ac:picMkLst>
            <pc:docMk/>
            <pc:sldMk cId="1263654378" sldId="349"/>
            <ac:picMk id="669" creationId="{FD759C4F-7C23-BAD2-0E05-90AD0D7AF87F}"/>
          </ac:picMkLst>
        </pc:picChg>
        <pc:picChg chg="add del mod ord">
          <ac:chgData name="Brigitta Karen TSAI" userId="1b2ba493-5913-4a6d-b645-f48bfaafe4a4" providerId="ADAL" clId="{E4515AEB-561B-4C67-8306-BA02C214CDD0}" dt="2024-06-21T16:16:05.760" v="15737"/>
          <ac:picMkLst>
            <pc:docMk/>
            <pc:sldMk cId="1263654378" sldId="349"/>
            <ac:picMk id="672" creationId="{9FEF89DF-911A-3649-23E9-075B5D0E23F3}"/>
          </ac:picMkLst>
        </pc:picChg>
        <pc:picChg chg="add mod">
          <ac:chgData name="Brigitta Karen TSAI" userId="1b2ba493-5913-4a6d-b645-f48bfaafe4a4" providerId="ADAL" clId="{E4515AEB-561B-4C67-8306-BA02C214CDD0}" dt="2024-06-21T16:44:20.932" v="15851" actId="1076"/>
          <ac:picMkLst>
            <pc:docMk/>
            <pc:sldMk cId="1263654378" sldId="349"/>
            <ac:picMk id="673" creationId="{C4EE51C6-FC2C-2B66-9D04-0DF4095B7A24}"/>
          </ac:picMkLst>
        </pc:picChg>
        <pc:cxnChg chg="mod">
          <ac:chgData name="Brigitta Karen TSAI" userId="1b2ba493-5913-4a6d-b645-f48bfaafe4a4" providerId="ADAL" clId="{E4515AEB-561B-4C67-8306-BA02C214CDD0}" dt="2024-06-16T08:58:06.528" v="2740" actId="1076"/>
          <ac:cxnSpMkLst>
            <pc:docMk/>
            <pc:sldMk cId="1263654378" sldId="349"/>
            <ac:cxnSpMk id="16" creationId="{4E0DF9CA-157F-1E3E-2B75-790227BCF5B9}"/>
          </ac:cxnSpMkLst>
        </pc:cxnChg>
        <pc:cxnChg chg="mod">
          <ac:chgData name="Brigitta Karen TSAI" userId="1b2ba493-5913-4a6d-b645-f48bfaafe4a4" providerId="ADAL" clId="{E4515AEB-561B-4C67-8306-BA02C214CDD0}" dt="2024-06-16T09:03:01.743" v="2983" actId="1076"/>
          <ac:cxnSpMkLst>
            <pc:docMk/>
            <pc:sldMk cId="1263654378" sldId="349"/>
            <ac:cxnSpMk id="18" creationId="{A5786433-1435-D537-B958-B165C1174B48}"/>
          </ac:cxnSpMkLst>
        </pc:cxnChg>
      </pc:sldChg>
      <pc:sldChg chg="addSp delSp modSp add mod modTransition modAnim addCm delCm modNotesTx">
        <pc:chgData name="Brigitta Karen TSAI" userId="1b2ba493-5913-4a6d-b645-f48bfaafe4a4" providerId="ADAL" clId="{E4515AEB-561B-4C67-8306-BA02C214CDD0}" dt="2024-06-21T16:45:15.209" v="15868" actId="20577"/>
        <pc:sldMkLst>
          <pc:docMk/>
          <pc:sldMk cId="3442391974" sldId="350"/>
        </pc:sldMkLst>
        <pc:spChg chg="del">
          <ac:chgData name="Brigitta Karen TSAI" userId="1b2ba493-5913-4a6d-b645-f48bfaafe4a4" providerId="ADAL" clId="{E4515AEB-561B-4C67-8306-BA02C214CDD0}" dt="2024-06-16T11:49:06.319" v="5427" actId="478"/>
          <ac:spMkLst>
            <pc:docMk/>
            <pc:sldMk cId="3442391974" sldId="350"/>
            <ac:spMk id="4" creationId="{4758C55A-F226-DCD8-630C-7BB17050E3A7}"/>
          </ac:spMkLst>
        </pc:spChg>
        <pc:spChg chg="del">
          <ac:chgData name="Brigitta Karen TSAI" userId="1b2ba493-5913-4a6d-b645-f48bfaafe4a4" providerId="ADAL" clId="{E4515AEB-561B-4C67-8306-BA02C214CDD0}" dt="2024-06-16T11:49:07.277" v="5428" actId="478"/>
          <ac:spMkLst>
            <pc:docMk/>
            <pc:sldMk cId="3442391974" sldId="350"/>
            <ac:spMk id="5" creationId="{FF077ADE-2C94-37B9-6DBA-8C9B338C428A}"/>
          </ac:spMkLst>
        </pc:spChg>
        <pc:graphicFrameChg chg="add mod modGraphic">
          <ac:chgData name="Brigitta Karen TSAI" userId="1b2ba493-5913-4a6d-b645-f48bfaafe4a4" providerId="ADAL" clId="{E4515AEB-561B-4C67-8306-BA02C214CDD0}" dt="2024-06-19T05:33:51.048" v="14295" actId="20577"/>
          <ac:graphicFrameMkLst>
            <pc:docMk/>
            <pc:sldMk cId="3442391974" sldId="350"/>
            <ac:graphicFrameMk id="2" creationId="{77510C74-0820-677C-F814-75CA7332C0DF}"/>
          </ac:graphicFrameMkLst>
        </pc:graphicFrameChg>
        <pc:picChg chg="add del mod">
          <ac:chgData name="Brigitta Karen TSAI" userId="1b2ba493-5913-4a6d-b645-f48bfaafe4a4" providerId="ADAL" clId="{E4515AEB-561B-4C67-8306-BA02C214CDD0}" dt="2024-06-21T16:25:50.847" v="15795"/>
          <ac:picMkLst>
            <pc:docMk/>
            <pc:sldMk cId="3442391974" sldId="350"/>
            <ac:picMk id="26" creationId="{DBF683F4-F790-2EDD-24F7-FB8033E8C64B}"/>
          </ac:picMkLst>
        </pc:picChg>
        <pc:picChg chg="add del mod ord">
          <ac:chgData name="Brigitta Karen TSAI" userId="1b2ba493-5913-4a6d-b645-f48bfaafe4a4" providerId="ADAL" clId="{E4515AEB-561B-4C67-8306-BA02C214CDD0}" dt="2024-06-21T16:26:25.231" v="15796"/>
          <ac:picMkLst>
            <pc:docMk/>
            <pc:sldMk cId="3442391974" sldId="350"/>
            <ac:picMk id="29" creationId="{6377459C-50E3-7F02-06C1-E10BC8ED9185}"/>
          </ac:picMkLst>
        </pc:picChg>
        <pc:picChg chg="add del mod">
          <ac:chgData name="Brigitta Karen TSAI" userId="1b2ba493-5913-4a6d-b645-f48bfaafe4a4" providerId="ADAL" clId="{E4515AEB-561B-4C67-8306-BA02C214CDD0}" dt="2024-06-21T16:26:29.090" v="15798"/>
          <ac:picMkLst>
            <pc:docMk/>
            <pc:sldMk cId="3442391974" sldId="350"/>
            <ac:picMk id="30" creationId="{F6F5FAA5-D3A7-9248-E76C-130B4CC65373}"/>
          </ac:picMkLst>
        </pc:picChg>
        <pc:picChg chg="add del mod ord">
          <ac:chgData name="Brigitta Karen TSAI" userId="1b2ba493-5913-4a6d-b645-f48bfaafe4a4" providerId="ADAL" clId="{E4515AEB-561B-4C67-8306-BA02C214CDD0}" dt="2024-06-21T16:27:13.108" v="15799"/>
          <ac:picMkLst>
            <pc:docMk/>
            <pc:sldMk cId="3442391974" sldId="350"/>
            <ac:picMk id="33" creationId="{A68293F9-999E-F210-67F5-0A57BFF3B146}"/>
          </ac:picMkLst>
        </pc:picChg>
        <pc:picChg chg="add del mod">
          <ac:chgData name="Brigitta Karen TSAI" userId="1b2ba493-5913-4a6d-b645-f48bfaafe4a4" providerId="ADAL" clId="{E4515AEB-561B-4C67-8306-BA02C214CDD0}" dt="2024-06-21T16:27:20.990" v="15801"/>
          <ac:picMkLst>
            <pc:docMk/>
            <pc:sldMk cId="3442391974" sldId="350"/>
            <ac:picMk id="34" creationId="{7C335A84-AA21-9FA4-BBF2-734B4E57D45A}"/>
          </ac:picMkLst>
        </pc:picChg>
        <pc:picChg chg="add del mod ord">
          <ac:chgData name="Brigitta Karen TSAI" userId="1b2ba493-5913-4a6d-b645-f48bfaafe4a4" providerId="ADAL" clId="{E4515AEB-561B-4C67-8306-BA02C214CDD0}" dt="2024-06-21T16:28:05.719" v="15802"/>
          <ac:picMkLst>
            <pc:docMk/>
            <pc:sldMk cId="3442391974" sldId="350"/>
            <ac:picMk id="37" creationId="{B7D51DB5-958B-CB41-A67D-35DD29D875D6}"/>
          </ac:picMkLst>
        </pc:picChg>
        <pc:picChg chg="add del mod">
          <ac:chgData name="Brigitta Karen TSAI" userId="1b2ba493-5913-4a6d-b645-f48bfaafe4a4" providerId="ADAL" clId="{E4515AEB-561B-4C67-8306-BA02C214CDD0}" dt="2024-06-21T16:28:12.046" v="15804"/>
          <ac:picMkLst>
            <pc:docMk/>
            <pc:sldMk cId="3442391974" sldId="350"/>
            <ac:picMk id="38" creationId="{1E987143-BAEE-1823-59AA-B4D76C65B04B}"/>
          </ac:picMkLst>
        </pc:picChg>
        <pc:picChg chg="add del mod ord">
          <ac:chgData name="Brigitta Karen TSAI" userId="1b2ba493-5913-4a6d-b645-f48bfaafe4a4" providerId="ADAL" clId="{E4515AEB-561B-4C67-8306-BA02C214CDD0}" dt="2024-06-21T16:28:23.423" v="15805"/>
          <ac:picMkLst>
            <pc:docMk/>
            <pc:sldMk cId="3442391974" sldId="350"/>
            <ac:picMk id="41" creationId="{6845A645-56C8-3999-4061-C372908F57C6}"/>
          </ac:picMkLst>
        </pc:picChg>
        <pc:picChg chg="add del mod">
          <ac:chgData name="Brigitta Karen TSAI" userId="1b2ba493-5913-4a6d-b645-f48bfaafe4a4" providerId="ADAL" clId="{E4515AEB-561B-4C67-8306-BA02C214CDD0}" dt="2024-06-21T16:29:38.311" v="15807"/>
          <ac:picMkLst>
            <pc:docMk/>
            <pc:sldMk cId="3442391974" sldId="350"/>
            <ac:picMk id="42" creationId="{621F4229-36DD-DC92-D207-A7B013D3686D}"/>
          </ac:picMkLst>
        </pc:picChg>
        <pc:picChg chg="add del mod ord">
          <ac:chgData name="Brigitta Karen TSAI" userId="1b2ba493-5913-4a6d-b645-f48bfaafe4a4" providerId="ADAL" clId="{E4515AEB-561B-4C67-8306-BA02C214CDD0}" dt="2024-06-21T16:29:43.524" v="15808"/>
          <ac:picMkLst>
            <pc:docMk/>
            <pc:sldMk cId="3442391974" sldId="350"/>
            <ac:picMk id="45" creationId="{664C27D9-C885-49CA-13CD-209EB861BC9D}"/>
          </ac:picMkLst>
        </pc:picChg>
        <pc:picChg chg="add del mod">
          <ac:chgData name="Brigitta Karen TSAI" userId="1b2ba493-5913-4a6d-b645-f48bfaafe4a4" providerId="ADAL" clId="{E4515AEB-561B-4C67-8306-BA02C214CDD0}" dt="2024-06-21T16:33:54.862" v="15810"/>
          <ac:picMkLst>
            <pc:docMk/>
            <pc:sldMk cId="3442391974" sldId="350"/>
            <ac:picMk id="46" creationId="{F8438442-A04D-70F6-2E50-186D1B67330D}"/>
          </ac:picMkLst>
        </pc:picChg>
        <pc:picChg chg="add del mod ord">
          <ac:chgData name="Brigitta Karen TSAI" userId="1b2ba493-5913-4a6d-b645-f48bfaafe4a4" providerId="ADAL" clId="{E4515AEB-561B-4C67-8306-BA02C214CDD0}" dt="2024-06-21T16:34:21.432" v="15811"/>
          <ac:picMkLst>
            <pc:docMk/>
            <pc:sldMk cId="3442391974" sldId="350"/>
            <ac:picMk id="51" creationId="{DFAA18ED-7E15-7971-1A26-11A738BF7BCF}"/>
          </ac:picMkLst>
        </pc:picChg>
        <pc:picChg chg="add del mod">
          <ac:chgData name="Brigitta Karen TSAI" userId="1b2ba493-5913-4a6d-b645-f48bfaafe4a4" providerId="ADAL" clId="{E4515AEB-561B-4C67-8306-BA02C214CDD0}" dt="2024-06-21T16:34:22.793" v="15813"/>
          <ac:picMkLst>
            <pc:docMk/>
            <pc:sldMk cId="3442391974" sldId="350"/>
            <ac:picMk id="52" creationId="{7650AC8C-FB62-9628-F9A8-0829E8877B00}"/>
          </ac:picMkLst>
        </pc:picChg>
        <pc:picChg chg="add del mod ord">
          <ac:chgData name="Brigitta Karen TSAI" userId="1b2ba493-5913-4a6d-b645-f48bfaafe4a4" providerId="ADAL" clId="{E4515AEB-561B-4C67-8306-BA02C214CDD0}" dt="2024-06-21T16:34:29.330" v="15814"/>
          <ac:picMkLst>
            <pc:docMk/>
            <pc:sldMk cId="3442391974" sldId="350"/>
            <ac:picMk id="55" creationId="{95F1AD51-CFF5-4E97-5A82-B9279C3DA125}"/>
          </ac:picMkLst>
        </pc:picChg>
        <pc:picChg chg="add del mod">
          <ac:chgData name="Brigitta Karen TSAI" userId="1b2ba493-5913-4a6d-b645-f48bfaafe4a4" providerId="ADAL" clId="{E4515AEB-561B-4C67-8306-BA02C214CDD0}" dt="2024-06-21T16:34:30.997" v="15816"/>
          <ac:picMkLst>
            <pc:docMk/>
            <pc:sldMk cId="3442391974" sldId="350"/>
            <ac:picMk id="56" creationId="{A19781E4-88E3-CD00-8601-41E55455D6A8}"/>
          </ac:picMkLst>
        </pc:picChg>
        <pc:picChg chg="add del mod ord">
          <ac:chgData name="Brigitta Karen TSAI" userId="1b2ba493-5913-4a6d-b645-f48bfaafe4a4" providerId="ADAL" clId="{E4515AEB-561B-4C67-8306-BA02C214CDD0}" dt="2024-06-21T16:34:43.160" v="15817"/>
          <ac:picMkLst>
            <pc:docMk/>
            <pc:sldMk cId="3442391974" sldId="350"/>
            <ac:picMk id="59" creationId="{B60197A1-E3FE-AC66-0749-83C67BE6BC23}"/>
          </ac:picMkLst>
        </pc:picChg>
        <pc:picChg chg="add del mod">
          <ac:chgData name="Brigitta Karen TSAI" userId="1b2ba493-5913-4a6d-b645-f48bfaafe4a4" providerId="ADAL" clId="{E4515AEB-561B-4C67-8306-BA02C214CDD0}" dt="2024-06-21T16:34:45.899" v="15819"/>
          <ac:picMkLst>
            <pc:docMk/>
            <pc:sldMk cId="3442391974" sldId="350"/>
            <ac:picMk id="60" creationId="{42FDA251-A421-7EC7-6B0B-F54D0C339E36}"/>
          </ac:picMkLst>
        </pc:picChg>
        <pc:picChg chg="add del mod ord">
          <ac:chgData name="Brigitta Karen TSAI" userId="1b2ba493-5913-4a6d-b645-f48bfaafe4a4" providerId="ADAL" clId="{E4515AEB-561B-4C67-8306-BA02C214CDD0}" dt="2024-06-21T16:34:59.631" v="15820"/>
          <ac:picMkLst>
            <pc:docMk/>
            <pc:sldMk cId="3442391974" sldId="350"/>
            <ac:picMk id="63" creationId="{FC0F1BD8-2E89-4030-FF64-E0804814FCD5}"/>
          </ac:picMkLst>
        </pc:picChg>
        <pc:picChg chg="add del mod">
          <ac:chgData name="Brigitta Karen TSAI" userId="1b2ba493-5913-4a6d-b645-f48bfaafe4a4" providerId="ADAL" clId="{E4515AEB-561B-4C67-8306-BA02C214CDD0}" dt="2024-06-21T16:35:01.894" v="15822"/>
          <ac:picMkLst>
            <pc:docMk/>
            <pc:sldMk cId="3442391974" sldId="350"/>
            <ac:picMk id="768" creationId="{3103684C-83B1-6E92-6C80-EFE0FAE3B57E}"/>
          </ac:picMkLst>
        </pc:picChg>
        <pc:picChg chg="add del mod ord">
          <ac:chgData name="Brigitta Karen TSAI" userId="1b2ba493-5913-4a6d-b645-f48bfaafe4a4" providerId="ADAL" clId="{E4515AEB-561B-4C67-8306-BA02C214CDD0}" dt="2024-06-21T16:35:07.731" v="15823"/>
          <ac:picMkLst>
            <pc:docMk/>
            <pc:sldMk cId="3442391974" sldId="350"/>
            <ac:picMk id="771" creationId="{4BC113FD-4F76-BB6A-3DC4-3FAEA3D9BF12}"/>
          </ac:picMkLst>
        </pc:picChg>
        <pc:picChg chg="add del mod">
          <ac:chgData name="Brigitta Karen TSAI" userId="1b2ba493-5913-4a6d-b645-f48bfaafe4a4" providerId="ADAL" clId="{E4515AEB-561B-4C67-8306-BA02C214CDD0}" dt="2024-06-21T16:36:31.456" v="15825"/>
          <ac:picMkLst>
            <pc:docMk/>
            <pc:sldMk cId="3442391974" sldId="350"/>
            <ac:picMk id="772" creationId="{EF1C3872-209D-270B-925D-DDA85DF01342}"/>
          </ac:picMkLst>
        </pc:picChg>
        <pc:picChg chg="add del mod ord">
          <ac:chgData name="Brigitta Karen TSAI" userId="1b2ba493-5913-4a6d-b645-f48bfaafe4a4" providerId="ADAL" clId="{E4515AEB-561B-4C67-8306-BA02C214CDD0}" dt="2024-06-21T16:36:44.016" v="15826"/>
          <ac:picMkLst>
            <pc:docMk/>
            <pc:sldMk cId="3442391974" sldId="350"/>
            <ac:picMk id="775" creationId="{F951A567-FC0F-4CA6-F47B-3603F0A18951}"/>
          </ac:picMkLst>
        </pc:picChg>
        <pc:picChg chg="add del mod">
          <ac:chgData name="Brigitta Karen TSAI" userId="1b2ba493-5913-4a6d-b645-f48bfaafe4a4" providerId="ADAL" clId="{E4515AEB-561B-4C67-8306-BA02C214CDD0}" dt="2024-06-21T16:39:50.072" v="15828"/>
          <ac:picMkLst>
            <pc:docMk/>
            <pc:sldMk cId="3442391974" sldId="350"/>
            <ac:picMk id="776" creationId="{67F9CFCF-97DB-8D60-8BC8-3F730EE24ECF}"/>
          </ac:picMkLst>
        </pc:picChg>
        <pc:picChg chg="add del mod ord">
          <ac:chgData name="Brigitta Karen TSAI" userId="1b2ba493-5913-4a6d-b645-f48bfaafe4a4" providerId="ADAL" clId="{E4515AEB-561B-4C67-8306-BA02C214CDD0}" dt="2024-06-21T16:40:35.044" v="15829"/>
          <ac:picMkLst>
            <pc:docMk/>
            <pc:sldMk cId="3442391974" sldId="350"/>
            <ac:picMk id="786" creationId="{945F598B-67C5-43F4-33D5-ECACFEAB0740}"/>
          </ac:picMkLst>
        </pc:picChg>
        <pc:picChg chg="add del mod">
          <ac:chgData name="Brigitta Karen TSAI" userId="1b2ba493-5913-4a6d-b645-f48bfaafe4a4" providerId="ADAL" clId="{E4515AEB-561B-4C67-8306-BA02C214CDD0}" dt="2024-06-21T16:41:10.288" v="15831"/>
          <ac:picMkLst>
            <pc:docMk/>
            <pc:sldMk cId="3442391974" sldId="350"/>
            <ac:picMk id="787" creationId="{05646FB6-FE03-C5EC-9AC4-5E6C35EABB53}"/>
          </ac:picMkLst>
        </pc:picChg>
        <pc:picChg chg="add del mod ord">
          <ac:chgData name="Brigitta Karen TSAI" userId="1b2ba493-5913-4a6d-b645-f48bfaafe4a4" providerId="ADAL" clId="{E4515AEB-561B-4C67-8306-BA02C214CDD0}" dt="2024-06-21T16:41:15.780" v="15832"/>
          <ac:picMkLst>
            <pc:docMk/>
            <pc:sldMk cId="3442391974" sldId="350"/>
            <ac:picMk id="791" creationId="{5660CBA7-0254-8F17-7F5B-94479E3CC633}"/>
          </ac:picMkLst>
        </pc:picChg>
        <pc:picChg chg="add del mod">
          <ac:chgData name="Brigitta Karen TSAI" userId="1b2ba493-5913-4a6d-b645-f48bfaafe4a4" providerId="ADAL" clId="{E4515AEB-561B-4C67-8306-BA02C214CDD0}" dt="2024-06-21T16:41:26.461" v="15834"/>
          <ac:picMkLst>
            <pc:docMk/>
            <pc:sldMk cId="3442391974" sldId="350"/>
            <ac:picMk id="792" creationId="{28D90F2E-B794-DAD9-3B69-AF89EB79BEB0}"/>
          </ac:picMkLst>
        </pc:picChg>
        <pc:picChg chg="add del mod ord">
          <ac:chgData name="Brigitta Karen TSAI" userId="1b2ba493-5913-4a6d-b645-f48bfaafe4a4" providerId="ADAL" clId="{E4515AEB-561B-4C67-8306-BA02C214CDD0}" dt="2024-06-21T16:42:01.908" v="15835"/>
          <ac:picMkLst>
            <pc:docMk/>
            <pc:sldMk cId="3442391974" sldId="350"/>
            <ac:picMk id="795" creationId="{38581157-0EFB-6302-D8BF-546BACDCAA37}"/>
          </ac:picMkLst>
        </pc:picChg>
        <pc:picChg chg="add del mod">
          <ac:chgData name="Brigitta Karen TSAI" userId="1b2ba493-5913-4a6d-b645-f48bfaafe4a4" providerId="ADAL" clId="{E4515AEB-561B-4C67-8306-BA02C214CDD0}" dt="2024-06-21T16:42:05.611" v="15837"/>
          <ac:picMkLst>
            <pc:docMk/>
            <pc:sldMk cId="3442391974" sldId="350"/>
            <ac:picMk id="796" creationId="{59592016-30F1-1875-B73B-39A640767BA0}"/>
          </ac:picMkLst>
        </pc:picChg>
        <pc:picChg chg="add del mod ord">
          <ac:chgData name="Brigitta Karen TSAI" userId="1b2ba493-5913-4a6d-b645-f48bfaafe4a4" providerId="ADAL" clId="{E4515AEB-561B-4C67-8306-BA02C214CDD0}" dt="2024-06-21T16:42:26.284" v="15838"/>
          <ac:picMkLst>
            <pc:docMk/>
            <pc:sldMk cId="3442391974" sldId="350"/>
            <ac:picMk id="799" creationId="{812FD7EB-8575-C7A8-B526-6D08AA4DF3A7}"/>
          </ac:picMkLst>
        </pc:picChg>
        <pc:picChg chg="add del mod">
          <ac:chgData name="Brigitta Karen TSAI" userId="1b2ba493-5913-4a6d-b645-f48bfaafe4a4" providerId="ADAL" clId="{E4515AEB-561B-4C67-8306-BA02C214CDD0}" dt="2024-06-21T16:42:34.977" v="15840"/>
          <ac:picMkLst>
            <pc:docMk/>
            <pc:sldMk cId="3442391974" sldId="350"/>
            <ac:picMk id="800" creationId="{93B22AC0-BF63-D258-0BA5-864DB171FA1D}"/>
          </ac:picMkLst>
        </pc:picChg>
        <pc:picChg chg="add del mod ord">
          <ac:chgData name="Brigitta Karen TSAI" userId="1b2ba493-5913-4a6d-b645-f48bfaafe4a4" providerId="ADAL" clId="{E4515AEB-561B-4C67-8306-BA02C214CDD0}" dt="2024-06-21T16:42:47.676" v="15841"/>
          <ac:picMkLst>
            <pc:docMk/>
            <pc:sldMk cId="3442391974" sldId="350"/>
            <ac:picMk id="803" creationId="{45A76E9E-46AC-258B-3CD9-CCC63A0F2B49}"/>
          </ac:picMkLst>
        </pc:picChg>
        <pc:picChg chg="add del mod">
          <ac:chgData name="Brigitta Karen TSAI" userId="1b2ba493-5913-4a6d-b645-f48bfaafe4a4" providerId="ADAL" clId="{E4515AEB-561B-4C67-8306-BA02C214CDD0}" dt="2024-06-21T16:42:50.123" v="15843"/>
          <ac:picMkLst>
            <pc:docMk/>
            <pc:sldMk cId="3442391974" sldId="350"/>
            <ac:picMk id="804" creationId="{59E76FBC-4666-24C7-8669-75D801476308}"/>
          </ac:picMkLst>
        </pc:picChg>
        <pc:picChg chg="add del mod ord">
          <ac:chgData name="Brigitta Karen TSAI" userId="1b2ba493-5913-4a6d-b645-f48bfaafe4a4" providerId="ADAL" clId="{E4515AEB-561B-4C67-8306-BA02C214CDD0}" dt="2024-06-21T16:43:35.071" v="15844"/>
          <ac:picMkLst>
            <pc:docMk/>
            <pc:sldMk cId="3442391974" sldId="350"/>
            <ac:picMk id="808" creationId="{79A53F71-B16A-5DEE-9DF3-E7654CA19441}"/>
          </ac:picMkLst>
        </pc:picChg>
        <pc:picChg chg="add mod">
          <ac:chgData name="Brigitta Karen TSAI" userId="1b2ba493-5913-4a6d-b645-f48bfaafe4a4" providerId="ADAL" clId="{E4515AEB-561B-4C67-8306-BA02C214CDD0}" dt="2024-06-21T16:44:39.622" v="15856" actId="1076"/>
          <ac:picMkLst>
            <pc:docMk/>
            <pc:sldMk cId="3442391974" sldId="350"/>
            <ac:picMk id="809" creationId="{BF02BE40-9B30-0F85-BCF9-4B7F519B756A}"/>
          </ac:picMkLst>
        </pc:picChg>
        <pc:extLst>
          <p:ext xmlns:p="http://schemas.openxmlformats.org/presentationml/2006/main" uri="{D6D511B9-2390-475A-947B-AFAB55BFBCF1}">
            <pc226:cmChg xmlns:pc226="http://schemas.microsoft.com/office/powerpoint/2022/06/main/command" chg="add del">
              <pc226:chgData name="Brigitta Karen TSAI" userId="1b2ba493-5913-4a6d-b645-f48bfaafe4a4" providerId="ADAL" clId="{E4515AEB-561B-4C67-8306-BA02C214CDD0}" dt="2024-06-19T05:35:39.078" v="14338"/>
              <pc2:cmMkLst xmlns:pc2="http://schemas.microsoft.com/office/powerpoint/2019/9/main/command">
                <pc:docMk/>
                <pc:sldMk cId="3442391974" sldId="350"/>
                <pc2:cmMk id="{F48292D1-8D29-4EC2-989F-839E27F50492}"/>
              </pc2:cmMkLst>
            </pc226:cmChg>
          </p:ext>
        </pc:extLst>
      </pc:sldChg>
      <pc:sldChg chg="addSp delSp modSp add mod modNotesTx">
        <pc:chgData name="Brigitta Karen TSAI" userId="1b2ba493-5913-4a6d-b645-f48bfaafe4a4" providerId="ADAL" clId="{E4515AEB-561B-4C67-8306-BA02C214CDD0}" dt="2024-06-20T05:31:44.514" v="15081" actId="114"/>
        <pc:sldMkLst>
          <pc:docMk/>
          <pc:sldMk cId="863569733" sldId="351"/>
        </pc:sldMkLst>
        <pc:spChg chg="del">
          <ac:chgData name="Brigitta Karen TSAI" userId="1b2ba493-5913-4a6d-b645-f48bfaafe4a4" providerId="ADAL" clId="{E4515AEB-561B-4C67-8306-BA02C214CDD0}" dt="2024-06-20T05:31:18.332" v="15076" actId="478"/>
          <ac:spMkLst>
            <pc:docMk/>
            <pc:sldMk cId="863569733" sldId="351"/>
            <ac:spMk id="4" creationId="{2E0A4977-F35A-E1B1-6057-8F592B998550}"/>
          </ac:spMkLst>
        </pc:spChg>
        <pc:spChg chg="del">
          <ac:chgData name="Brigitta Karen TSAI" userId="1b2ba493-5913-4a6d-b645-f48bfaafe4a4" providerId="ADAL" clId="{E4515AEB-561B-4C67-8306-BA02C214CDD0}" dt="2024-06-16T15:25:54.556" v="7432" actId="478"/>
          <ac:spMkLst>
            <pc:docMk/>
            <pc:sldMk cId="863569733" sldId="351"/>
            <ac:spMk id="7" creationId="{DBE3281E-A1F9-AE5E-E42B-F496CD53800F}"/>
          </ac:spMkLst>
        </pc:spChg>
        <pc:spChg chg="del">
          <ac:chgData name="Brigitta Karen TSAI" userId="1b2ba493-5913-4a6d-b645-f48bfaafe4a4" providerId="ADAL" clId="{E4515AEB-561B-4C67-8306-BA02C214CDD0}" dt="2024-06-16T15:25:54.556" v="7432" actId="478"/>
          <ac:spMkLst>
            <pc:docMk/>
            <pc:sldMk cId="863569733" sldId="351"/>
            <ac:spMk id="8" creationId="{5F5EF032-DCF8-BBD4-6A85-D0C834F8AB7D}"/>
          </ac:spMkLst>
        </pc:spChg>
        <pc:spChg chg="del">
          <ac:chgData name="Brigitta Karen TSAI" userId="1b2ba493-5913-4a6d-b645-f48bfaafe4a4" providerId="ADAL" clId="{E4515AEB-561B-4C67-8306-BA02C214CDD0}" dt="2024-06-16T15:25:54.556" v="7432" actId="478"/>
          <ac:spMkLst>
            <pc:docMk/>
            <pc:sldMk cId="863569733" sldId="351"/>
            <ac:spMk id="9" creationId="{8F45C076-4D2F-4DC6-AADB-E0EFFF318E09}"/>
          </ac:spMkLst>
        </pc:spChg>
        <pc:spChg chg="del">
          <ac:chgData name="Brigitta Karen TSAI" userId="1b2ba493-5913-4a6d-b645-f48bfaafe4a4" providerId="ADAL" clId="{E4515AEB-561B-4C67-8306-BA02C214CDD0}" dt="2024-06-16T15:25:54.556" v="7432" actId="478"/>
          <ac:spMkLst>
            <pc:docMk/>
            <pc:sldMk cId="863569733" sldId="351"/>
            <ac:spMk id="10" creationId="{FB395D3C-6FFE-AF63-ACA3-675C951E31B3}"/>
          </ac:spMkLst>
        </pc:spChg>
        <pc:graphicFrameChg chg="add mod modGraphic">
          <ac:chgData name="Brigitta Karen TSAI" userId="1b2ba493-5913-4a6d-b645-f48bfaafe4a4" providerId="ADAL" clId="{E4515AEB-561B-4C67-8306-BA02C214CDD0}" dt="2024-06-20T05:31:44.514" v="15081" actId="114"/>
          <ac:graphicFrameMkLst>
            <pc:docMk/>
            <pc:sldMk cId="863569733" sldId="351"/>
            <ac:graphicFrameMk id="3" creationId="{57E353BD-1937-1E25-07AE-8140806218AC}"/>
          </ac:graphicFrameMkLst>
        </pc:graphicFrameChg>
      </pc:sldChg>
      <pc:sldChg chg="add del">
        <pc:chgData name="Brigitta Karen TSAI" userId="1b2ba493-5913-4a6d-b645-f48bfaafe4a4" providerId="ADAL" clId="{E4515AEB-561B-4C67-8306-BA02C214CDD0}" dt="2024-06-16T18:47:11.464" v="8505" actId="47"/>
        <pc:sldMkLst>
          <pc:docMk/>
          <pc:sldMk cId="121740869" sldId="352"/>
        </pc:sldMkLst>
      </pc:sldChg>
      <pc:sldChg chg="add ord">
        <pc:chgData name="Brigitta Karen TSAI" userId="1b2ba493-5913-4a6d-b645-f48bfaafe4a4" providerId="ADAL" clId="{E4515AEB-561B-4C67-8306-BA02C214CDD0}" dt="2024-06-17T08:06:48.609" v="9014"/>
        <pc:sldMkLst>
          <pc:docMk/>
          <pc:sldMk cId="501689266" sldId="352"/>
        </pc:sldMkLst>
      </pc:sldChg>
      <pc:sldChg chg="modSp add mod">
        <pc:chgData name="Brigitta Karen TSAI" userId="1b2ba493-5913-4a6d-b645-f48bfaafe4a4" providerId="ADAL" clId="{E4515AEB-561B-4C67-8306-BA02C214CDD0}" dt="2024-06-17T11:34:14.666" v="14173" actId="20577"/>
        <pc:sldMkLst>
          <pc:docMk/>
          <pc:sldMk cId="235391936" sldId="353"/>
        </pc:sldMkLst>
        <pc:spChg chg="mod">
          <ac:chgData name="Brigitta Karen TSAI" userId="1b2ba493-5913-4a6d-b645-f48bfaafe4a4" providerId="ADAL" clId="{E4515AEB-561B-4C67-8306-BA02C214CDD0}" dt="2024-06-17T09:43:12.206" v="11876" actId="20577"/>
          <ac:spMkLst>
            <pc:docMk/>
            <pc:sldMk cId="235391936" sldId="353"/>
            <ac:spMk id="2" creationId="{E2DB53C8-CBE8-96BE-6210-BE8ECC2B4BB3}"/>
          </ac:spMkLst>
        </pc:spChg>
        <pc:spChg chg="mod">
          <ac:chgData name="Brigitta Karen TSAI" userId="1b2ba493-5913-4a6d-b645-f48bfaafe4a4" providerId="ADAL" clId="{E4515AEB-561B-4C67-8306-BA02C214CDD0}" dt="2024-06-17T09:43:36.473" v="11942" actId="20577"/>
          <ac:spMkLst>
            <pc:docMk/>
            <pc:sldMk cId="235391936" sldId="353"/>
            <ac:spMk id="7" creationId="{298E183D-E514-D324-0D42-3608EF398D3E}"/>
          </ac:spMkLst>
        </pc:spChg>
        <pc:spChg chg="mod">
          <ac:chgData name="Brigitta Karen TSAI" userId="1b2ba493-5913-4a6d-b645-f48bfaafe4a4" providerId="ADAL" clId="{E4515AEB-561B-4C67-8306-BA02C214CDD0}" dt="2024-06-17T09:43:47.514" v="11967" actId="20577"/>
          <ac:spMkLst>
            <pc:docMk/>
            <pc:sldMk cId="235391936" sldId="353"/>
            <ac:spMk id="11" creationId="{9A998242-3D17-1507-3E72-50E093C982B9}"/>
          </ac:spMkLst>
        </pc:spChg>
        <pc:spChg chg="mod">
          <ac:chgData name="Brigitta Karen TSAI" userId="1b2ba493-5913-4a6d-b645-f48bfaafe4a4" providerId="ADAL" clId="{E4515AEB-561B-4C67-8306-BA02C214CDD0}" dt="2024-06-17T09:43:57.450" v="11997" actId="14100"/>
          <ac:spMkLst>
            <pc:docMk/>
            <pc:sldMk cId="235391936" sldId="353"/>
            <ac:spMk id="17" creationId="{00247D67-25F8-88D7-F3A7-2CD19D7AA6A6}"/>
          </ac:spMkLst>
        </pc:spChg>
        <pc:spChg chg="mod">
          <ac:chgData name="Brigitta Karen TSAI" userId="1b2ba493-5913-4a6d-b645-f48bfaafe4a4" providerId="ADAL" clId="{E4515AEB-561B-4C67-8306-BA02C214CDD0}" dt="2024-06-17T09:45:44.831" v="12137" actId="20577"/>
          <ac:spMkLst>
            <pc:docMk/>
            <pc:sldMk cId="235391936" sldId="353"/>
            <ac:spMk id="18" creationId="{BA5ECFA0-6A05-08A2-321C-1528E80EB552}"/>
          </ac:spMkLst>
        </pc:spChg>
        <pc:spChg chg="mod">
          <ac:chgData name="Brigitta Karen TSAI" userId="1b2ba493-5913-4a6d-b645-f48bfaafe4a4" providerId="ADAL" clId="{E4515AEB-561B-4C67-8306-BA02C214CDD0}" dt="2024-06-17T09:47:31.113" v="12206" actId="20577"/>
          <ac:spMkLst>
            <pc:docMk/>
            <pc:sldMk cId="235391936" sldId="353"/>
            <ac:spMk id="19" creationId="{ED77EEB2-0DBF-24D9-A388-B72F6C142546}"/>
          </ac:spMkLst>
        </pc:spChg>
        <pc:spChg chg="mod">
          <ac:chgData name="Brigitta Karen TSAI" userId="1b2ba493-5913-4a6d-b645-f48bfaafe4a4" providerId="ADAL" clId="{E4515AEB-561B-4C67-8306-BA02C214CDD0}" dt="2024-06-17T11:34:14.666" v="14173" actId="20577"/>
          <ac:spMkLst>
            <pc:docMk/>
            <pc:sldMk cId="235391936" sldId="353"/>
            <ac:spMk id="1099" creationId="{00000000-0000-0000-0000-000000000000}"/>
          </ac:spMkLst>
        </pc:spChg>
      </pc:sldChg>
      <pc:sldChg chg="addSp delSp modSp add mod modNotesTx">
        <pc:chgData name="Brigitta Karen TSAI" userId="1b2ba493-5913-4a6d-b645-f48bfaafe4a4" providerId="ADAL" clId="{E4515AEB-561B-4C67-8306-BA02C214CDD0}" dt="2024-06-20T05:51:05.936" v="15430" actId="1076"/>
        <pc:sldMkLst>
          <pc:docMk/>
          <pc:sldMk cId="2004413327" sldId="354"/>
        </pc:sldMkLst>
        <pc:spChg chg="add del">
          <ac:chgData name="Brigitta Karen TSAI" userId="1b2ba493-5913-4a6d-b645-f48bfaafe4a4" providerId="ADAL" clId="{E4515AEB-561B-4C67-8306-BA02C214CDD0}" dt="2024-06-17T09:48:09.424" v="12230" actId="478"/>
          <ac:spMkLst>
            <pc:docMk/>
            <pc:sldMk cId="2004413327" sldId="354"/>
            <ac:spMk id="2" creationId="{E2DB53C8-CBE8-96BE-6210-BE8ECC2B4BB3}"/>
          </ac:spMkLst>
        </pc:spChg>
        <pc:spChg chg="add del">
          <ac:chgData name="Brigitta Karen TSAI" userId="1b2ba493-5913-4a6d-b645-f48bfaafe4a4" providerId="ADAL" clId="{E4515AEB-561B-4C67-8306-BA02C214CDD0}" dt="2024-06-17T09:48:09.424" v="12230" actId="478"/>
          <ac:spMkLst>
            <pc:docMk/>
            <pc:sldMk cId="2004413327" sldId="354"/>
            <ac:spMk id="3" creationId="{A5CEA27A-826B-761E-5B5E-E75E0C80ABC9}"/>
          </ac:spMkLst>
        </pc:spChg>
        <pc:spChg chg="add mod">
          <ac:chgData name="Brigitta Karen TSAI" userId="1b2ba493-5913-4a6d-b645-f48bfaafe4a4" providerId="ADAL" clId="{E4515AEB-561B-4C67-8306-BA02C214CDD0}" dt="2024-06-17T09:56:20.908" v="12327" actId="1076"/>
          <ac:spMkLst>
            <pc:docMk/>
            <pc:sldMk cId="2004413327" sldId="354"/>
            <ac:spMk id="5" creationId="{E8C51183-25E7-057C-EE01-86B2D14C4678}"/>
          </ac:spMkLst>
        </pc:spChg>
        <pc:spChg chg="add del">
          <ac:chgData name="Brigitta Karen TSAI" userId="1b2ba493-5913-4a6d-b645-f48bfaafe4a4" providerId="ADAL" clId="{E4515AEB-561B-4C67-8306-BA02C214CDD0}" dt="2024-06-17T09:48:09.424" v="12230" actId="478"/>
          <ac:spMkLst>
            <pc:docMk/>
            <pc:sldMk cId="2004413327" sldId="354"/>
            <ac:spMk id="6" creationId="{FD180BAB-800D-6C42-3F48-92492F985F06}"/>
          </ac:spMkLst>
        </pc:spChg>
        <pc:spChg chg="add del">
          <ac:chgData name="Brigitta Karen TSAI" userId="1b2ba493-5913-4a6d-b645-f48bfaafe4a4" providerId="ADAL" clId="{E4515AEB-561B-4C67-8306-BA02C214CDD0}" dt="2024-06-17T09:48:09.424" v="12230" actId="478"/>
          <ac:spMkLst>
            <pc:docMk/>
            <pc:sldMk cId="2004413327" sldId="354"/>
            <ac:spMk id="7" creationId="{298E183D-E514-D324-0D42-3608EF398D3E}"/>
          </ac:spMkLst>
        </pc:spChg>
        <pc:spChg chg="add del">
          <ac:chgData name="Brigitta Karen TSAI" userId="1b2ba493-5913-4a6d-b645-f48bfaafe4a4" providerId="ADAL" clId="{E4515AEB-561B-4C67-8306-BA02C214CDD0}" dt="2024-06-17T09:48:09.424" v="12230" actId="478"/>
          <ac:spMkLst>
            <pc:docMk/>
            <pc:sldMk cId="2004413327" sldId="354"/>
            <ac:spMk id="8" creationId="{9EDE4D05-6913-5D52-D433-3B78B58A90D1}"/>
          </ac:spMkLst>
        </pc:spChg>
        <pc:spChg chg="add del">
          <ac:chgData name="Brigitta Karen TSAI" userId="1b2ba493-5913-4a6d-b645-f48bfaafe4a4" providerId="ADAL" clId="{E4515AEB-561B-4C67-8306-BA02C214CDD0}" dt="2024-06-17T09:48:09.424" v="12230" actId="478"/>
          <ac:spMkLst>
            <pc:docMk/>
            <pc:sldMk cId="2004413327" sldId="354"/>
            <ac:spMk id="9" creationId="{DD31A717-4DCD-C0A4-3569-44CB92963CC6}"/>
          </ac:spMkLst>
        </pc:spChg>
        <pc:spChg chg="add del">
          <ac:chgData name="Brigitta Karen TSAI" userId="1b2ba493-5913-4a6d-b645-f48bfaafe4a4" providerId="ADAL" clId="{E4515AEB-561B-4C67-8306-BA02C214CDD0}" dt="2024-06-17T09:48:09.424" v="12230" actId="478"/>
          <ac:spMkLst>
            <pc:docMk/>
            <pc:sldMk cId="2004413327" sldId="354"/>
            <ac:spMk id="11" creationId="{9A998242-3D17-1507-3E72-50E093C982B9}"/>
          </ac:spMkLst>
        </pc:spChg>
        <pc:spChg chg="add del">
          <ac:chgData name="Brigitta Karen TSAI" userId="1b2ba493-5913-4a6d-b645-f48bfaafe4a4" providerId="ADAL" clId="{E4515AEB-561B-4C67-8306-BA02C214CDD0}" dt="2024-06-17T09:48:09.424" v="12230" actId="478"/>
          <ac:spMkLst>
            <pc:docMk/>
            <pc:sldMk cId="2004413327" sldId="354"/>
            <ac:spMk id="12" creationId="{8EC88C02-A138-6C38-E147-20909CE3018B}"/>
          </ac:spMkLst>
        </pc:spChg>
        <pc:spChg chg="add del">
          <ac:chgData name="Brigitta Karen TSAI" userId="1b2ba493-5913-4a6d-b645-f48bfaafe4a4" providerId="ADAL" clId="{E4515AEB-561B-4C67-8306-BA02C214CDD0}" dt="2024-06-17T09:48:09.424" v="12230" actId="478"/>
          <ac:spMkLst>
            <pc:docMk/>
            <pc:sldMk cId="2004413327" sldId="354"/>
            <ac:spMk id="13" creationId="{1FAD954A-68E5-8DF5-5FF6-26F6B7F06B39}"/>
          </ac:spMkLst>
        </pc:spChg>
        <pc:spChg chg="add mod">
          <ac:chgData name="Brigitta Karen TSAI" userId="1b2ba493-5913-4a6d-b645-f48bfaafe4a4" providerId="ADAL" clId="{E4515AEB-561B-4C67-8306-BA02C214CDD0}" dt="2024-06-17T09:57:12.873" v="12344" actId="1076"/>
          <ac:spMkLst>
            <pc:docMk/>
            <pc:sldMk cId="2004413327" sldId="354"/>
            <ac:spMk id="14" creationId="{88DEAF29-A871-3379-AF5F-CFB29F091ECD}"/>
          </ac:spMkLst>
        </pc:spChg>
        <pc:spChg chg="add mod">
          <ac:chgData name="Brigitta Karen TSAI" userId="1b2ba493-5913-4a6d-b645-f48bfaafe4a4" providerId="ADAL" clId="{E4515AEB-561B-4C67-8306-BA02C214CDD0}" dt="2024-06-17T09:57:54.474" v="12400" actId="13926"/>
          <ac:spMkLst>
            <pc:docMk/>
            <pc:sldMk cId="2004413327" sldId="354"/>
            <ac:spMk id="15" creationId="{4B12D2B4-EECF-454F-C134-0002809DCD4B}"/>
          </ac:spMkLst>
        </pc:spChg>
        <pc:spChg chg="add del mod">
          <ac:chgData name="Brigitta Karen TSAI" userId="1b2ba493-5913-4a6d-b645-f48bfaafe4a4" providerId="ADAL" clId="{E4515AEB-561B-4C67-8306-BA02C214CDD0}" dt="2024-06-20T05:51:05.161" v="15429" actId="113"/>
          <ac:spMkLst>
            <pc:docMk/>
            <pc:sldMk cId="2004413327" sldId="354"/>
            <ac:spMk id="17" creationId="{00247D67-25F8-88D7-F3A7-2CD19D7AA6A6}"/>
          </ac:spMkLst>
        </pc:spChg>
        <pc:spChg chg="del mod">
          <ac:chgData name="Brigitta Karen TSAI" userId="1b2ba493-5913-4a6d-b645-f48bfaafe4a4" providerId="ADAL" clId="{E4515AEB-561B-4C67-8306-BA02C214CDD0}" dt="2024-06-17T09:51:43.237" v="12272" actId="478"/>
          <ac:spMkLst>
            <pc:docMk/>
            <pc:sldMk cId="2004413327" sldId="354"/>
            <ac:spMk id="18" creationId="{BA5ECFA0-6A05-08A2-321C-1528E80EB552}"/>
          </ac:spMkLst>
        </pc:spChg>
        <pc:spChg chg="del">
          <ac:chgData name="Brigitta Karen TSAI" userId="1b2ba493-5913-4a6d-b645-f48bfaafe4a4" providerId="ADAL" clId="{E4515AEB-561B-4C67-8306-BA02C214CDD0}" dt="2024-06-17T09:51:44.204" v="12273" actId="478"/>
          <ac:spMkLst>
            <pc:docMk/>
            <pc:sldMk cId="2004413327" sldId="354"/>
            <ac:spMk id="19" creationId="{ED77EEB2-0DBF-24D9-A388-B72F6C142546}"/>
          </ac:spMkLst>
        </pc:spChg>
        <pc:spChg chg="mod">
          <ac:chgData name="Brigitta Karen TSAI" userId="1b2ba493-5913-4a6d-b645-f48bfaafe4a4" providerId="ADAL" clId="{E4515AEB-561B-4C67-8306-BA02C214CDD0}" dt="2024-06-17T11:34:22.168" v="14194" actId="20577"/>
          <ac:spMkLst>
            <pc:docMk/>
            <pc:sldMk cId="2004413327" sldId="354"/>
            <ac:spMk id="1099" creationId="{00000000-0000-0000-0000-000000000000}"/>
          </ac:spMkLst>
        </pc:spChg>
        <pc:grpChg chg="mod">
          <ac:chgData name="Brigitta Karen TSAI" userId="1b2ba493-5913-4a6d-b645-f48bfaafe4a4" providerId="ADAL" clId="{E4515AEB-561B-4C67-8306-BA02C214CDD0}" dt="2024-06-17T09:56:50.163" v="12334" actId="1076"/>
          <ac:grpSpMkLst>
            <pc:docMk/>
            <pc:sldMk cId="2004413327" sldId="354"/>
            <ac:grpSpMk id="1074" creationId="{00000000-0000-0000-0000-000000000000}"/>
          </ac:grpSpMkLst>
        </pc:grpChg>
        <pc:picChg chg="add mod">
          <ac:chgData name="Brigitta Karen TSAI" userId="1b2ba493-5913-4a6d-b645-f48bfaafe4a4" providerId="ADAL" clId="{E4515AEB-561B-4C67-8306-BA02C214CDD0}" dt="2024-06-20T05:51:05.936" v="15430" actId="1076"/>
          <ac:picMkLst>
            <pc:docMk/>
            <pc:sldMk cId="2004413327" sldId="354"/>
            <ac:picMk id="4" creationId="{833796A0-F96A-B9B5-F1A9-BB2B00DCC81E}"/>
          </ac:picMkLst>
        </pc:picChg>
        <pc:picChg chg="add mod">
          <ac:chgData name="Brigitta Karen TSAI" userId="1b2ba493-5913-4a6d-b645-f48bfaafe4a4" providerId="ADAL" clId="{E4515AEB-561B-4C67-8306-BA02C214CDD0}" dt="2024-06-17T09:56:45.580" v="12333" actId="1076"/>
          <ac:picMkLst>
            <pc:docMk/>
            <pc:sldMk cId="2004413327" sldId="354"/>
            <ac:picMk id="10" creationId="{CCA49E1D-2594-A3B6-36B1-E70E7DAB42F2}"/>
          </ac:picMkLst>
        </pc:picChg>
      </pc:sldChg>
      <pc:sldChg chg="delSp add mod">
        <pc:chgData name="Brigitta Karen TSAI" userId="1b2ba493-5913-4a6d-b645-f48bfaafe4a4" providerId="ADAL" clId="{E4515AEB-561B-4C67-8306-BA02C214CDD0}" dt="2024-06-17T09:58:52.867" v="12407" actId="478"/>
        <pc:sldMkLst>
          <pc:docMk/>
          <pc:sldMk cId="1801109471" sldId="355"/>
        </pc:sldMkLst>
        <pc:spChg chg="del">
          <ac:chgData name="Brigitta Karen TSAI" userId="1b2ba493-5913-4a6d-b645-f48bfaafe4a4" providerId="ADAL" clId="{E4515AEB-561B-4C67-8306-BA02C214CDD0}" dt="2024-06-17T09:58:52.867" v="12407" actId="478"/>
          <ac:spMkLst>
            <pc:docMk/>
            <pc:sldMk cId="1801109471" sldId="355"/>
            <ac:spMk id="5" creationId="{E8C51183-25E7-057C-EE01-86B2D14C4678}"/>
          </ac:spMkLst>
        </pc:spChg>
        <pc:spChg chg="del">
          <ac:chgData name="Brigitta Karen TSAI" userId="1b2ba493-5913-4a6d-b645-f48bfaafe4a4" providerId="ADAL" clId="{E4515AEB-561B-4C67-8306-BA02C214CDD0}" dt="2024-06-17T09:58:51.772" v="12406" actId="478"/>
          <ac:spMkLst>
            <pc:docMk/>
            <pc:sldMk cId="1801109471" sldId="355"/>
            <ac:spMk id="14" creationId="{88DEAF29-A871-3379-AF5F-CFB29F091ECD}"/>
          </ac:spMkLst>
        </pc:spChg>
        <pc:spChg chg="del">
          <ac:chgData name="Brigitta Karen TSAI" userId="1b2ba493-5913-4a6d-b645-f48bfaafe4a4" providerId="ADAL" clId="{E4515AEB-561B-4C67-8306-BA02C214CDD0}" dt="2024-06-17T09:58:50.836" v="12405" actId="478"/>
          <ac:spMkLst>
            <pc:docMk/>
            <pc:sldMk cId="1801109471" sldId="355"/>
            <ac:spMk id="15" creationId="{4B12D2B4-EECF-454F-C134-0002809DCD4B}"/>
          </ac:spMkLst>
        </pc:spChg>
        <pc:picChg chg="del">
          <ac:chgData name="Brigitta Karen TSAI" userId="1b2ba493-5913-4a6d-b645-f48bfaafe4a4" providerId="ADAL" clId="{E4515AEB-561B-4C67-8306-BA02C214CDD0}" dt="2024-06-17T09:58:49.221" v="12403" actId="478"/>
          <ac:picMkLst>
            <pc:docMk/>
            <pc:sldMk cId="1801109471" sldId="355"/>
            <ac:picMk id="4" creationId="{833796A0-F96A-B9B5-F1A9-BB2B00DCC81E}"/>
          </ac:picMkLst>
        </pc:picChg>
        <pc:picChg chg="del">
          <ac:chgData name="Brigitta Karen TSAI" userId="1b2ba493-5913-4a6d-b645-f48bfaafe4a4" providerId="ADAL" clId="{E4515AEB-561B-4C67-8306-BA02C214CDD0}" dt="2024-06-17T09:58:49.502" v="12404" actId="478"/>
          <ac:picMkLst>
            <pc:docMk/>
            <pc:sldMk cId="1801109471" sldId="355"/>
            <ac:picMk id="10" creationId="{CCA49E1D-2594-A3B6-36B1-E70E7DAB42F2}"/>
          </ac:picMkLst>
        </pc:picChg>
      </pc:sldChg>
      <pc:sldChg chg="addSp delSp modSp add mod">
        <pc:chgData name="Brigitta Karen TSAI" userId="1b2ba493-5913-4a6d-b645-f48bfaafe4a4" providerId="ADAL" clId="{E4515AEB-561B-4C67-8306-BA02C214CDD0}" dt="2024-06-20T05:45:51.808" v="15378" actId="20577"/>
        <pc:sldMkLst>
          <pc:docMk/>
          <pc:sldMk cId="1233937272" sldId="356"/>
        </pc:sldMkLst>
        <pc:spChg chg="mod">
          <ac:chgData name="Brigitta Karen TSAI" userId="1b2ba493-5913-4a6d-b645-f48bfaafe4a4" providerId="ADAL" clId="{E4515AEB-561B-4C67-8306-BA02C214CDD0}" dt="2024-06-17T11:32:47.845" v="14148" actId="20577"/>
          <ac:spMkLst>
            <pc:docMk/>
            <pc:sldMk cId="1233937272" sldId="356"/>
            <ac:spMk id="2" creationId="{9FD44102-8962-034E-C498-15C00A9059E8}"/>
          </ac:spMkLst>
        </pc:spChg>
        <pc:spChg chg="mod">
          <ac:chgData name="Brigitta Karen TSAI" userId="1b2ba493-5913-4a6d-b645-f48bfaafe4a4" providerId="ADAL" clId="{E4515AEB-561B-4C67-8306-BA02C214CDD0}" dt="2024-06-20T05:45:33.216" v="15366" actId="20577"/>
          <ac:spMkLst>
            <pc:docMk/>
            <pc:sldMk cId="1233937272" sldId="356"/>
            <ac:spMk id="4" creationId="{BEE60C49-51BA-7CC7-00C2-BABA9515F69B}"/>
          </ac:spMkLst>
        </pc:spChg>
        <pc:graphicFrameChg chg="add mod modGraphic">
          <ac:chgData name="Brigitta Karen TSAI" userId="1b2ba493-5913-4a6d-b645-f48bfaafe4a4" providerId="ADAL" clId="{E4515AEB-561B-4C67-8306-BA02C214CDD0}" dt="2024-06-20T05:45:51.808" v="15378" actId="20577"/>
          <ac:graphicFrameMkLst>
            <pc:docMk/>
            <pc:sldMk cId="1233937272" sldId="356"/>
            <ac:graphicFrameMk id="3" creationId="{B31277E5-B50E-D115-83F5-2223E7BF76F4}"/>
          </ac:graphicFrameMkLst>
        </pc:graphicFrameChg>
        <pc:graphicFrameChg chg="del mod modGraphic">
          <ac:chgData name="Brigitta Karen TSAI" userId="1b2ba493-5913-4a6d-b645-f48bfaafe4a4" providerId="ADAL" clId="{E4515AEB-561B-4C67-8306-BA02C214CDD0}" dt="2024-06-17T10:34:50.664" v="13203" actId="478"/>
          <ac:graphicFrameMkLst>
            <pc:docMk/>
            <pc:sldMk cId="1233937272" sldId="356"/>
            <ac:graphicFrameMk id="4" creationId="{4CE201C8-13E7-C206-95E6-348FFBC00114}"/>
          </ac:graphicFrameMkLst>
        </pc:graphicFrameChg>
      </pc:sldChg>
      <pc:sldChg chg="addSp delSp modSp add mod">
        <pc:chgData name="Brigitta Karen TSAI" userId="1b2ba493-5913-4a6d-b645-f48bfaafe4a4" providerId="ADAL" clId="{E4515AEB-561B-4C67-8306-BA02C214CDD0}" dt="2024-06-17T11:21:40.343" v="13916" actId="1076"/>
        <pc:sldMkLst>
          <pc:docMk/>
          <pc:sldMk cId="96923395" sldId="357"/>
        </pc:sldMkLst>
        <pc:spChg chg="mod">
          <ac:chgData name="Brigitta Karen TSAI" userId="1b2ba493-5913-4a6d-b645-f48bfaafe4a4" providerId="ADAL" clId="{E4515AEB-561B-4C67-8306-BA02C214CDD0}" dt="2024-06-17T11:11:57.756" v="13595" actId="20577"/>
          <ac:spMkLst>
            <pc:docMk/>
            <pc:sldMk cId="96923395" sldId="357"/>
            <ac:spMk id="2" creationId="{9FD44102-8962-034E-C498-15C00A9059E8}"/>
          </ac:spMkLst>
        </pc:spChg>
        <pc:spChg chg="add mod">
          <ac:chgData name="Brigitta Karen TSAI" userId="1b2ba493-5913-4a6d-b645-f48bfaafe4a4" providerId="ADAL" clId="{E4515AEB-561B-4C67-8306-BA02C214CDD0}" dt="2024-06-17T11:16:17.589" v="13742" actId="164"/>
          <ac:spMkLst>
            <pc:docMk/>
            <pc:sldMk cId="96923395" sldId="357"/>
            <ac:spMk id="4" creationId="{0301DB9D-4107-597F-6CF9-347A46362571}"/>
          </ac:spMkLst>
        </pc:spChg>
        <pc:spChg chg="add mod">
          <ac:chgData name="Brigitta Karen TSAI" userId="1b2ba493-5913-4a6d-b645-f48bfaafe4a4" providerId="ADAL" clId="{E4515AEB-561B-4C67-8306-BA02C214CDD0}" dt="2024-06-17T11:16:17.589" v="13742" actId="164"/>
          <ac:spMkLst>
            <pc:docMk/>
            <pc:sldMk cId="96923395" sldId="357"/>
            <ac:spMk id="5" creationId="{9EFC8624-2397-EE0A-5A6F-5200203553B9}"/>
          </ac:spMkLst>
        </pc:spChg>
        <pc:spChg chg="add mod">
          <ac:chgData name="Brigitta Karen TSAI" userId="1b2ba493-5913-4a6d-b645-f48bfaafe4a4" providerId="ADAL" clId="{E4515AEB-561B-4C67-8306-BA02C214CDD0}" dt="2024-06-17T11:18:14.454" v="13859" actId="20577"/>
          <ac:spMkLst>
            <pc:docMk/>
            <pc:sldMk cId="96923395" sldId="357"/>
            <ac:spMk id="8" creationId="{4A9863B7-4D71-3C9B-F973-F3689F65B82C}"/>
          </ac:spMkLst>
        </pc:spChg>
        <pc:spChg chg="add mod">
          <ac:chgData name="Brigitta Karen TSAI" userId="1b2ba493-5913-4a6d-b645-f48bfaafe4a4" providerId="ADAL" clId="{E4515AEB-561B-4C67-8306-BA02C214CDD0}" dt="2024-06-17T11:17:56.866" v="13820" actId="1076"/>
          <ac:spMkLst>
            <pc:docMk/>
            <pc:sldMk cId="96923395" sldId="357"/>
            <ac:spMk id="10" creationId="{97EB1542-9D32-9E9E-36D6-A7DBDA036A03}"/>
          </ac:spMkLst>
        </pc:spChg>
        <pc:spChg chg="add mod">
          <ac:chgData name="Brigitta Karen TSAI" userId="1b2ba493-5913-4a6d-b645-f48bfaafe4a4" providerId="ADAL" clId="{E4515AEB-561B-4C67-8306-BA02C214CDD0}" dt="2024-06-17T11:21:40.343" v="13916" actId="1076"/>
          <ac:spMkLst>
            <pc:docMk/>
            <pc:sldMk cId="96923395" sldId="357"/>
            <ac:spMk id="11" creationId="{80E5FF70-E3F1-D222-9766-ED1039E9FCEF}"/>
          </ac:spMkLst>
        </pc:spChg>
        <pc:spChg chg="add del mod">
          <ac:chgData name="Brigitta Karen TSAI" userId="1b2ba493-5913-4a6d-b645-f48bfaafe4a4" providerId="ADAL" clId="{E4515AEB-561B-4C67-8306-BA02C214CDD0}" dt="2024-06-17T11:21:35.912" v="13915" actId="478"/>
          <ac:spMkLst>
            <pc:docMk/>
            <pc:sldMk cId="96923395" sldId="357"/>
            <ac:spMk id="12" creationId="{856751AA-D2EA-7228-50DF-24C467F8D91A}"/>
          </ac:spMkLst>
        </pc:spChg>
        <pc:grpChg chg="add mod">
          <ac:chgData name="Brigitta Karen TSAI" userId="1b2ba493-5913-4a6d-b645-f48bfaafe4a4" providerId="ADAL" clId="{E4515AEB-561B-4C67-8306-BA02C214CDD0}" dt="2024-06-17T11:16:22.716" v="13743" actId="1076"/>
          <ac:grpSpMkLst>
            <pc:docMk/>
            <pc:sldMk cId="96923395" sldId="357"/>
            <ac:grpSpMk id="9" creationId="{9BD4DC5C-0F38-5ABB-2E08-E4FDF3305640}"/>
          </ac:grpSpMkLst>
        </pc:grpChg>
        <pc:graphicFrameChg chg="del">
          <ac:chgData name="Brigitta Karen TSAI" userId="1b2ba493-5913-4a6d-b645-f48bfaafe4a4" providerId="ADAL" clId="{E4515AEB-561B-4C67-8306-BA02C214CDD0}" dt="2024-06-17T11:11:50.973" v="13584" actId="478"/>
          <ac:graphicFrameMkLst>
            <pc:docMk/>
            <pc:sldMk cId="96923395" sldId="357"/>
            <ac:graphicFrameMk id="3" creationId="{B31277E5-B50E-D115-83F5-2223E7BF76F4}"/>
          </ac:graphicFrameMkLst>
        </pc:graphicFrameChg>
        <pc:cxnChg chg="add del mod">
          <ac:chgData name="Brigitta Karen TSAI" userId="1b2ba493-5913-4a6d-b645-f48bfaafe4a4" providerId="ADAL" clId="{E4515AEB-561B-4C67-8306-BA02C214CDD0}" dt="2024-06-17T11:16:17.589" v="13742" actId="164"/>
          <ac:cxnSpMkLst>
            <pc:docMk/>
            <pc:sldMk cId="96923395" sldId="357"/>
            <ac:cxnSpMk id="7" creationId="{A85D1BFB-C22A-66DD-B5DC-1CE1BCA6669C}"/>
          </ac:cxnSpMkLst>
        </pc:cxnChg>
      </pc:sldChg>
      <pc:sldChg chg="delSp modSp add mod">
        <pc:chgData name="Brigitta Karen TSAI" userId="1b2ba493-5913-4a6d-b645-f48bfaafe4a4" providerId="ADAL" clId="{E4515AEB-561B-4C67-8306-BA02C214CDD0}" dt="2024-06-20T05:49:46.752" v="15415" actId="13926"/>
        <pc:sldMkLst>
          <pc:docMk/>
          <pc:sldMk cId="1288799176" sldId="358"/>
        </pc:sldMkLst>
        <pc:spChg chg="del mod">
          <ac:chgData name="Brigitta Karen TSAI" userId="1b2ba493-5913-4a6d-b645-f48bfaafe4a4" providerId="ADAL" clId="{E4515AEB-561B-4C67-8306-BA02C214CDD0}" dt="2024-06-20T05:48:21.986" v="15403" actId="478"/>
          <ac:spMkLst>
            <pc:docMk/>
            <pc:sldMk cId="1288799176" sldId="358"/>
            <ac:spMk id="4" creationId="{F2B309E1-ADE0-56EA-F9B9-720850142430}"/>
          </ac:spMkLst>
        </pc:spChg>
        <pc:spChg chg="mod">
          <ac:chgData name="Brigitta Karen TSAI" userId="1b2ba493-5913-4a6d-b645-f48bfaafe4a4" providerId="ADAL" clId="{E4515AEB-561B-4C67-8306-BA02C214CDD0}" dt="2024-06-20T05:49:09.047" v="15410" actId="1076"/>
          <ac:spMkLst>
            <pc:docMk/>
            <pc:sldMk cId="1288799176" sldId="358"/>
            <ac:spMk id="5" creationId="{D00BDD08-6046-D229-DC24-2360931F80B9}"/>
          </ac:spMkLst>
        </pc:spChg>
        <pc:graphicFrameChg chg="mod modGraphic">
          <ac:chgData name="Brigitta Karen TSAI" userId="1b2ba493-5913-4a6d-b645-f48bfaafe4a4" providerId="ADAL" clId="{E4515AEB-561B-4C67-8306-BA02C214CDD0}" dt="2024-06-20T05:49:46.752" v="15415" actId="13926"/>
          <ac:graphicFrameMkLst>
            <pc:docMk/>
            <pc:sldMk cId="1288799176" sldId="358"/>
            <ac:graphicFrameMk id="3" creationId="{B31277E5-B50E-D115-83F5-2223E7BF76F4}"/>
          </ac:graphicFrameMkLst>
        </pc:graphicFrameChg>
      </pc:sldChg>
      <pc:sldChg chg="addSp delSp modSp add mod modNotesTx">
        <pc:chgData name="Brigitta Karen TSAI" userId="1b2ba493-5913-4a6d-b645-f48bfaafe4a4" providerId="ADAL" clId="{E4515AEB-561B-4C67-8306-BA02C214CDD0}" dt="2024-06-20T05:40:44.434" v="15303" actId="1076"/>
        <pc:sldMkLst>
          <pc:docMk/>
          <pc:sldMk cId="2160581656" sldId="359"/>
        </pc:sldMkLst>
        <pc:spChg chg="mod">
          <ac:chgData name="Brigitta Karen TSAI" userId="1b2ba493-5913-4a6d-b645-f48bfaafe4a4" providerId="ADAL" clId="{E4515AEB-561B-4C67-8306-BA02C214CDD0}" dt="2024-06-17T11:37:59.076" v="14233" actId="20577"/>
          <ac:spMkLst>
            <pc:docMk/>
            <pc:sldMk cId="2160581656" sldId="359"/>
            <ac:spMk id="2" creationId="{81E2E8D0-4021-C7E5-77F9-BBFE669DCFB5}"/>
          </ac:spMkLst>
        </pc:spChg>
        <pc:spChg chg="add del mod">
          <ac:chgData name="Brigitta Karen TSAI" userId="1b2ba493-5913-4a6d-b645-f48bfaafe4a4" providerId="ADAL" clId="{E4515AEB-561B-4C67-8306-BA02C214CDD0}" dt="2024-06-20T05:40:16.805" v="15295" actId="478"/>
          <ac:spMkLst>
            <pc:docMk/>
            <pc:sldMk cId="2160581656" sldId="359"/>
            <ac:spMk id="3" creationId="{B843B187-4FFF-34D8-7887-F6E75B134A26}"/>
          </ac:spMkLst>
        </pc:spChg>
        <pc:spChg chg="mod">
          <ac:chgData name="Brigitta Karen TSAI" userId="1b2ba493-5913-4a6d-b645-f48bfaafe4a4" providerId="ADAL" clId="{E4515AEB-561B-4C67-8306-BA02C214CDD0}" dt="2024-06-20T05:40:28.283" v="15297" actId="1076"/>
          <ac:spMkLst>
            <pc:docMk/>
            <pc:sldMk cId="2160581656" sldId="359"/>
            <ac:spMk id="5" creationId="{9549ABF1-77AA-9703-5A10-66F2CD3ED1A6}"/>
          </ac:spMkLst>
        </pc:spChg>
        <pc:spChg chg="del mod">
          <ac:chgData name="Brigitta Karen TSAI" userId="1b2ba493-5913-4a6d-b645-f48bfaafe4a4" providerId="ADAL" clId="{E4515AEB-561B-4C67-8306-BA02C214CDD0}" dt="2024-06-17T11:38:04.148" v="14235" actId="478"/>
          <ac:spMkLst>
            <pc:docMk/>
            <pc:sldMk cId="2160581656" sldId="359"/>
            <ac:spMk id="6" creationId="{2D987D99-E415-66B0-5B5B-A72CE241899E}"/>
          </ac:spMkLst>
        </pc:spChg>
        <pc:spChg chg="mod">
          <ac:chgData name="Brigitta Karen TSAI" userId="1b2ba493-5913-4a6d-b645-f48bfaafe4a4" providerId="ADAL" clId="{E4515AEB-561B-4C67-8306-BA02C214CDD0}" dt="2024-06-20T05:40:42.202" v="15301" actId="1076"/>
          <ac:spMkLst>
            <pc:docMk/>
            <pc:sldMk cId="2160581656" sldId="359"/>
            <ac:spMk id="6" creationId="{A2E6ADDC-73BC-19B1-D057-E2CA297DAC43}"/>
          </ac:spMkLst>
        </pc:spChg>
        <pc:spChg chg="mod">
          <ac:chgData name="Brigitta Karen TSAI" userId="1b2ba493-5913-4a6d-b645-f48bfaafe4a4" providerId="ADAL" clId="{E4515AEB-561B-4C67-8306-BA02C214CDD0}" dt="2024-06-20T05:40:24.289" v="15296" actId="2711"/>
          <ac:spMkLst>
            <pc:docMk/>
            <pc:sldMk cId="2160581656" sldId="359"/>
            <ac:spMk id="7" creationId="{CD10B2C0-3302-1695-383F-4692F99016E7}"/>
          </ac:spMkLst>
        </pc:spChg>
        <pc:spChg chg="add mod">
          <ac:chgData name="Brigitta Karen TSAI" userId="1b2ba493-5913-4a6d-b645-f48bfaafe4a4" providerId="ADAL" clId="{E4515AEB-561B-4C67-8306-BA02C214CDD0}" dt="2024-06-20T05:40:44.434" v="15303" actId="1076"/>
          <ac:spMkLst>
            <pc:docMk/>
            <pc:sldMk cId="2160581656" sldId="359"/>
            <ac:spMk id="8" creationId="{4964E3DE-31B4-9C50-B8A1-D56377DE156E}"/>
          </ac:spMkLst>
        </pc:spChg>
        <pc:spChg chg="add del mod">
          <ac:chgData name="Brigitta Karen TSAI" userId="1b2ba493-5913-4a6d-b645-f48bfaafe4a4" providerId="ADAL" clId="{E4515AEB-561B-4C67-8306-BA02C214CDD0}" dt="2024-06-20T05:36:44.909" v="15220" actId="478"/>
          <ac:spMkLst>
            <pc:docMk/>
            <pc:sldMk cId="2160581656" sldId="359"/>
            <ac:spMk id="9" creationId="{1F2AC33B-C666-5C45-7BCA-A7373824D410}"/>
          </ac:spMkLst>
        </pc:spChg>
        <pc:spChg chg="del">
          <ac:chgData name="Brigitta Karen TSAI" userId="1b2ba493-5913-4a6d-b645-f48bfaafe4a4" providerId="ADAL" clId="{E4515AEB-561B-4C67-8306-BA02C214CDD0}" dt="2024-06-17T11:38:04.148" v="14235" actId="478"/>
          <ac:spMkLst>
            <pc:docMk/>
            <pc:sldMk cId="2160581656" sldId="359"/>
            <ac:spMk id="9" creationId="{36574188-7BB6-BE49-DB55-3B8056D09EF8}"/>
          </ac:spMkLst>
        </pc:spChg>
        <pc:spChg chg="del">
          <ac:chgData name="Brigitta Karen TSAI" userId="1b2ba493-5913-4a6d-b645-f48bfaafe4a4" providerId="ADAL" clId="{E4515AEB-561B-4C67-8306-BA02C214CDD0}" dt="2024-06-17T11:38:06.436" v="14236" actId="478"/>
          <ac:spMkLst>
            <pc:docMk/>
            <pc:sldMk cId="2160581656" sldId="359"/>
            <ac:spMk id="10" creationId="{643611E8-4D7D-034E-AD20-391AA5BF70FC}"/>
          </ac:spMkLst>
        </pc:spChg>
        <pc:spChg chg="add del mod">
          <ac:chgData name="Brigitta Karen TSAI" userId="1b2ba493-5913-4a6d-b645-f48bfaafe4a4" providerId="ADAL" clId="{E4515AEB-561B-4C67-8306-BA02C214CDD0}" dt="2024-06-20T05:39:02.561" v="15277" actId="478"/>
          <ac:spMkLst>
            <pc:docMk/>
            <pc:sldMk cId="2160581656" sldId="359"/>
            <ac:spMk id="10" creationId="{BBF28A61-07A1-FF3F-7892-314A84EF9FBD}"/>
          </ac:spMkLst>
        </pc:spChg>
        <pc:spChg chg="add mod">
          <ac:chgData name="Brigitta Karen TSAI" userId="1b2ba493-5913-4a6d-b645-f48bfaafe4a4" providerId="ADAL" clId="{E4515AEB-561B-4C67-8306-BA02C214CDD0}" dt="2024-06-20T05:38:41.412" v="15273" actId="767"/>
          <ac:spMkLst>
            <pc:docMk/>
            <pc:sldMk cId="2160581656" sldId="359"/>
            <ac:spMk id="11" creationId="{9F5BA000-5D19-2BF4-8AF1-569DDAA9ADB5}"/>
          </ac:spMkLst>
        </pc:spChg>
        <pc:spChg chg="del">
          <ac:chgData name="Brigitta Karen TSAI" userId="1b2ba493-5913-4a6d-b645-f48bfaafe4a4" providerId="ADAL" clId="{E4515AEB-561B-4C67-8306-BA02C214CDD0}" dt="2024-06-17T11:38:04.148" v="14235" actId="478"/>
          <ac:spMkLst>
            <pc:docMk/>
            <pc:sldMk cId="2160581656" sldId="359"/>
            <ac:spMk id="11" creationId="{CB12973A-2B0C-1190-D143-67EFB01818C0}"/>
          </ac:spMkLst>
        </pc:spChg>
        <pc:spChg chg="add mod">
          <ac:chgData name="Brigitta Karen TSAI" userId="1b2ba493-5913-4a6d-b645-f48bfaafe4a4" providerId="ADAL" clId="{E4515AEB-561B-4C67-8306-BA02C214CDD0}" dt="2024-06-20T05:40:42.616" v="15302" actId="1076"/>
          <ac:spMkLst>
            <pc:docMk/>
            <pc:sldMk cId="2160581656" sldId="359"/>
            <ac:spMk id="12" creationId="{2F0AD110-46CC-1A3E-515B-15813CEF84DD}"/>
          </ac:spMkLst>
        </pc:spChg>
        <pc:spChg chg="del">
          <ac:chgData name="Brigitta Karen TSAI" userId="1b2ba493-5913-4a6d-b645-f48bfaafe4a4" providerId="ADAL" clId="{E4515AEB-561B-4C67-8306-BA02C214CDD0}" dt="2024-06-17T11:38:04.148" v="14235" actId="478"/>
          <ac:spMkLst>
            <pc:docMk/>
            <pc:sldMk cId="2160581656" sldId="359"/>
            <ac:spMk id="12" creationId="{6B30732C-6051-A402-8419-F0322D77058B}"/>
          </ac:spMkLst>
        </pc:spChg>
        <pc:spChg chg="del">
          <ac:chgData name="Brigitta Karen TSAI" userId="1b2ba493-5913-4a6d-b645-f48bfaafe4a4" providerId="ADAL" clId="{E4515AEB-561B-4C67-8306-BA02C214CDD0}" dt="2024-06-17T11:38:04.148" v="14235" actId="478"/>
          <ac:spMkLst>
            <pc:docMk/>
            <pc:sldMk cId="2160581656" sldId="359"/>
            <ac:spMk id="15" creationId="{A5BAE7D5-7BB3-0B98-E8CE-B9D803F6EA95}"/>
          </ac:spMkLst>
        </pc:spChg>
        <pc:spChg chg="del">
          <ac:chgData name="Brigitta Karen TSAI" userId="1b2ba493-5913-4a6d-b645-f48bfaafe4a4" providerId="ADAL" clId="{E4515AEB-561B-4C67-8306-BA02C214CDD0}" dt="2024-06-17T11:38:04.148" v="14235" actId="478"/>
          <ac:spMkLst>
            <pc:docMk/>
            <pc:sldMk cId="2160581656" sldId="359"/>
            <ac:spMk id="18" creationId="{23D089D1-16C3-373C-525C-173F55B27A2F}"/>
          </ac:spMkLst>
        </pc:spChg>
        <pc:spChg chg="del">
          <ac:chgData name="Brigitta Karen TSAI" userId="1b2ba493-5913-4a6d-b645-f48bfaafe4a4" providerId="ADAL" clId="{E4515AEB-561B-4C67-8306-BA02C214CDD0}" dt="2024-06-17T11:38:04.148" v="14235" actId="478"/>
          <ac:spMkLst>
            <pc:docMk/>
            <pc:sldMk cId="2160581656" sldId="359"/>
            <ac:spMk id="21" creationId="{8FF02E8D-BB0B-E04E-18ED-0C1100E853C8}"/>
          </ac:spMkLst>
        </pc:spChg>
        <pc:spChg chg="del">
          <ac:chgData name="Brigitta Karen TSAI" userId="1b2ba493-5913-4a6d-b645-f48bfaafe4a4" providerId="ADAL" clId="{E4515AEB-561B-4C67-8306-BA02C214CDD0}" dt="2024-06-17T11:38:04.148" v="14235" actId="478"/>
          <ac:spMkLst>
            <pc:docMk/>
            <pc:sldMk cId="2160581656" sldId="359"/>
            <ac:spMk id="24" creationId="{F46DA85D-1EC2-3B13-C77E-64605252B297}"/>
          </ac:spMkLst>
        </pc:spChg>
        <pc:spChg chg="del">
          <ac:chgData name="Brigitta Karen TSAI" userId="1b2ba493-5913-4a6d-b645-f48bfaafe4a4" providerId="ADAL" clId="{E4515AEB-561B-4C67-8306-BA02C214CDD0}" dt="2024-06-17T11:38:04.148" v="14235" actId="478"/>
          <ac:spMkLst>
            <pc:docMk/>
            <pc:sldMk cId="2160581656" sldId="359"/>
            <ac:spMk id="26" creationId="{390EF36B-FAB0-8CB1-F934-F499BE5693FC}"/>
          </ac:spMkLst>
        </pc:spChg>
        <pc:spChg chg="del">
          <ac:chgData name="Brigitta Karen TSAI" userId="1b2ba493-5913-4a6d-b645-f48bfaafe4a4" providerId="ADAL" clId="{E4515AEB-561B-4C67-8306-BA02C214CDD0}" dt="2024-06-17T11:38:04.148" v="14235" actId="478"/>
          <ac:spMkLst>
            <pc:docMk/>
            <pc:sldMk cId="2160581656" sldId="359"/>
            <ac:spMk id="29" creationId="{250E55E6-636D-8A87-E41A-7242B4C4B490}"/>
          </ac:spMkLst>
        </pc:spChg>
        <pc:picChg chg="mod">
          <ac:chgData name="Brigitta Karen TSAI" userId="1b2ba493-5913-4a6d-b645-f48bfaafe4a4" providerId="ADAL" clId="{E4515AEB-561B-4C67-8306-BA02C214CDD0}" dt="2024-06-20T05:40:42.616" v="15302" actId="1076"/>
          <ac:picMkLst>
            <pc:docMk/>
            <pc:sldMk cId="2160581656" sldId="359"/>
            <ac:picMk id="4" creationId="{61488EDE-148F-88DF-A8D5-888A5E9DFA7D}"/>
          </ac:picMkLst>
        </pc:picChg>
        <pc:cxnChg chg="del">
          <ac:chgData name="Brigitta Karen TSAI" userId="1b2ba493-5913-4a6d-b645-f48bfaafe4a4" providerId="ADAL" clId="{E4515AEB-561B-4C67-8306-BA02C214CDD0}" dt="2024-06-17T11:38:04.148" v="14235" actId="478"/>
          <ac:cxnSpMkLst>
            <pc:docMk/>
            <pc:sldMk cId="2160581656" sldId="359"/>
            <ac:cxnSpMk id="14" creationId="{717BA0EE-AC59-8EB6-40AD-9591AD4E0B9C}"/>
          </ac:cxnSpMkLst>
        </pc:cxnChg>
        <pc:cxnChg chg="del">
          <ac:chgData name="Brigitta Karen TSAI" userId="1b2ba493-5913-4a6d-b645-f48bfaafe4a4" providerId="ADAL" clId="{E4515AEB-561B-4C67-8306-BA02C214CDD0}" dt="2024-06-17T11:38:04.148" v="14235" actId="478"/>
          <ac:cxnSpMkLst>
            <pc:docMk/>
            <pc:sldMk cId="2160581656" sldId="359"/>
            <ac:cxnSpMk id="16" creationId="{9CDE517F-C52B-136A-9356-C6DCD49768F3}"/>
          </ac:cxnSpMkLst>
        </pc:cxnChg>
        <pc:cxnChg chg="del mod">
          <ac:chgData name="Brigitta Karen TSAI" userId="1b2ba493-5913-4a6d-b645-f48bfaafe4a4" providerId="ADAL" clId="{E4515AEB-561B-4C67-8306-BA02C214CDD0}" dt="2024-06-17T11:38:04.148" v="14235" actId="478"/>
          <ac:cxnSpMkLst>
            <pc:docMk/>
            <pc:sldMk cId="2160581656" sldId="359"/>
            <ac:cxnSpMk id="20" creationId="{D75F0689-BCBC-F980-E368-311C2A97E69A}"/>
          </ac:cxnSpMkLst>
        </pc:cxnChg>
        <pc:cxnChg chg="del">
          <ac:chgData name="Brigitta Karen TSAI" userId="1b2ba493-5913-4a6d-b645-f48bfaafe4a4" providerId="ADAL" clId="{E4515AEB-561B-4C67-8306-BA02C214CDD0}" dt="2024-06-17T11:38:04.148" v="14235" actId="478"/>
          <ac:cxnSpMkLst>
            <pc:docMk/>
            <pc:sldMk cId="2160581656" sldId="359"/>
            <ac:cxnSpMk id="23" creationId="{27B937D9-C059-F003-DAFC-569213115DB3}"/>
          </ac:cxnSpMkLst>
        </pc:cxnChg>
        <pc:cxnChg chg="del">
          <ac:chgData name="Brigitta Karen TSAI" userId="1b2ba493-5913-4a6d-b645-f48bfaafe4a4" providerId="ADAL" clId="{E4515AEB-561B-4C67-8306-BA02C214CDD0}" dt="2024-06-17T11:38:04.148" v="14235" actId="478"/>
          <ac:cxnSpMkLst>
            <pc:docMk/>
            <pc:sldMk cId="2160581656" sldId="359"/>
            <ac:cxnSpMk id="27" creationId="{08F908E3-4999-1379-27A6-55CE0A322848}"/>
          </ac:cxnSpMkLst>
        </pc:cxnChg>
        <pc:cxnChg chg="del">
          <ac:chgData name="Brigitta Karen TSAI" userId="1b2ba493-5913-4a6d-b645-f48bfaafe4a4" providerId="ADAL" clId="{E4515AEB-561B-4C67-8306-BA02C214CDD0}" dt="2024-06-17T11:38:04.148" v="14235" actId="478"/>
          <ac:cxnSpMkLst>
            <pc:docMk/>
            <pc:sldMk cId="2160581656" sldId="359"/>
            <ac:cxnSpMk id="28" creationId="{0ABB3B98-75D6-E575-7F74-69F86C40FBA2}"/>
          </ac:cxnSpMkLst>
        </pc:cxnChg>
      </pc:sldChg>
      <pc:sldChg chg="add del">
        <pc:chgData name="Brigitta Karen TSAI" userId="1b2ba493-5913-4a6d-b645-f48bfaafe4a4" providerId="ADAL" clId="{E4515AEB-561B-4C67-8306-BA02C214CDD0}" dt="2024-06-17T11:37:36.685" v="14196" actId="2890"/>
        <pc:sldMkLst>
          <pc:docMk/>
          <pc:sldMk cId="3099077570" sldId="359"/>
        </pc:sldMkLst>
      </pc:sldChg>
      <pc:sldChg chg="add del">
        <pc:chgData name="Brigitta Karen TSAI" userId="1b2ba493-5913-4a6d-b645-f48bfaafe4a4" providerId="ADAL" clId="{E4515AEB-561B-4C67-8306-BA02C214CDD0}" dt="2024-06-20T08:15:30.166" v="15629" actId="47"/>
        <pc:sldMkLst>
          <pc:docMk/>
          <pc:sldMk cId="3393890468" sldId="368"/>
        </pc:sldMkLst>
      </pc:sldChg>
      <pc:sldChg chg="modSp add del mod">
        <pc:chgData name="Brigitta Karen TSAI" userId="1b2ba493-5913-4a6d-b645-f48bfaafe4a4" providerId="ADAL" clId="{E4515AEB-561B-4C67-8306-BA02C214CDD0}" dt="2024-06-20T06:40:38.729" v="15434" actId="47"/>
        <pc:sldMkLst>
          <pc:docMk/>
          <pc:sldMk cId="2876223709" sldId="369"/>
        </pc:sldMkLst>
        <pc:graphicFrameChg chg="mod modGraphic">
          <ac:chgData name="Brigitta Karen TSAI" userId="1b2ba493-5913-4a6d-b645-f48bfaafe4a4" providerId="ADAL" clId="{E4515AEB-561B-4C67-8306-BA02C214CDD0}" dt="2024-06-20T05:16:48.272" v="14783" actId="20577"/>
          <ac:graphicFrameMkLst>
            <pc:docMk/>
            <pc:sldMk cId="2876223709" sldId="369"/>
            <ac:graphicFrameMk id="7" creationId="{392AB908-8D58-ECB5-2C1A-22C45564139E}"/>
          </ac:graphicFrameMkLst>
        </pc:graphicFrameChg>
      </pc:sldChg>
      <pc:sldChg chg="addSp modSp mod ord modNotesTx">
        <pc:chgData name="Brigitta Karen TSAI" userId="1b2ba493-5913-4a6d-b645-f48bfaafe4a4" providerId="ADAL" clId="{E4515AEB-561B-4C67-8306-BA02C214CDD0}" dt="2024-06-21T16:44:57.419" v="15862" actId="20577"/>
        <pc:sldMkLst>
          <pc:docMk/>
          <pc:sldMk cId="4137408272" sldId="370"/>
        </pc:sldMkLst>
        <pc:graphicFrameChg chg="mod modGraphic">
          <ac:chgData name="Brigitta Karen TSAI" userId="1b2ba493-5913-4a6d-b645-f48bfaafe4a4" providerId="ADAL" clId="{E4515AEB-561B-4C67-8306-BA02C214CDD0}" dt="2024-06-20T08:15:57.465" v="15633" actId="207"/>
          <ac:graphicFrameMkLst>
            <pc:docMk/>
            <pc:sldMk cId="4137408272" sldId="370"/>
            <ac:graphicFrameMk id="6" creationId="{0D68E07C-EE1D-7323-EDE1-E4BF1D6E3AEF}"/>
          </ac:graphicFrameMkLst>
        </pc:graphicFrameChg>
        <pc:picChg chg="add mod">
          <ac:chgData name="Brigitta Karen TSAI" userId="1b2ba493-5913-4a6d-b645-f48bfaafe4a4" providerId="ADAL" clId="{E4515AEB-561B-4C67-8306-BA02C214CDD0}" dt="2024-06-21T16:44:06.277" v="15849" actId="1076"/>
          <ac:picMkLst>
            <pc:docMk/>
            <pc:sldMk cId="4137408272" sldId="370"/>
            <ac:picMk id="41" creationId="{39F3B4FF-982B-A514-3CE7-45B55BEBCC46}"/>
          </ac:picMkLst>
        </pc:picChg>
      </pc:sldChg>
      <pc:sldChg chg="del">
        <pc:chgData name="Brigitta Karen TSAI" userId="1b2ba493-5913-4a6d-b645-f48bfaafe4a4" providerId="ADAL" clId="{E4515AEB-561B-4C67-8306-BA02C214CDD0}" dt="2024-06-20T06:43:32.621" v="15456" actId="47"/>
        <pc:sldMkLst>
          <pc:docMk/>
          <pc:sldMk cId="1085217681" sldId="371"/>
        </pc:sldMkLst>
      </pc:sldChg>
      <pc:sldChg chg="del">
        <pc:chgData name="Brigitta Karen TSAI" userId="1b2ba493-5913-4a6d-b645-f48bfaafe4a4" providerId="ADAL" clId="{E4515AEB-561B-4C67-8306-BA02C214CDD0}" dt="2024-06-20T06:44:02.072" v="15460" actId="47"/>
        <pc:sldMkLst>
          <pc:docMk/>
          <pc:sldMk cId="3829134118" sldId="373"/>
        </pc:sldMkLst>
      </pc:sldChg>
      <pc:sldChg chg="modSp mod">
        <pc:chgData name="Brigitta Karen TSAI" userId="1b2ba493-5913-4a6d-b645-f48bfaafe4a4" providerId="ADAL" clId="{E4515AEB-561B-4C67-8306-BA02C214CDD0}" dt="2024-06-20T05:50:22.877" v="15422" actId="403"/>
        <pc:sldMkLst>
          <pc:docMk/>
          <pc:sldMk cId="2939814564" sldId="374"/>
        </pc:sldMkLst>
        <pc:spChg chg="mod">
          <ac:chgData name="Brigitta Karen TSAI" userId="1b2ba493-5913-4a6d-b645-f48bfaafe4a4" providerId="ADAL" clId="{E4515AEB-561B-4C67-8306-BA02C214CDD0}" dt="2024-06-20T05:50:22.877" v="15422" actId="403"/>
          <ac:spMkLst>
            <pc:docMk/>
            <pc:sldMk cId="2939814564" sldId="374"/>
            <ac:spMk id="6" creationId="{BC017D75-4012-39C3-6D19-46C0D0EDD257}"/>
          </ac:spMkLst>
        </pc:spChg>
      </pc:sldChg>
      <pc:sldChg chg="modSp mod modNotesTx">
        <pc:chgData name="Brigitta Karen TSAI" userId="1b2ba493-5913-4a6d-b645-f48bfaafe4a4" providerId="ADAL" clId="{E4515AEB-561B-4C67-8306-BA02C214CDD0}" dt="2024-06-20T05:22:26.861" v="14994"/>
        <pc:sldMkLst>
          <pc:docMk/>
          <pc:sldMk cId="1831252312" sldId="378"/>
        </pc:sldMkLst>
        <pc:spChg chg="mod">
          <ac:chgData name="Brigitta Karen TSAI" userId="1b2ba493-5913-4a6d-b645-f48bfaafe4a4" providerId="ADAL" clId="{E4515AEB-561B-4C67-8306-BA02C214CDD0}" dt="2024-06-20T05:18:06.078" v="14786" actId="1076"/>
          <ac:spMkLst>
            <pc:docMk/>
            <pc:sldMk cId="1831252312" sldId="378"/>
            <ac:spMk id="1816" creationId="{A4F4DE1A-6123-07DC-155F-D222368655BD}"/>
          </ac:spMkLst>
        </pc:spChg>
        <pc:graphicFrameChg chg="mod modGraphic">
          <ac:chgData name="Brigitta Karen TSAI" userId="1b2ba493-5913-4a6d-b645-f48bfaafe4a4" providerId="ADAL" clId="{E4515AEB-561B-4C67-8306-BA02C214CDD0}" dt="2024-06-20T05:22:26.861" v="14994"/>
          <ac:graphicFrameMkLst>
            <pc:docMk/>
            <pc:sldMk cId="1831252312" sldId="378"/>
            <ac:graphicFrameMk id="23" creationId="{51DA77CE-BF7C-EAFB-F9C4-05B1CF99BC28}"/>
          </ac:graphicFrameMkLst>
        </pc:graphicFrameChg>
      </pc:sldChg>
      <pc:sldChg chg="ord">
        <pc:chgData name="Brigitta Karen TSAI" userId="1b2ba493-5913-4a6d-b645-f48bfaafe4a4" providerId="ADAL" clId="{E4515AEB-561B-4C67-8306-BA02C214CDD0}" dt="2024-06-20T06:59:43.361" v="15541"/>
        <pc:sldMkLst>
          <pc:docMk/>
          <pc:sldMk cId="1540629542" sldId="389"/>
        </pc:sldMkLst>
      </pc:sldChg>
      <pc:sldChg chg="modSp mod">
        <pc:chgData name="Brigitta Karen TSAI" userId="1b2ba493-5913-4a6d-b645-f48bfaafe4a4" providerId="ADAL" clId="{E4515AEB-561B-4C67-8306-BA02C214CDD0}" dt="2024-06-20T07:03:45.674" v="15556" actId="115"/>
        <pc:sldMkLst>
          <pc:docMk/>
          <pc:sldMk cId="1337835144" sldId="391"/>
        </pc:sldMkLst>
        <pc:spChg chg="mod">
          <ac:chgData name="Brigitta Karen TSAI" userId="1b2ba493-5913-4a6d-b645-f48bfaafe4a4" providerId="ADAL" clId="{E4515AEB-561B-4C67-8306-BA02C214CDD0}" dt="2024-06-20T07:03:45.674" v="15556" actId="115"/>
          <ac:spMkLst>
            <pc:docMk/>
            <pc:sldMk cId="1337835144" sldId="391"/>
            <ac:spMk id="22" creationId="{2140D21A-FF41-31F9-19CA-0105A63E3265}"/>
          </ac:spMkLst>
        </pc:spChg>
      </pc:sldChg>
      <pc:sldChg chg="addSp delSp modSp add mod ord modNotesTx">
        <pc:chgData name="Brigitta Karen TSAI" userId="1b2ba493-5913-4a6d-b645-f48bfaafe4a4" providerId="ADAL" clId="{E4515AEB-561B-4C67-8306-BA02C214CDD0}" dt="2024-06-21T16:44:49.034" v="15859" actId="20577"/>
        <pc:sldMkLst>
          <pc:docMk/>
          <pc:sldMk cId="2343382472" sldId="392"/>
        </pc:sldMkLst>
        <pc:spChg chg="mod">
          <ac:chgData name="Brigitta Karen TSAI" userId="1b2ba493-5913-4a6d-b645-f48bfaafe4a4" providerId="ADAL" clId="{E4515AEB-561B-4C67-8306-BA02C214CDD0}" dt="2024-06-20T06:49:07.373" v="15534" actId="404"/>
          <ac:spMkLst>
            <pc:docMk/>
            <pc:sldMk cId="2343382472" sldId="392"/>
            <ac:spMk id="2" creationId="{EDC82472-D12F-621B-0655-C79B6E2691AB}"/>
          </ac:spMkLst>
        </pc:spChg>
        <pc:spChg chg="mod">
          <ac:chgData name="Brigitta Karen TSAI" userId="1b2ba493-5913-4a6d-b645-f48bfaafe4a4" providerId="ADAL" clId="{E4515AEB-561B-4C67-8306-BA02C214CDD0}" dt="2024-06-20T06:48:28.911" v="15528" actId="404"/>
          <ac:spMkLst>
            <pc:docMk/>
            <pc:sldMk cId="2343382472" sldId="392"/>
            <ac:spMk id="3" creationId="{CDD72F89-439E-8F3E-E9ED-8CFE7431C7F0}"/>
          </ac:spMkLst>
        </pc:spChg>
        <pc:spChg chg="del">
          <ac:chgData name="Brigitta Karen TSAI" userId="1b2ba493-5913-4a6d-b645-f48bfaafe4a4" providerId="ADAL" clId="{E4515AEB-561B-4C67-8306-BA02C214CDD0}" dt="2024-06-20T05:01:48.794" v="14451" actId="478"/>
          <ac:spMkLst>
            <pc:docMk/>
            <pc:sldMk cId="2343382472" sldId="392"/>
            <ac:spMk id="4" creationId="{8128A5C2-BE36-696A-5C50-C4B93004EDB7}"/>
          </ac:spMkLst>
        </pc:spChg>
        <pc:spChg chg="del">
          <ac:chgData name="Brigitta Karen TSAI" userId="1b2ba493-5913-4a6d-b645-f48bfaafe4a4" providerId="ADAL" clId="{E4515AEB-561B-4C67-8306-BA02C214CDD0}" dt="2024-06-20T05:02:01.341" v="14456" actId="478"/>
          <ac:spMkLst>
            <pc:docMk/>
            <pc:sldMk cId="2343382472" sldId="392"/>
            <ac:spMk id="5" creationId="{9692FF2B-AC0F-8559-5AD5-B05DA29F6205}"/>
          </ac:spMkLst>
        </pc:spChg>
        <pc:spChg chg="del">
          <ac:chgData name="Brigitta Karen TSAI" userId="1b2ba493-5913-4a6d-b645-f48bfaafe4a4" providerId="ADAL" clId="{E4515AEB-561B-4C67-8306-BA02C214CDD0}" dt="2024-06-20T05:02:03.979" v="14457" actId="478"/>
          <ac:spMkLst>
            <pc:docMk/>
            <pc:sldMk cId="2343382472" sldId="392"/>
            <ac:spMk id="6" creationId="{1404AF45-BA98-6B70-C53E-BAD168F82290}"/>
          </ac:spMkLst>
        </pc:spChg>
        <pc:spChg chg="del">
          <ac:chgData name="Brigitta Karen TSAI" userId="1b2ba493-5913-4a6d-b645-f48bfaafe4a4" providerId="ADAL" clId="{E4515AEB-561B-4C67-8306-BA02C214CDD0}" dt="2024-06-20T05:01:56.475" v="14454" actId="478"/>
          <ac:spMkLst>
            <pc:docMk/>
            <pc:sldMk cId="2343382472" sldId="392"/>
            <ac:spMk id="7" creationId="{6BAAD4EF-A7AC-91B5-B592-080A072B69FA}"/>
          </ac:spMkLst>
        </pc:spChg>
        <pc:spChg chg="del">
          <ac:chgData name="Brigitta Karen TSAI" userId="1b2ba493-5913-4a6d-b645-f48bfaafe4a4" providerId="ADAL" clId="{E4515AEB-561B-4C67-8306-BA02C214CDD0}" dt="2024-06-20T05:01:53.987" v="14453" actId="478"/>
          <ac:spMkLst>
            <pc:docMk/>
            <pc:sldMk cId="2343382472" sldId="392"/>
            <ac:spMk id="8" creationId="{0999BB85-49C7-85AC-2FC9-E9A884FF6BB3}"/>
          </ac:spMkLst>
        </pc:spChg>
        <pc:spChg chg="del">
          <ac:chgData name="Brigitta Karen TSAI" userId="1b2ba493-5913-4a6d-b645-f48bfaafe4a4" providerId="ADAL" clId="{E4515AEB-561B-4C67-8306-BA02C214CDD0}" dt="2024-06-20T05:01:51.130" v="14452" actId="478"/>
          <ac:spMkLst>
            <pc:docMk/>
            <pc:sldMk cId="2343382472" sldId="392"/>
            <ac:spMk id="9" creationId="{D32034A4-EEC4-1567-3458-B2D4B477DF73}"/>
          </ac:spMkLst>
        </pc:spChg>
        <pc:spChg chg="del">
          <ac:chgData name="Brigitta Karen TSAI" userId="1b2ba493-5913-4a6d-b645-f48bfaafe4a4" providerId="ADAL" clId="{E4515AEB-561B-4C67-8306-BA02C214CDD0}" dt="2024-06-20T05:00:06.350" v="14421" actId="478"/>
          <ac:spMkLst>
            <pc:docMk/>
            <pc:sldMk cId="2343382472" sldId="392"/>
            <ac:spMk id="10" creationId="{340E8206-2FA3-53C0-03C7-25ADC3298CD1}"/>
          </ac:spMkLst>
        </pc:spChg>
        <pc:spChg chg="del">
          <ac:chgData name="Brigitta Karen TSAI" userId="1b2ba493-5913-4a6d-b645-f48bfaafe4a4" providerId="ADAL" clId="{E4515AEB-561B-4C67-8306-BA02C214CDD0}" dt="2024-06-20T05:01:59.064" v="14455" actId="478"/>
          <ac:spMkLst>
            <pc:docMk/>
            <pc:sldMk cId="2343382472" sldId="392"/>
            <ac:spMk id="11" creationId="{BACA3EBA-2832-45AD-E50C-23B71C840C09}"/>
          </ac:spMkLst>
        </pc:spChg>
        <pc:spChg chg="add mod">
          <ac:chgData name="Brigitta Karen TSAI" userId="1b2ba493-5913-4a6d-b645-f48bfaafe4a4" providerId="ADAL" clId="{E4515AEB-561B-4C67-8306-BA02C214CDD0}" dt="2024-06-20T06:48:49.023" v="15530" actId="404"/>
          <ac:spMkLst>
            <pc:docMk/>
            <pc:sldMk cId="2343382472" sldId="392"/>
            <ac:spMk id="12" creationId="{3CE8F008-C5F6-08B9-0771-7E0F01366DA9}"/>
          </ac:spMkLst>
        </pc:spChg>
        <pc:spChg chg="add mod">
          <ac:chgData name="Brigitta Karen TSAI" userId="1b2ba493-5913-4a6d-b645-f48bfaafe4a4" providerId="ADAL" clId="{E4515AEB-561B-4C67-8306-BA02C214CDD0}" dt="2024-06-20T06:48:28.911" v="15528" actId="404"/>
          <ac:spMkLst>
            <pc:docMk/>
            <pc:sldMk cId="2343382472" sldId="392"/>
            <ac:spMk id="13" creationId="{7D1C54B5-5D13-D73F-5553-4BF4342010AD}"/>
          </ac:spMkLst>
        </pc:spChg>
        <pc:spChg chg="add mod">
          <ac:chgData name="Brigitta Karen TSAI" userId="1b2ba493-5913-4a6d-b645-f48bfaafe4a4" providerId="ADAL" clId="{E4515AEB-561B-4C67-8306-BA02C214CDD0}" dt="2024-06-20T06:48:49.023" v="15530" actId="404"/>
          <ac:spMkLst>
            <pc:docMk/>
            <pc:sldMk cId="2343382472" sldId="392"/>
            <ac:spMk id="14" creationId="{CA713989-F81F-771C-51A9-ED6884CC9196}"/>
          </ac:spMkLst>
        </pc:spChg>
        <pc:spChg chg="add mod">
          <ac:chgData name="Brigitta Karen TSAI" userId="1b2ba493-5913-4a6d-b645-f48bfaafe4a4" providerId="ADAL" clId="{E4515AEB-561B-4C67-8306-BA02C214CDD0}" dt="2024-06-20T06:48:28.911" v="15528" actId="404"/>
          <ac:spMkLst>
            <pc:docMk/>
            <pc:sldMk cId="2343382472" sldId="392"/>
            <ac:spMk id="15" creationId="{B37229F9-73BC-4832-CF1C-0829836B78AD}"/>
          </ac:spMkLst>
        </pc:spChg>
        <pc:spChg chg="add mod">
          <ac:chgData name="Brigitta Karen TSAI" userId="1b2ba493-5913-4a6d-b645-f48bfaafe4a4" providerId="ADAL" clId="{E4515AEB-561B-4C67-8306-BA02C214CDD0}" dt="2024-06-20T06:48:49.023" v="15530" actId="404"/>
          <ac:spMkLst>
            <pc:docMk/>
            <pc:sldMk cId="2343382472" sldId="392"/>
            <ac:spMk id="16" creationId="{92596AD8-A9AE-DE59-E5AB-CB77D948144E}"/>
          </ac:spMkLst>
        </pc:spChg>
        <pc:spChg chg="add mod">
          <ac:chgData name="Brigitta Karen TSAI" userId="1b2ba493-5913-4a6d-b645-f48bfaafe4a4" providerId="ADAL" clId="{E4515AEB-561B-4C67-8306-BA02C214CDD0}" dt="2024-06-20T06:48:28.911" v="15528" actId="404"/>
          <ac:spMkLst>
            <pc:docMk/>
            <pc:sldMk cId="2343382472" sldId="392"/>
            <ac:spMk id="17" creationId="{F896BB1D-EDB7-628D-1173-C6FBF77AAED1}"/>
          </ac:spMkLst>
        </pc:spChg>
        <pc:spChg chg="add mod">
          <ac:chgData name="Brigitta Karen TSAI" userId="1b2ba493-5913-4a6d-b645-f48bfaafe4a4" providerId="ADAL" clId="{E4515AEB-561B-4C67-8306-BA02C214CDD0}" dt="2024-06-20T06:49:02.767" v="15533" actId="404"/>
          <ac:spMkLst>
            <pc:docMk/>
            <pc:sldMk cId="2343382472" sldId="392"/>
            <ac:spMk id="18" creationId="{0DCC579C-1DD8-A466-BE89-D83A2D39E813}"/>
          </ac:spMkLst>
        </pc:spChg>
        <pc:spChg chg="add mod">
          <ac:chgData name="Brigitta Karen TSAI" userId="1b2ba493-5913-4a6d-b645-f48bfaafe4a4" providerId="ADAL" clId="{E4515AEB-561B-4C67-8306-BA02C214CDD0}" dt="2024-06-20T06:48:28.911" v="15528" actId="404"/>
          <ac:spMkLst>
            <pc:docMk/>
            <pc:sldMk cId="2343382472" sldId="392"/>
            <ac:spMk id="19" creationId="{26B60F50-1A46-A1E7-12E2-D6F53FCACC94}"/>
          </ac:spMkLst>
        </pc:spChg>
        <pc:spChg chg="add mod">
          <ac:chgData name="Brigitta Karen TSAI" userId="1b2ba493-5913-4a6d-b645-f48bfaafe4a4" providerId="ADAL" clId="{E4515AEB-561B-4C67-8306-BA02C214CDD0}" dt="2024-06-20T06:48:40.640" v="15529" actId="404"/>
          <ac:spMkLst>
            <pc:docMk/>
            <pc:sldMk cId="2343382472" sldId="392"/>
            <ac:spMk id="20" creationId="{F59FD2C7-BD5D-AD2C-A84F-196B8DCD79EF}"/>
          </ac:spMkLst>
        </pc:spChg>
        <pc:spChg chg="add mod">
          <ac:chgData name="Brigitta Karen TSAI" userId="1b2ba493-5913-4a6d-b645-f48bfaafe4a4" providerId="ADAL" clId="{E4515AEB-561B-4C67-8306-BA02C214CDD0}" dt="2024-06-20T06:48:28.911" v="15528" actId="404"/>
          <ac:spMkLst>
            <pc:docMk/>
            <pc:sldMk cId="2343382472" sldId="392"/>
            <ac:spMk id="21" creationId="{E315C600-B7E0-9B62-3C11-B949D01BDF12}"/>
          </ac:spMkLst>
        </pc:spChg>
        <pc:spChg chg="add mod">
          <ac:chgData name="Brigitta Karen TSAI" userId="1b2ba493-5913-4a6d-b645-f48bfaafe4a4" providerId="ADAL" clId="{E4515AEB-561B-4C67-8306-BA02C214CDD0}" dt="2024-06-20T06:48:40.640" v="15529" actId="404"/>
          <ac:spMkLst>
            <pc:docMk/>
            <pc:sldMk cId="2343382472" sldId="392"/>
            <ac:spMk id="22" creationId="{DC0F53B6-8029-98A8-8E78-33D44D2BCD98}"/>
          </ac:spMkLst>
        </pc:spChg>
        <pc:spChg chg="add mod">
          <ac:chgData name="Brigitta Karen TSAI" userId="1b2ba493-5913-4a6d-b645-f48bfaafe4a4" providerId="ADAL" clId="{E4515AEB-561B-4C67-8306-BA02C214CDD0}" dt="2024-06-20T06:48:28.911" v="15528" actId="404"/>
          <ac:spMkLst>
            <pc:docMk/>
            <pc:sldMk cId="2343382472" sldId="392"/>
            <ac:spMk id="23" creationId="{52104BFA-89D3-D700-269D-B7130BCB0001}"/>
          </ac:spMkLst>
        </pc:spChg>
        <pc:spChg chg="add mod">
          <ac:chgData name="Brigitta Karen TSAI" userId="1b2ba493-5913-4a6d-b645-f48bfaafe4a4" providerId="ADAL" clId="{E4515AEB-561B-4C67-8306-BA02C214CDD0}" dt="2024-06-20T06:48:55.560" v="15531" actId="403"/>
          <ac:spMkLst>
            <pc:docMk/>
            <pc:sldMk cId="2343382472" sldId="392"/>
            <ac:spMk id="24" creationId="{FED4163D-F2C4-2569-A641-EC249C33BB97}"/>
          </ac:spMkLst>
        </pc:spChg>
        <pc:spChg chg="add mod">
          <ac:chgData name="Brigitta Karen TSAI" userId="1b2ba493-5913-4a6d-b645-f48bfaafe4a4" providerId="ADAL" clId="{E4515AEB-561B-4C67-8306-BA02C214CDD0}" dt="2024-06-20T06:48:28.911" v="15528" actId="404"/>
          <ac:spMkLst>
            <pc:docMk/>
            <pc:sldMk cId="2343382472" sldId="392"/>
            <ac:spMk id="25" creationId="{8CE041D2-61D7-74A3-B403-5615CB6FA426}"/>
          </ac:spMkLst>
        </pc:spChg>
        <pc:spChg chg="mod">
          <ac:chgData name="Brigitta Karen TSAI" userId="1b2ba493-5913-4a6d-b645-f48bfaafe4a4" providerId="ADAL" clId="{E4515AEB-561B-4C67-8306-BA02C214CDD0}" dt="2024-06-20T05:13:39.288" v="14725" actId="404"/>
          <ac:spMkLst>
            <pc:docMk/>
            <pc:sldMk cId="2343382472" sldId="392"/>
            <ac:spMk id="697" creationId="{CB22115F-8F25-BBD0-B072-DD9E3DE8D786}"/>
          </ac:spMkLst>
        </pc:spChg>
        <pc:graphicFrameChg chg="del mod">
          <ac:chgData name="Brigitta Karen TSAI" userId="1b2ba493-5913-4a6d-b645-f48bfaafe4a4" providerId="ADAL" clId="{E4515AEB-561B-4C67-8306-BA02C214CDD0}" dt="2024-06-20T05:00:02.859" v="14420" actId="478"/>
          <ac:graphicFrameMkLst>
            <pc:docMk/>
            <pc:sldMk cId="2343382472" sldId="392"/>
            <ac:graphicFrameMk id="41" creationId="{DB34BAAF-F465-1505-BA69-61EFE964157E}"/>
          </ac:graphicFrameMkLst>
        </pc:graphicFrameChg>
        <pc:picChg chg="add mod">
          <ac:chgData name="Brigitta Karen TSAI" userId="1b2ba493-5913-4a6d-b645-f48bfaafe4a4" providerId="ADAL" clId="{E4515AEB-561B-4C67-8306-BA02C214CDD0}" dt="2024-06-21T16:43:53.890" v="15846" actId="1076"/>
          <ac:picMkLst>
            <pc:docMk/>
            <pc:sldMk cId="2343382472" sldId="392"/>
            <ac:picMk id="38" creationId="{4734A2A6-B0D5-4F22-548F-D5EA93C91AB5}"/>
          </ac:picMkLst>
        </pc:picChg>
      </pc:sldChg>
      <pc:sldChg chg="modSp add del mod ord">
        <pc:chgData name="Brigitta Karen TSAI" userId="1b2ba493-5913-4a6d-b645-f48bfaafe4a4" providerId="ADAL" clId="{E4515AEB-561B-4C67-8306-BA02C214CDD0}" dt="2024-06-20T06:41:22.802" v="15440" actId="47"/>
        <pc:sldMkLst>
          <pc:docMk/>
          <pc:sldMk cId="543934236" sldId="393"/>
        </pc:sldMkLst>
        <pc:graphicFrameChg chg="mod modGraphic">
          <ac:chgData name="Brigitta Karen TSAI" userId="1b2ba493-5913-4a6d-b645-f48bfaafe4a4" providerId="ADAL" clId="{E4515AEB-561B-4C67-8306-BA02C214CDD0}" dt="2024-06-20T06:40:58.480" v="15436" actId="207"/>
          <ac:graphicFrameMkLst>
            <pc:docMk/>
            <pc:sldMk cId="543934236" sldId="393"/>
            <ac:graphicFrameMk id="5" creationId="{8591F9B7-6074-DE0B-BC78-ACFCD6631DD0}"/>
          </ac:graphicFrameMkLst>
        </pc:graphicFrameChg>
      </pc:sldChg>
      <pc:sldChg chg="modSp add">
        <pc:chgData name="Brigitta Karen TSAI" userId="1b2ba493-5913-4a6d-b645-f48bfaafe4a4" providerId="ADAL" clId="{E4515AEB-561B-4C67-8306-BA02C214CDD0}" dt="2024-06-20T06:47:11.014" v="15511"/>
        <pc:sldMkLst>
          <pc:docMk/>
          <pc:sldMk cId="4001792577" sldId="394"/>
        </pc:sldMkLst>
        <pc:graphicFrameChg chg="mod">
          <ac:chgData name="Brigitta Karen TSAI" userId="1b2ba493-5913-4a6d-b645-f48bfaafe4a4" providerId="ADAL" clId="{E4515AEB-561B-4C67-8306-BA02C214CDD0}" dt="2024-06-20T06:47:11.014" v="15511"/>
          <ac:graphicFrameMkLst>
            <pc:docMk/>
            <pc:sldMk cId="4001792577" sldId="394"/>
            <ac:graphicFrameMk id="6" creationId="{0D68E07C-EE1D-7323-EDE1-E4BF1D6E3AEF}"/>
          </ac:graphicFrameMkLst>
        </pc:graphicFrameChg>
      </pc:sldChg>
      <pc:sldChg chg="modSp add mod ord">
        <pc:chgData name="Brigitta Karen TSAI" userId="1b2ba493-5913-4a6d-b645-f48bfaafe4a4" providerId="ADAL" clId="{E4515AEB-561B-4C67-8306-BA02C214CDD0}" dt="2024-06-20T06:46:43.688" v="15510"/>
        <pc:sldMkLst>
          <pc:docMk/>
          <pc:sldMk cId="3246193947" sldId="395"/>
        </pc:sldMkLst>
        <pc:graphicFrameChg chg="mod modGraphic">
          <ac:chgData name="Brigitta Karen TSAI" userId="1b2ba493-5913-4a6d-b645-f48bfaafe4a4" providerId="ADAL" clId="{E4515AEB-561B-4C67-8306-BA02C214CDD0}" dt="2024-06-20T06:46:43.688" v="15510"/>
          <ac:graphicFrameMkLst>
            <pc:docMk/>
            <pc:sldMk cId="3246193947" sldId="395"/>
            <ac:graphicFrameMk id="6" creationId="{0D68E07C-EE1D-7323-EDE1-E4BF1D6E3AEF}"/>
          </ac:graphicFrameMkLst>
        </pc:graphicFrameChg>
      </pc:sldChg>
      <pc:sldChg chg="modSp add mod ord">
        <pc:chgData name="Brigitta Karen TSAI" userId="1b2ba493-5913-4a6d-b645-f48bfaafe4a4" providerId="ADAL" clId="{E4515AEB-561B-4C67-8306-BA02C214CDD0}" dt="2024-06-20T06:46:34.629" v="15509"/>
        <pc:sldMkLst>
          <pc:docMk/>
          <pc:sldMk cId="2426765298" sldId="396"/>
        </pc:sldMkLst>
        <pc:graphicFrameChg chg="mod modGraphic">
          <ac:chgData name="Brigitta Karen TSAI" userId="1b2ba493-5913-4a6d-b645-f48bfaafe4a4" providerId="ADAL" clId="{E4515AEB-561B-4C67-8306-BA02C214CDD0}" dt="2024-06-20T06:46:34.629" v="15509"/>
          <ac:graphicFrameMkLst>
            <pc:docMk/>
            <pc:sldMk cId="2426765298" sldId="396"/>
            <ac:graphicFrameMk id="6" creationId="{0D68E07C-EE1D-7323-EDE1-E4BF1D6E3AEF}"/>
          </ac:graphicFrameMkLst>
        </pc:graphicFrameChg>
      </pc:sldChg>
      <pc:sldChg chg="modSp add mod ord">
        <pc:chgData name="Brigitta Karen TSAI" userId="1b2ba493-5913-4a6d-b645-f48bfaafe4a4" providerId="ADAL" clId="{E4515AEB-561B-4C67-8306-BA02C214CDD0}" dt="2024-06-20T06:46:23.124" v="15508" actId="20577"/>
        <pc:sldMkLst>
          <pc:docMk/>
          <pc:sldMk cId="3531066785" sldId="397"/>
        </pc:sldMkLst>
        <pc:graphicFrameChg chg="mod modGraphic">
          <ac:chgData name="Brigitta Karen TSAI" userId="1b2ba493-5913-4a6d-b645-f48bfaafe4a4" providerId="ADAL" clId="{E4515AEB-561B-4C67-8306-BA02C214CDD0}" dt="2024-06-20T06:46:23.124" v="15508" actId="20577"/>
          <ac:graphicFrameMkLst>
            <pc:docMk/>
            <pc:sldMk cId="3531066785" sldId="397"/>
            <ac:graphicFrameMk id="6" creationId="{0D68E07C-EE1D-7323-EDE1-E4BF1D6E3AEF}"/>
          </ac:graphicFrameMkLst>
        </pc:graphicFrameChg>
      </pc:sldChg>
      <pc:sldChg chg="addSp delSp modSp add mod modTransition modAnim modNotesTx">
        <pc:chgData name="Brigitta Karen TSAI" userId="1b2ba493-5913-4a6d-b645-f48bfaafe4a4" providerId="ADAL" clId="{E4515AEB-561B-4C67-8306-BA02C214CDD0}" dt="2024-06-21T16:45:09.297" v="15866" actId="20577"/>
        <pc:sldMkLst>
          <pc:docMk/>
          <pc:sldMk cId="1086112993" sldId="398"/>
        </pc:sldMkLst>
        <pc:picChg chg="add del mod">
          <ac:chgData name="Brigitta Karen TSAI" userId="1b2ba493-5913-4a6d-b645-f48bfaafe4a4" providerId="ADAL" clId="{E4515AEB-561B-4C67-8306-BA02C214CDD0}" dt="2024-06-21T16:22:15.751" v="15775"/>
          <ac:picMkLst>
            <pc:docMk/>
            <pc:sldMk cId="1086112993" sldId="398"/>
            <ac:picMk id="17" creationId="{EBE3BA8C-13CA-47D3-5295-3DB0048849C2}"/>
          </ac:picMkLst>
        </pc:picChg>
        <pc:picChg chg="add del mod ord">
          <ac:chgData name="Brigitta Karen TSAI" userId="1b2ba493-5913-4a6d-b645-f48bfaafe4a4" providerId="ADAL" clId="{E4515AEB-561B-4C67-8306-BA02C214CDD0}" dt="2024-06-21T16:22:23.898" v="15776"/>
          <ac:picMkLst>
            <pc:docMk/>
            <pc:sldMk cId="1086112993" sldId="398"/>
            <ac:picMk id="20" creationId="{7BECBDA2-1902-EC42-B646-24141ED4E876}"/>
          </ac:picMkLst>
        </pc:picChg>
        <pc:picChg chg="add mod">
          <ac:chgData name="Brigitta Karen TSAI" userId="1b2ba493-5913-4a6d-b645-f48bfaafe4a4" providerId="ADAL" clId="{E4515AEB-561B-4C67-8306-BA02C214CDD0}" dt="2024-06-21T16:44:33.009" v="15854" actId="1076"/>
          <ac:picMkLst>
            <pc:docMk/>
            <pc:sldMk cId="1086112993" sldId="398"/>
            <ac:picMk id="21" creationId="{76D2534B-985C-5507-704C-BA0F32547A7D}"/>
          </ac:picMkLst>
        </pc:picChg>
      </pc:sldChg>
      <pc:sldMasterChg chg="addSldLayout delSldLayout">
        <pc:chgData name="Brigitta Karen TSAI" userId="1b2ba493-5913-4a6d-b645-f48bfaafe4a4" providerId="ADAL" clId="{E4515AEB-561B-4C67-8306-BA02C214CDD0}" dt="2024-06-20T08:41:59.706" v="15635" actId="47"/>
        <pc:sldMasterMkLst>
          <pc:docMk/>
          <pc:sldMasterMk cId="0" sldId="2147483681"/>
        </pc:sldMasterMkLst>
        <pc:sldLayoutChg chg="add del">
          <pc:chgData name="Brigitta Karen TSAI" userId="1b2ba493-5913-4a6d-b645-f48bfaafe4a4" providerId="ADAL" clId="{E4515AEB-561B-4C67-8306-BA02C214CDD0}" dt="2024-06-19T05:45:22.214" v="14339" actId="47"/>
          <pc:sldLayoutMkLst>
            <pc:docMk/>
            <pc:sldMasterMk cId="0" sldId="2147483681"/>
            <pc:sldLayoutMk cId="0" sldId="2147483655"/>
          </pc:sldLayoutMkLst>
        </pc:sldLayoutChg>
        <pc:sldLayoutChg chg="del">
          <pc:chgData name="Brigitta Karen TSAI" userId="1b2ba493-5913-4a6d-b645-f48bfaafe4a4" providerId="ADAL" clId="{E4515AEB-561B-4C67-8306-BA02C214CDD0}" dt="2024-06-17T08:53:45.172" v="10156" actId="47"/>
          <pc:sldLayoutMkLst>
            <pc:docMk/>
            <pc:sldMasterMk cId="0" sldId="2147483681"/>
            <pc:sldLayoutMk cId="0" sldId="2147483671"/>
          </pc:sldLayoutMkLst>
        </pc:sldLayoutChg>
        <pc:sldLayoutChg chg="add del">
          <pc:chgData name="Brigitta Karen TSAI" userId="1b2ba493-5913-4a6d-b645-f48bfaafe4a4" providerId="ADAL" clId="{E4515AEB-561B-4C67-8306-BA02C214CDD0}" dt="2024-06-20T08:41:59.706" v="15635" actId="47"/>
          <pc:sldLayoutMkLst>
            <pc:docMk/>
            <pc:sldMasterMk cId="0" sldId="2147483681"/>
            <pc:sldLayoutMk cId="0" sldId="2147483672"/>
          </pc:sldLayoutMkLst>
        </pc:sldLayoutChg>
      </pc:sldMasterChg>
    </pc:docChg>
  </pc:docChgLst>
  <pc:docChgLst>
    <pc:chgData name="YANG Yayong" userId="S::yayong.yang.2023@mitb.smu.edu.sg::44a20c44-d71e-4f96-b000-f3081e882051" providerId="AD" clId="Web-{14B78ECE-69C5-CB02-613F-F9CB303A95BA}"/>
    <pc:docChg chg="modSld">
      <pc:chgData name="YANG Yayong" userId="S::yayong.yang.2023@mitb.smu.edu.sg::44a20c44-d71e-4f96-b000-f3081e882051" providerId="AD" clId="Web-{14B78ECE-69C5-CB02-613F-F9CB303A95BA}" dt="2024-06-22T15:28:26.088" v="3" actId="1076"/>
      <pc:docMkLst>
        <pc:docMk/>
      </pc:docMkLst>
      <pc:sldChg chg="modSp">
        <pc:chgData name="YANG Yayong" userId="S::yayong.yang.2023@mitb.smu.edu.sg::44a20c44-d71e-4f96-b000-f3081e882051" providerId="AD" clId="Web-{14B78ECE-69C5-CB02-613F-F9CB303A95BA}" dt="2024-06-22T15:27:31.212" v="1" actId="1076"/>
        <pc:sldMkLst>
          <pc:docMk/>
          <pc:sldMk cId="0" sldId="264"/>
        </pc:sldMkLst>
        <pc:picChg chg="mod">
          <ac:chgData name="YANG Yayong" userId="S::yayong.yang.2023@mitb.smu.edu.sg::44a20c44-d71e-4f96-b000-f3081e882051" providerId="AD" clId="Web-{14B78ECE-69C5-CB02-613F-F9CB303A95BA}" dt="2024-06-22T15:27:31.212" v="1" actId="1076"/>
          <ac:picMkLst>
            <pc:docMk/>
            <pc:sldMk cId="0" sldId="264"/>
            <ac:picMk id="47" creationId="{89FBA5FC-1A58-290A-DC61-40E53444B233}"/>
          </ac:picMkLst>
        </pc:picChg>
      </pc:sldChg>
      <pc:sldChg chg="modSp">
        <pc:chgData name="YANG Yayong" userId="S::yayong.yang.2023@mitb.smu.edu.sg::44a20c44-d71e-4f96-b000-f3081e882051" providerId="AD" clId="Web-{14B78ECE-69C5-CB02-613F-F9CB303A95BA}" dt="2024-06-22T15:27:36.978" v="2" actId="1076"/>
        <pc:sldMkLst>
          <pc:docMk/>
          <pc:sldMk cId="3442391974" sldId="350"/>
        </pc:sldMkLst>
        <pc:picChg chg="mod">
          <ac:chgData name="YANG Yayong" userId="S::yayong.yang.2023@mitb.smu.edu.sg::44a20c44-d71e-4f96-b000-f3081e882051" providerId="AD" clId="Web-{14B78ECE-69C5-CB02-613F-F9CB303A95BA}" dt="2024-06-22T15:27:36.978" v="2" actId="1076"/>
          <ac:picMkLst>
            <pc:docMk/>
            <pc:sldMk cId="3442391974" sldId="350"/>
            <ac:picMk id="809" creationId="{BF02BE40-9B30-0F85-BCF9-4B7F519B756A}"/>
          </ac:picMkLst>
        </pc:picChg>
      </pc:sldChg>
      <pc:sldChg chg="modSp">
        <pc:chgData name="YANG Yayong" userId="S::yayong.yang.2023@mitb.smu.edu.sg::44a20c44-d71e-4f96-b000-f3081e882051" providerId="AD" clId="Web-{14B78ECE-69C5-CB02-613F-F9CB303A95BA}" dt="2024-06-22T15:28:26.088" v="3" actId="1076"/>
        <pc:sldMkLst>
          <pc:docMk/>
          <pc:sldMk cId="1086112993" sldId="398"/>
        </pc:sldMkLst>
        <pc:picChg chg="mod">
          <ac:chgData name="YANG Yayong" userId="S::yayong.yang.2023@mitb.smu.edu.sg::44a20c44-d71e-4f96-b000-f3081e882051" providerId="AD" clId="Web-{14B78ECE-69C5-CB02-613F-F9CB303A95BA}" dt="2024-06-22T15:28:26.088" v="3" actId="1076"/>
          <ac:picMkLst>
            <pc:docMk/>
            <pc:sldMk cId="1086112993" sldId="398"/>
            <ac:picMk id="21" creationId="{76D2534B-985C-5507-704C-BA0F32547A7D}"/>
          </ac:picMkLst>
        </pc:picChg>
      </pc:sldChg>
    </pc:docChg>
  </pc:docChgLst>
  <pc:docChgLst>
    <pc:chgData name="Kruti CHANDRASHEKAR" userId="ebccdfe6-6d8e-4bb7-a8da-c7c567cd8be0" providerId="ADAL" clId="{30B9EBA2-D8CD-F74B-A721-C7649BFEE7C4}"/>
    <pc:docChg chg="modSld">
      <pc:chgData name="Kruti CHANDRASHEKAR" userId="ebccdfe6-6d8e-4bb7-a8da-c7c567cd8be0" providerId="ADAL" clId="{30B9EBA2-D8CD-F74B-A721-C7649BFEE7C4}" dt="2024-06-09T21:45:17.136" v="15" actId="1076"/>
      <pc:docMkLst>
        <pc:docMk/>
      </pc:docMkLst>
      <pc:sldChg chg="modSp mod">
        <pc:chgData name="Kruti CHANDRASHEKAR" userId="ebccdfe6-6d8e-4bb7-a8da-c7c567cd8be0" providerId="ADAL" clId="{30B9EBA2-D8CD-F74B-A721-C7649BFEE7C4}" dt="2024-06-09T21:45:17.136" v="15" actId="1076"/>
        <pc:sldMkLst>
          <pc:docMk/>
          <pc:sldMk cId="0" sldId="259"/>
        </pc:sldMkLst>
        <pc:spChg chg="mod">
          <ac:chgData name="Kruti CHANDRASHEKAR" userId="ebccdfe6-6d8e-4bb7-a8da-c7c567cd8be0" providerId="ADAL" clId="{30B9EBA2-D8CD-F74B-A721-C7649BFEE7C4}" dt="2024-06-09T21:45:13.382" v="14" actId="20577"/>
          <ac:spMkLst>
            <pc:docMk/>
            <pc:sldMk cId="0" sldId="259"/>
            <ac:spMk id="2" creationId="{91BADCA1-3512-254C-51D7-E0FC5C9D6233}"/>
          </ac:spMkLst>
        </pc:spChg>
        <pc:spChg chg="mod">
          <ac:chgData name="Kruti CHANDRASHEKAR" userId="ebccdfe6-6d8e-4bb7-a8da-c7c567cd8be0" providerId="ADAL" clId="{30B9EBA2-D8CD-F74B-A721-C7649BFEE7C4}" dt="2024-06-09T21:45:10.766" v="13" actId="20577"/>
          <ac:spMkLst>
            <pc:docMk/>
            <pc:sldMk cId="0" sldId="259"/>
            <ac:spMk id="3" creationId="{E9A7C744-6D1B-E092-138A-9E6272FF4D76}"/>
          </ac:spMkLst>
        </pc:spChg>
        <pc:spChg chg="mod">
          <ac:chgData name="Kruti CHANDRASHEKAR" userId="ebccdfe6-6d8e-4bb7-a8da-c7c567cd8be0" providerId="ADAL" clId="{30B9EBA2-D8CD-F74B-A721-C7649BFEE7C4}" dt="2024-06-09T21:45:17.136" v="15" actId="1076"/>
          <ac:spMkLst>
            <pc:docMk/>
            <pc:sldMk cId="0" sldId="259"/>
            <ac:spMk id="538" creationId="{00000000-0000-0000-0000-000000000000}"/>
          </ac:spMkLst>
        </pc:spChg>
      </pc:sldChg>
    </pc:docChg>
  </pc:docChgLst>
  <pc:docChgLst>
    <pc:chgData name="Kruti CHANDRASHEKAR" userId="S::kruti.c.2023@mitb.smu.edu.sg::ebccdfe6-6d8e-4bb7-a8da-c7c567cd8be0" providerId="AD" clId="Web-{0BA249BE-BE8F-E6F2-392E-C11BC42EA49B}"/>
    <pc:docChg chg="modSld">
      <pc:chgData name="Kruti CHANDRASHEKAR" userId="S::kruti.c.2023@mitb.smu.edu.sg::ebccdfe6-6d8e-4bb7-a8da-c7c567cd8be0" providerId="AD" clId="Web-{0BA249BE-BE8F-E6F2-392E-C11BC42EA49B}" dt="2024-05-27T05:24:47" v="0" actId="20577"/>
      <pc:docMkLst>
        <pc:docMk/>
      </pc:docMkLst>
      <pc:sldChg chg="modSp">
        <pc:chgData name="Kruti CHANDRASHEKAR" userId="S::kruti.c.2023@mitb.smu.edu.sg::ebccdfe6-6d8e-4bb7-a8da-c7c567cd8be0" providerId="AD" clId="Web-{0BA249BE-BE8F-E6F2-392E-C11BC42EA49B}" dt="2024-05-27T05:24:47" v="0" actId="20577"/>
        <pc:sldMkLst>
          <pc:docMk/>
          <pc:sldMk cId="0" sldId="278"/>
        </pc:sldMkLst>
        <pc:spChg chg="mod">
          <ac:chgData name="Kruti CHANDRASHEKAR" userId="S::kruti.c.2023@mitb.smu.edu.sg::ebccdfe6-6d8e-4bb7-a8da-c7c567cd8be0" providerId="AD" clId="Web-{0BA249BE-BE8F-E6F2-392E-C11BC42EA49B}" dt="2024-05-27T05:24:47" v="0" actId="20577"/>
          <ac:spMkLst>
            <pc:docMk/>
            <pc:sldMk cId="0" sldId="278"/>
            <ac:spMk id="1235" creationId="{00000000-0000-0000-0000-000000000000}"/>
          </ac:spMkLst>
        </pc:spChg>
      </pc:sldChg>
    </pc:docChg>
  </pc:docChgLst>
  <pc:docChgLst>
    <pc:chgData name="Brigitta Karen TSAI" userId="1b2ba493-5913-4a6d-b645-f48bfaafe4a4" providerId="ADAL" clId="{ED369F11-FC1A-46AE-AB80-B06B8D8D6DC7}"/>
    <pc:docChg chg="undo redo custSel addSld delSld modSld">
      <pc:chgData name="Brigitta Karen TSAI" userId="1b2ba493-5913-4a6d-b645-f48bfaafe4a4" providerId="ADAL" clId="{ED369F11-FC1A-46AE-AB80-B06B8D8D6DC7}" dt="2024-06-23T11:24:02.437" v="66"/>
      <pc:docMkLst>
        <pc:docMk/>
      </pc:docMkLst>
      <pc:sldChg chg="modSp mod">
        <pc:chgData name="Brigitta Karen TSAI" userId="1b2ba493-5913-4a6d-b645-f48bfaafe4a4" providerId="ADAL" clId="{ED369F11-FC1A-46AE-AB80-B06B8D8D6DC7}" dt="2024-06-23T11:13:54.466" v="0" actId="1076"/>
        <pc:sldMkLst>
          <pc:docMk/>
          <pc:sldMk cId="0" sldId="256"/>
        </pc:sldMkLst>
        <pc:picChg chg="mod">
          <ac:chgData name="Brigitta Karen TSAI" userId="1b2ba493-5913-4a6d-b645-f48bfaafe4a4" providerId="ADAL" clId="{ED369F11-FC1A-46AE-AB80-B06B8D8D6DC7}" dt="2024-06-23T11:13:54.466" v="0" actId="1076"/>
          <ac:picMkLst>
            <pc:docMk/>
            <pc:sldMk cId="0" sldId="256"/>
            <ac:picMk id="16" creationId="{918F56C6-62BD-706C-1148-1C3C60D2ED96}"/>
          </ac:picMkLst>
        </pc:picChg>
      </pc:sldChg>
      <pc:sldChg chg="modSp mod modNotesTx">
        <pc:chgData name="Brigitta Karen TSAI" userId="1b2ba493-5913-4a6d-b645-f48bfaafe4a4" providerId="ADAL" clId="{ED369F11-FC1A-46AE-AB80-B06B8D8D6DC7}" dt="2024-06-23T11:19:19.374" v="46" actId="404"/>
        <pc:sldMkLst>
          <pc:docMk/>
          <pc:sldMk cId="2983239401" sldId="308"/>
        </pc:sldMkLst>
        <pc:picChg chg="mod">
          <ac:chgData name="Brigitta Karen TSAI" userId="1b2ba493-5913-4a6d-b645-f48bfaafe4a4" providerId="ADAL" clId="{ED369F11-FC1A-46AE-AB80-B06B8D8D6DC7}" dt="2024-06-23T11:18:51.803" v="42" actId="1076"/>
          <ac:picMkLst>
            <pc:docMk/>
            <pc:sldMk cId="2983239401" sldId="308"/>
            <ac:picMk id="33" creationId="{B2867FED-2218-F6A3-049F-940D31F847F9}"/>
          </ac:picMkLst>
        </pc:picChg>
      </pc:sldChg>
      <pc:sldChg chg="modSp mod">
        <pc:chgData name="Brigitta Karen TSAI" userId="1b2ba493-5913-4a6d-b645-f48bfaafe4a4" providerId="ADAL" clId="{ED369F11-FC1A-46AE-AB80-B06B8D8D6DC7}" dt="2024-06-23T11:14:59.306" v="2" actId="1076"/>
        <pc:sldMkLst>
          <pc:docMk/>
          <pc:sldMk cId="4140932279" sldId="311"/>
        </pc:sldMkLst>
        <pc:picChg chg="mod">
          <ac:chgData name="Brigitta Karen TSAI" userId="1b2ba493-5913-4a6d-b645-f48bfaafe4a4" providerId="ADAL" clId="{ED369F11-FC1A-46AE-AB80-B06B8D8D6DC7}" dt="2024-06-23T11:14:59.306" v="2" actId="1076"/>
          <ac:picMkLst>
            <pc:docMk/>
            <pc:sldMk cId="4140932279" sldId="311"/>
            <ac:picMk id="844" creationId="{6143C6C0-826D-CCD0-BBA3-926A7EFE7548}"/>
          </ac:picMkLst>
        </pc:picChg>
      </pc:sldChg>
      <pc:sldChg chg="delCm">
        <pc:chgData name="Brigitta Karen TSAI" userId="1b2ba493-5913-4a6d-b645-f48bfaafe4a4" providerId="ADAL" clId="{ED369F11-FC1A-46AE-AB80-B06B8D8D6DC7}" dt="2024-06-23T11:24:02.437" v="66"/>
        <pc:sldMkLst>
          <pc:docMk/>
          <pc:sldMk cId="847425788" sldId="323"/>
        </pc:sldMkLst>
        <pc:extLst>
          <p:ext xmlns:p="http://schemas.openxmlformats.org/presentationml/2006/main" uri="{D6D511B9-2390-475A-947B-AFAB55BFBCF1}">
            <pc226:cmChg xmlns:pc226="http://schemas.microsoft.com/office/powerpoint/2022/06/main/command" chg="del">
              <pc226:chgData name="Brigitta Karen TSAI" userId="1b2ba493-5913-4a6d-b645-f48bfaafe4a4" providerId="ADAL" clId="{ED369F11-FC1A-46AE-AB80-B06B8D8D6DC7}" dt="2024-06-23T11:24:02.437" v="66"/>
              <pc2:cmMkLst xmlns:pc2="http://schemas.microsoft.com/office/powerpoint/2019/9/main/command">
                <pc:docMk/>
                <pc:sldMk cId="847425788" sldId="323"/>
                <pc2:cmMk id="{902E36C4-5928-48ED-BF6A-B87BA3367DBC}"/>
              </pc2:cmMkLst>
            </pc226:cmChg>
          </p:ext>
        </pc:extLst>
      </pc:sldChg>
      <pc:sldChg chg="modSp mod">
        <pc:chgData name="Brigitta Karen TSAI" userId="1b2ba493-5913-4a6d-b645-f48bfaafe4a4" providerId="ADAL" clId="{ED369F11-FC1A-46AE-AB80-B06B8D8D6DC7}" dt="2024-06-23T11:21:16.672" v="51" actId="2711"/>
        <pc:sldMkLst>
          <pc:docMk/>
          <pc:sldMk cId="938970810" sldId="325"/>
        </pc:sldMkLst>
        <pc:spChg chg="mod">
          <ac:chgData name="Brigitta Karen TSAI" userId="1b2ba493-5913-4a6d-b645-f48bfaafe4a4" providerId="ADAL" clId="{ED369F11-FC1A-46AE-AB80-B06B8D8D6DC7}" dt="2024-06-23T11:21:16.672" v="51" actId="2711"/>
          <ac:spMkLst>
            <pc:docMk/>
            <pc:sldMk cId="938970810" sldId="325"/>
            <ac:spMk id="5" creationId="{5BB844C7-8D63-D389-B1F6-F21653CE1D07}"/>
          </ac:spMkLst>
        </pc:spChg>
      </pc:sldChg>
      <pc:sldChg chg="modSp mod addCm delCm">
        <pc:chgData name="Brigitta Karen TSAI" userId="1b2ba493-5913-4a6d-b645-f48bfaafe4a4" providerId="ADAL" clId="{ED369F11-FC1A-46AE-AB80-B06B8D8D6DC7}" dt="2024-06-23T11:23:54.333" v="65"/>
        <pc:sldMkLst>
          <pc:docMk/>
          <pc:sldMk cId="1282568043" sldId="331"/>
        </pc:sldMkLst>
        <pc:spChg chg="mod">
          <ac:chgData name="Brigitta Karen TSAI" userId="1b2ba493-5913-4a6d-b645-f48bfaafe4a4" providerId="ADAL" clId="{ED369F11-FC1A-46AE-AB80-B06B8D8D6DC7}" dt="2024-06-23T11:21:35.826" v="56" actId="1076"/>
          <ac:spMkLst>
            <pc:docMk/>
            <pc:sldMk cId="1282568043" sldId="331"/>
            <ac:spMk id="2" creationId="{1AB08291-4681-7F26-BD67-013F6148C1D1}"/>
          </ac:spMkLst>
        </pc:spChg>
        <pc:extLst>
          <p:ext xmlns:p="http://schemas.openxmlformats.org/presentationml/2006/main" uri="{D6D511B9-2390-475A-947B-AFAB55BFBCF1}">
            <pc226:cmChg xmlns:pc226="http://schemas.microsoft.com/office/powerpoint/2022/06/main/command" chg="add del">
              <pc226:chgData name="Brigitta Karen TSAI" userId="1b2ba493-5913-4a6d-b645-f48bfaafe4a4" providerId="ADAL" clId="{ED369F11-FC1A-46AE-AB80-B06B8D8D6DC7}" dt="2024-06-23T11:23:54.333" v="65"/>
              <pc2:cmMkLst xmlns:pc2="http://schemas.microsoft.com/office/powerpoint/2019/9/main/command">
                <pc:docMk/>
                <pc:sldMk cId="1282568043" sldId="331"/>
                <pc2:cmMk id="{30397604-4FF8-41C6-94D9-30CDB578728B}"/>
              </pc2:cmMkLst>
            </pc226:cmChg>
          </p:ext>
        </pc:extLst>
      </pc:sldChg>
      <pc:sldChg chg="modSp mod">
        <pc:chgData name="Brigitta Karen TSAI" userId="1b2ba493-5913-4a6d-b645-f48bfaafe4a4" providerId="ADAL" clId="{ED369F11-FC1A-46AE-AB80-B06B8D8D6DC7}" dt="2024-06-23T11:15:33.570" v="4" actId="1076"/>
        <pc:sldMkLst>
          <pc:docMk/>
          <pc:sldMk cId="863569733" sldId="351"/>
        </pc:sldMkLst>
        <pc:picChg chg="mod">
          <ac:chgData name="Brigitta Karen TSAI" userId="1b2ba493-5913-4a6d-b645-f48bfaafe4a4" providerId="ADAL" clId="{ED369F11-FC1A-46AE-AB80-B06B8D8D6DC7}" dt="2024-06-23T11:15:33.570" v="4" actId="1076"/>
          <ac:picMkLst>
            <pc:docMk/>
            <pc:sldMk cId="863569733" sldId="351"/>
            <ac:picMk id="5" creationId="{802619E7-1C80-B3AF-5AF2-6DDC0414892C}"/>
          </ac:picMkLst>
        </pc:picChg>
      </pc:sldChg>
      <pc:sldChg chg="modSp mod">
        <pc:chgData name="Brigitta Karen TSAI" userId="1b2ba493-5913-4a6d-b645-f48bfaafe4a4" providerId="ADAL" clId="{ED369F11-FC1A-46AE-AB80-B06B8D8D6DC7}" dt="2024-06-23T11:21:48.771" v="57" actId="1076"/>
        <pc:sldMkLst>
          <pc:docMk/>
          <pc:sldMk cId="235391936" sldId="353"/>
        </pc:sldMkLst>
        <pc:picChg chg="mod">
          <ac:chgData name="Brigitta Karen TSAI" userId="1b2ba493-5913-4a6d-b645-f48bfaafe4a4" providerId="ADAL" clId="{ED369F11-FC1A-46AE-AB80-B06B8D8D6DC7}" dt="2024-06-23T11:21:48.771" v="57" actId="1076"/>
          <ac:picMkLst>
            <pc:docMk/>
            <pc:sldMk cId="235391936" sldId="353"/>
            <ac:picMk id="29" creationId="{CE5797A5-3B75-5607-4E12-19AA4C90A439}"/>
          </ac:picMkLst>
        </pc:picChg>
      </pc:sldChg>
      <pc:sldChg chg="modSp mod">
        <pc:chgData name="Brigitta Karen TSAI" userId="1b2ba493-5913-4a6d-b645-f48bfaafe4a4" providerId="ADAL" clId="{ED369F11-FC1A-46AE-AB80-B06B8D8D6DC7}" dt="2024-06-23T11:22:08.211" v="59" actId="1076"/>
        <pc:sldMkLst>
          <pc:docMk/>
          <pc:sldMk cId="2004413327" sldId="354"/>
        </pc:sldMkLst>
        <pc:picChg chg="mod">
          <ac:chgData name="Brigitta Karen TSAI" userId="1b2ba493-5913-4a6d-b645-f48bfaafe4a4" providerId="ADAL" clId="{ED369F11-FC1A-46AE-AB80-B06B8D8D6DC7}" dt="2024-06-23T11:22:08.211" v="59" actId="1076"/>
          <ac:picMkLst>
            <pc:docMk/>
            <pc:sldMk cId="2004413327" sldId="354"/>
            <ac:picMk id="47" creationId="{03B7442E-AFC6-4428-BF95-B384DF7D41A3}"/>
          </ac:picMkLst>
        </pc:picChg>
      </pc:sldChg>
      <pc:sldChg chg="modSp mod">
        <pc:chgData name="Brigitta Karen TSAI" userId="1b2ba493-5913-4a6d-b645-f48bfaafe4a4" providerId="ADAL" clId="{ED369F11-FC1A-46AE-AB80-B06B8D8D6DC7}" dt="2024-06-23T11:20:49.956" v="47" actId="1076"/>
        <pc:sldMkLst>
          <pc:docMk/>
          <pc:sldMk cId="1801109471" sldId="355"/>
        </pc:sldMkLst>
        <pc:picChg chg="mod">
          <ac:chgData name="Brigitta Karen TSAI" userId="1b2ba493-5913-4a6d-b645-f48bfaafe4a4" providerId="ADAL" clId="{ED369F11-FC1A-46AE-AB80-B06B8D8D6DC7}" dt="2024-06-23T11:20:49.956" v="47" actId="1076"/>
          <ac:picMkLst>
            <pc:docMk/>
            <pc:sldMk cId="1801109471" sldId="355"/>
            <ac:picMk id="13" creationId="{C19180AC-D854-B7D6-5021-DEC37E8F95C2}"/>
          </ac:picMkLst>
        </pc:picChg>
      </pc:sldChg>
      <pc:sldChg chg="modSp mod">
        <pc:chgData name="Brigitta Karen TSAI" userId="1b2ba493-5913-4a6d-b645-f48bfaafe4a4" providerId="ADAL" clId="{ED369F11-FC1A-46AE-AB80-B06B8D8D6DC7}" dt="2024-06-23T11:17:37.726" v="22" actId="1076"/>
        <pc:sldMkLst>
          <pc:docMk/>
          <pc:sldMk cId="3913218981" sldId="364"/>
        </pc:sldMkLst>
        <pc:spChg chg="mod">
          <ac:chgData name="Brigitta Karen TSAI" userId="1b2ba493-5913-4a6d-b645-f48bfaafe4a4" providerId="ADAL" clId="{ED369F11-FC1A-46AE-AB80-B06B8D8D6DC7}" dt="2024-06-23T11:16:32.862" v="14" actId="13926"/>
          <ac:spMkLst>
            <pc:docMk/>
            <pc:sldMk cId="3913218981" sldId="364"/>
            <ac:spMk id="3" creationId="{53762D00-96B8-8163-124B-113C2B93C209}"/>
          </ac:spMkLst>
        </pc:spChg>
        <pc:spChg chg="mod">
          <ac:chgData name="Brigitta Karen TSAI" userId="1b2ba493-5913-4a6d-b645-f48bfaafe4a4" providerId="ADAL" clId="{ED369F11-FC1A-46AE-AB80-B06B8D8D6DC7}" dt="2024-06-23T11:16:11.258" v="9" actId="207"/>
          <ac:spMkLst>
            <pc:docMk/>
            <pc:sldMk cId="3913218981" sldId="364"/>
            <ac:spMk id="8" creationId="{5ACF6252-CF0D-0D1B-6FBC-CD5D9379B631}"/>
          </ac:spMkLst>
        </pc:spChg>
        <pc:picChg chg="mod modCrop">
          <ac:chgData name="Brigitta Karen TSAI" userId="1b2ba493-5913-4a6d-b645-f48bfaafe4a4" providerId="ADAL" clId="{ED369F11-FC1A-46AE-AB80-B06B8D8D6DC7}" dt="2024-06-23T11:17:37.726" v="22" actId="1076"/>
          <ac:picMkLst>
            <pc:docMk/>
            <pc:sldMk cId="3913218981" sldId="364"/>
            <ac:picMk id="2" creationId="{BD85EC53-1912-87F4-683E-CB03F81BF962}"/>
          </ac:picMkLst>
        </pc:picChg>
      </pc:sldChg>
      <pc:sldChg chg="modSp mod">
        <pc:chgData name="Brigitta Karen TSAI" userId="1b2ba493-5913-4a6d-b645-f48bfaafe4a4" providerId="ADAL" clId="{ED369F11-FC1A-46AE-AB80-B06B8D8D6DC7}" dt="2024-06-23T11:18:32.496" v="41" actId="13926"/>
        <pc:sldMkLst>
          <pc:docMk/>
          <pc:sldMk cId="1033740707" sldId="365"/>
        </pc:sldMkLst>
        <pc:spChg chg="mod">
          <ac:chgData name="Brigitta Karen TSAI" userId="1b2ba493-5913-4a6d-b645-f48bfaafe4a4" providerId="ADAL" clId="{ED369F11-FC1A-46AE-AB80-B06B8D8D6DC7}" dt="2024-06-23T11:18:32.496" v="41" actId="13926"/>
          <ac:spMkLst>
            <pc:docMk/>
            <pc:sldMk cId="1033740707" sldId="365"/>
            <ac:spMk id="5" creationId="{2A65B8EE-3D1E-F193-6FBA-FCEDE99FC9D7}"/>
          </ac:spMkLst>
        </pc:spChg>
        <pc:picChg chg="mod">
          <ac:chgData name="Brigitta Karen TSAI" userId="1b2ba493-5913-4a6d-b645-f48bfaafe4a4" providerId="ADAL" clId="{ED369F11-FC1A-46AE-AB80-B06B8D8D6DC7}" dt="2024-06-23T11:18:28.272" v="39" actId="1076"/>
          <ac:picMkLst>
            <pc:docMk/>
            <pc:sldMk cId="1033740707" sldId="365"/>
            <ac:picMk id="2" creationId="{98AF65EE-63D9-631F-0C8A-9678A50483C6}"/>
          </ac:picMkLst>
        </pc:picChg>
        <pc:picChg chg="mod">
          <ac:chgData name="Brigitta Karen TSAI" userId="1b2ba493-5913-4a6d-b645-f48bfaafe4a4" providerId="ADAL" clId="{ED369F11-FC1A-46AE-AB80-B06B8D8D6DC7}" dt="2024-06-23T11:18:22.157" v="38" actId="1076"/>
          <ac:picMkLst>
            <pc:docMk/>
            <pc:sldMk cId="1033740707" sldId="365"/>
            <ac:picMk id="3" creationId="{BD6B4646-0D50-E40A-BAC0-B7A2A2F62BE9}"/>
          </ac:picMkLst>
        </pc:picChg>
        <pc:picChg chg="mod">
          <ac:chgData name="Brigitta Karen TSAI" userId="1b2ba493-5913-4a6d-b645-f48bfaafe4a4" providerId="ADAL" clId="{ED369F11-FC1A-46AE-AB80-B06B8D8D6DC7}" dt="2024-06-23T11:17:50.302" v="24" actId="1362"/>
          <ac:picMkLst>
            <pc:docMk/>
            <pc:sldMk cId="1033740707" sldId="365"/>
            <ac:picMk id="4" creationId="{D1FFD69A-5D86-AA56-5B01-649D893AF267}"/>
          </ac:picMkLst>
        </pc:picChg>
        <pc:picChg chg="mod">
          <ac:chgData name="Brigitta Karen TSAI" userId="1b2ba493-5913-4a6d-b645-f48bfaafe4a4" providerId="ADAL" clId="{ED369F11-FC1A-46AE-AB80-B06B8D8D6DC7}" dt="2024-06-23T11:14:43.390" v="1" actId="1076"/>
          <ac:picMkLst>
            <pc:docMk/>
            <pc:sldMk cId="1033740707" sldId="365"/>
            <ac:picMk id="38" creationId="{FE70178C-A641-8121-35C2-F4B860E54CC7}"/>
          </ac:picMkLst>
        </pc:picChg>
      </pc:sldChg>
      <pc:sldChg chg="modSp add del mod">
        <pc:chgData name="Brigitta Karen TSAI" userId="1b2ba493-5913-4a6d-b645-f48bfaafe4a4" providerId="ADAL" clId="{ED369F11-FC1A-46AE-AB80-B06B8D8D6DC7}" dt="2024-06-23T11:22:54.534" v="61" actId="47"/>
        <pc:sldMkLst>
          <pc:docMk/>
          <pc:sldMk cId="1831252312" sldId="378"/>
        </pc:sldMkLst>
        <pc:picChg chg="mod">
          <ac:chgData name="Brigitta Karen TSAI" userId="1b2ba493-5913-4a6d-b645-f48bfaafe4a4" providerId="ADAL" clId="{ED369F11-FC1A-46AE-AB80-B06B8D8D6DC7}" dt="2024-06-23T11:21:53.778" v="58" actId="1076"/>
          <ac:picMkLst>
            <pc:docMk/>
            <pc:sldMk cId="1831252312" sldId="378"/>
            <ac:picMk id="4" creationId="{A9141459-3D59-7978-5069-1B6731524ACF}"/>
          </ac:picMkLst>
        </pc:picChg>
      </pc:sldChg>
      <pc:sldChg chg="modSp mod">
        <pc:chgData name="Brigitta Karen TSAI" userId="1b2ba493-5913-4a6d-b645-f48bfaafe4a4" providerId="ADAL" clId="{ED369F11-FC1A-46AE-AB80-B06B8D8D6DC7}" dt="2024-06-23T11:15:10.209" v="3" actId="1076"/>
        <pc:sldMkLst>
          <pc:docMk/>
          <pc:sldMk cId="2292389827" sldId="386"/>
        </pc:sldMkLst>
        <pc:picChg chg="mod">
          <ac:chgData name="Brigitta Karen TSAI" userId="1b2ba493-5913-4a6d-b645-f48bfaafe4a4" providerId="ADAL" clId="{ED369F11-FC1A-46AE-AB80-B06B8D8D6DC7}" dt="2024-06-23T11:15:10.209" v="3" actId="1076"/>
          <ac:picMkLst>
            <pc:docMk/>
            <pc:sldMk cId="2292389827" sldId="386"/>
            <ac:picMk id="21" creationId="{D172580C-EE00-7859-72F4-2E625DDBAA1B}"/>
          </ac:picMkLst>
        </pc:picChg>
      </pc:sldChg>
      <pc:sldChg chg="add del">
        <pc:chgData name="Brigitta Karen TSAI" userId="1b2ba493-5913-4a6d-b645-f48bfaafe4a4" providerId="ADAL" clId="{ED369F11-FC1A-46AE-AB80-B06B8D8D6DC7}" dt="2024-06-23T11:22:56.715" v="62" actId="47"/>
        <pc:sldMkLst>
          <pc:docMk/>
          <pc:sldMk cId="1540629542" sldId="389"/>
        </pc:sldMkLst>
      </pc:sldChg>
    </pc:docChg>
  </pc:docChgLst>
  <pc:docChgLst>
    <pc:chgData name="AN Junyu" userId="S::jy.an.2023@mitb.smu.edu.sg::ba25a5d4-5f8c-4c20-a9fb-27a35dc2e06e" providerId="AD" clId="Web-{F59FD180-CC67-039B-A2FA-5B614E2C01BC}"/>
    <pc:docChg chg="modSld">
      <pc:chgData name="AN Junyu" userId="S::jy.an.2023@mitb.smu.edu.sg::ba25a5d4-5f8c-4c20-a9fb-27a35dc2e06e" providerId="AD" clId="Web-{F59FD180-CC67-039B-A2FA-5B614E2C01BC}" dt="2024-06-01T09:53:31.771" v="0" actId="1076"/>
      <pc:docMkLst>
        <pc:docMk/>
      </pc:docMkLst>
      <pc:sldChg chg="modSp">
        <pc:chgData name="AN Junyu" userId="S::jy.an.2023@mitb.smu.edu.sg::ba25a5d4-5f8c-4c20-a9fb-27a35dc2e06e" providerId="AD" clId="Web-{F59FD180-CC67-039B-A2FA-5B614E2C01BC}" dt="2024-06-01T09:53:31.771" v="0" actId="1076"/>
        <pc:sldMkLst>
          <pc:docMk/>
          <pc:sldMk cId="2981367505" sldId="338"/>
        </pc:sldMkLst>
        <pc:picChg chg="mod">
          <ac:chgData name="AN Junyu" userId="S::jy.an.2023@mitb.smu.edu.sg::ba25a5d4-5f8c-4c20-a9fb-27a35dc2e06e" providerId="AD" clId="Web-{F59FD180-CC67-039B-A2FA-5B614E2C01BC}" dt="2024-06-01T09:53:31.771" v="0" actId="1076"/>
          <ac:picMkLst>
            <pc:docMk/>
            <pc:sldMk cId="2981367505" sldId="338"/>
            <ac:picMk id="3" creationId="{F88A4EF0-19C8-0AE6-258F-537476E92CF0}"/>
          </ac:picMkLst>
        </pc:picChg>
      </pc:sldChg>
    </pc:docChg>
  </pc:docChgLst>
  <pc:docChgLst>
    <pc:chgData name="Kruti CHANDRASHEKAR" userId="S::kruti.c.2023@mitb.smu.edu.sg::ebccdfe6-6d8e-4bb7-a8da-c7c567cd8be0" providerId="AD" clId="Web-{DA4DEC97-9415-AB27-EB2C-6E6C47B9EE5F}"/>
    <pc:docChg chg="addSld modSld sldOrd">
      <pc:chgData name="Kruti CHANDRASHEKAR" userId="S::kruti.c.2023@mitb.smu.edu.sg::ebccdfe6-6d8e-4bb7-a8da-c7c567cd8be0" providerId="AD" clId="Web-{DA4DEC97-9415-AB27-EB2C-6E6C47B9EE5F}" dt="2024-06-18T03:50:42.522" v="80" actId="1076"/>
      <pc:docMkLst>
        <pc:docMk/>
      </pc:docMkLst>
      <pc:sldChg chg="ord">
        <pc:chgData name="Kruti CHANDRASHEKAR" userId="S::kruti.c.2023@mitb.smu.edu.sg::ebccdfe6-6d8e-4bb7-a8da-c7c567cd8be0" providerId="AD" clId="Web-{DA4DEC97-9415-AB27-EB2C-6E6C47B9EE5F}" dt="2024-06-18T03:48:10.881" v="56"/>
        <pc:sldMkLst>
          <pc:docMk/>
          <pc:sldMk cId="2157218012" sldId="333"/>
        </pc:sldMkLst>
      </pc:sldChg>
      <pc:sldChg chg="modSp">
        <pc:chgData name="Kruti CHANDRASHEKAR" userId="S::kruti.c.2023@mitb.smu.edu.sg::ebccdfe6-6d8e-4bb7-a8da-c7c567cd8be0" providerId="AD" clId="Web-{DA4DEC97-9415-AB27-EB2C-6E6C47B9EE5F}" dt="2024-06-18T03:50:20.850" v="79" actId="1076"/>
        <pc:sldMkLst>
          <pc:docMk/>
          <pc:sldMk cId="2465754347" sldId="360"/>
        </pc:sldMkLst>
        <pc:spChg chg="mod">
          <ac:chgData name="Kruti CHANDRASHEKAR" userId="S::kruti.c.2023@mitb.smu.edu.sg::ebccdfe6-6d8e-4bb7-a8da-c7c567cd8be0" providerId="AD" clId="Web-{DA4DEC97-9415-AB27-EB2C-6E6C47B9EE5F}" dt="2024-06-18T03:49:58.491" v="75" actId="1076"/>
          <ac:spMkLst>
            <pc:docMk/>
            <pc:sldMk cId="2465754347" sldId="360"/>
            <ac:spMk id="12" creationId="{59CEB8B5-D213-B7C1-5468-97BFD3149229}"/>
          </ac:spMkLst>
        </pc:spChg>
        <pc:spChg chg="mod">
          <ac:chgData name="Kruti CHANDRASHEKAR" userId="S::kruti.c.2023@mitb.smu.edu.sg::ebccdfe6-6d8e-4bb7-a8da-c7c567cd8be0" providerId="AD" clId="Web-{DA4DEC97-9415-AB27-EB2C-6E6C47B9EE5F}" dt="2024-06-18T03:49:11.741" v="68" actId="1076"/>
          <ac:spMkLst>
            <pc:docMk/>
            <pc:sldMk cId="2465754347" sldId="360"/>
            <ac:spMk id="14" creationId="{8B16556A-8D59-AC15-1442-6569DF1C1F0F}"/>
          </ac:spMkLst>
        </pc:spChg>
        <pc:spChg chg="mod">
          <ac:chgData name="Kruti CHANDRASHEKAR" userId="S::kruti.c.2023@mitb.smu.edu.sg::ebccdfe6-6d8e-4bb7-a8da-c7c567cd8be0" providerId="AD" clId="Web-{DA4DEC97-9415-AB27-EB2C-6E6C47B9EE5F}" dt="2024-06-18T03:49:36.428" v="71" actId="1076"/>
          <ac:spMkLst>
            <pc:docMk/>
            <pc:sldMk cId="2465754347" sldId="360"/>
            <ac:spMk id="16" creationId="{71005EA1-A96C-47A0-8CE8-F33B9599AAB5}"/>
          </ac:spMkLst>
        </pc:spChg>
        <pc:spChg chg="mod">
          <ac:chgData name="Kruti CHANDRASHEKAR" userId="S::kruti.c.2023@mitb.smu.edu.sg::ebccdfe6-6d8e-4bb7-a8da-c7c567cd8be0" providerId="AD" clId="Web-{DA4DEC97-9415-AB27-EB2C-6E6C47B9EE5F}" dt="2024-06-18T03:49:53.241" v="74" actId="1076"/>
          <ac:spMkLst>
            <pc:docMk/>
            <pc:sldMk cId="2465754347" sldId="360"/>
            <ac:spMk id="17" creationId="{E4E0C785-BD2D-FF04-C452-CDFA2DDC7E6A}"/>
          </ac:spMkLst>
        </pc:spChg>
        <pc:spChg chg="mod">
          <ac:chgData name="Kruti CHANDRASHEKAR" userId="S::kruti.c.2023@mitb.smu.edu.sg::ebccdfe6-6d8e-4bb7-a8da-c7c567cd8be0" providerId="AD" clId="Web-{DA4DEC97-9415-AB27-EB2C-6E6C47B9EE5F}" dt="2024-06-18T03:50:07.147" v="77" actId="1076"/>
          <ac:spMkLst>
            <pc:docMk/>
            <pc:sldMk cId="2465754347" sldId="360"/>
            <ac:spMk id="18" creationId="{2C469E28-F633-6265-BDB1-7249374D24CD}"/>
          </ac:spMkLst>
        </pc:spChg>
        <pc:spChg chg="mod">
          <ac:chgData name="Kruti CHANDRASHEKAR" userId="S::kruti.c.2023@mitb.smu.edu.sg::ebccdfe6-6d8e-4bb7-a8da-c7c567cd8be0" providerId="AD" clId="Web-{DA4DEC97-9415-AB27-EB2C-6E6C47B9EE5F}" dt="2024-06-18T03:50:11.022" v="78" actId="1076"/>
          <ac:spMkLst>
            <pc:docMk/>
            <pc:sldMk cId="2465754347" sldId="360"/>
            <ac:spMk id="19" creationId="{72B8EEBE-AE87-5BDF-ABDE-A1E2C8954AB4}"/>
          </ac:spMkLst>
        </pc:spChg>
        <pc:grpChg chg="mod">
          <ac:chgData name="Kruti CHANDRASHEKAR" userId="S::kruti.c.2023@mitb.smu.edu.sg::ebccdfe6-6d8e-4bb7-a8da-c7c567cd8be0" providerId="AD" clId="Web-{DA4DEC97-9415-AB27-EB2C-6E6C47B9EE5F}" dt="2024-06-18T03:50:20.850" v="79" actId="1076"/>
          <ac:grpSpMkLst>
            <pc:docMk/>
            <pc:sldMk cId="2465754347" sldId="360"/>
            <ac:grpSpMk id="20" creationId="{928C2DD0-C795-AD6C-4EE9-5AC0802010E6}"/>
          </ac:grpSpMkLst>
        </pc:grpChg>
        <pc:picChg chg="mod">
          <ac:chgData name="Kruti CHANDRASHEKAR" userId="S::kruti.c.2023@mitb.smu.edu.sg::ebccdfe6-6d8e-4bb7-a8da-c7c567cd8be0" providerId="AD" clId="Web-{DA4DEC97-9415-AB27-EB2C-6E6C47B9EE5F}" dt="2024-06-18T03:49:43.663" v="72" actId="1076"/>
          <ac:picMkLst>
            <pc:docMk/>
            <pc:sldMk cId="2465754347" sldId="360"/>
            <ac:picMk id="2" creationId="{18DC2DE0-E1CA-38F5-61D0-36332FF302C8}"/>
          </ac:picMkLst>
        </pc:picChg>
      </pc:sldChg>
      <pc:sldChg chg="ord">
        <pc:chgData name="Kruti CHANDRASHEKAR" userId="S::kruti.c.2023@mitb.smu.edu.sg::ebccdfe6-6d8e-4bb7-a8da-c7c567cd8be0" providerId="AD" clId="Web-{DA4DEC97-9415-AB27-EB2C-6E6C47B9EE5F}" dt="2024-06-18T03:48:05.678" v="53"/>
        <pc:sldMkLst>
          <pc:docMk/>
          <pc:sldMk cId="3913218981" sldId="364"/>
        </pc:sldMkLst>
      </pc:sldChg>
      <pc:sldChg chg="addSp delSp modSp add ord replId">
        <pc:chgData name="Kruti CHANDRASHEKAR" userId="S::kruti.c.2023@mitb.smu.edu.sg::ebccdfe6-6d8e-4bb7-a8da-c7c567cd8be0" providerId="AD" clId="Web-{DA4DEC97-9415-AB27-EB2C-6E6C47B9EE5F}" dt="2024-06-18T03:50:42.522" v="80" actId="1076"/>
        <pc:sldMkLst>
          <pc:docMk/>
          <pc:sldMk cId="1033740707" sldId="365"/>
        </pc:sldMkLst>
        <pc:spChg chg="del">
          <ac:chgData name="Kruti CHANDRASHEKAR" userId="S::kruti.c.2023@mitb.smu.edu.sg::ebccdfe6-6d8e-4bb7-a8da-c7c567cd8be0" providerId="AD" clId="Web-{DA4DEC97-9415-AB27-EB2C-6E6C47B9EE5F}" dt="2024-06-18T03:45:01.443" v="13"/>
          <ac:spMkLst>
            <pc:docMk/>
            <pc:sldMk cId="1033740707" sldId="365"/>
            <ac:spMk id="5" creationId="{26F33523-2AA2-7CAC-D22F-DB172C88F281}"/>
          </ac:spMkLst>
        </pc:spChg>
        <pc:spChg chg="del">
          <ac:chgData name="Kruti CHANDRASHEKAR" userId="S::kruti.c.2023@mitb.smu.edu.sg::ebccdfe6-6d8e-4bb7-a8da-c7c567cd8be0" providerId="AD" clId="Web-{DA4DEC97-9415-AB27-EB2C-6E6C47B9EE5F}" dt="2024-06-18T03:45:01.443" v="11"/>
          <ac:spMkLst>
            <pc:docMk/>
            <pc:sldMk cId="1033740707" sldId="365"/>
            <ac:spMk id="15" creationId="{BC3349A5-CE17-0F23-B62D-20635635DD0C}"/>
          </ac:spMkLst>
        </pc:spChg>
        <pc:spChg chg="del">
          <ac:chgData name="Kruti CHANDRASHEKAR" userId="S::kruti.c.2023@mitb.smu.edu.sg::ebccdfe6-6d8e-4bb7-a8da-c7c567cd8be0" providerId="AD" clId="Web-{DA4DEC97-9415-AB27-EB2C-6E6C47B9EE5F}" dt="2024-06-18T03:45:01.443" v="14"/>
          <ac:spMkLst>
            <pc:docMk/>
            <pc:sldMk cId="1033740707" sldId="365"/>
            <ac:spMk id="16" creationId="{C2611FF2-8A4A-6F9E-FD7C-D3739F1E7172}"/>
          </ac:spMkLst>
        </pc:spChg>
        <pc:spChg chg="del">
          <ac:chgData name="Kruti CHANDRASHEKAR" userId="S::kruti.c.2023@mitb.smu.edu.sg::ebccdfe6-6d8e-4bb7-a8da-c7c567cd8be0" providerId="AD" clId="Web-{DA4DEC97-9415-AB27-EB2C-6E6C47B9EE5F}" dt="2024-06-18T03:45:01.427" v="9"/>
          <ac:spMkLst>
            <pc:docMk/>
            <pc:sldMk cId="1033740707" sldId="365"/>
            <ac:spMk id="19" creationId="{2CF492C2-5115-44E9-DB1F-155A0310CD85}"/>
          </ac:spMkLst>
        </pc:spChg>
        <pc:spChg chg="del">
          <ac:chgData name="Kruti CHANDRASHEKAR" userId="S::kruti.c.2023@mitb.smu.edu.sg::ebccdfe6-6d8e-4bb7-a8da-c7c567cd8be0" providerId="AD" clId="Web-{DA4DEC97-9415-AB27-EB2C-6E6C47B9EE5F}" dt="2024-06-18T03:45:01.427" v="8"/>
          <ac:spMkLst>
            <pc:docMk/>
            <pc:sldMk cId="1033740707" sldId="365"/>
            <ac:spMk id="20" creationId="{614E04CA-7515-3F83-D17E-9E34E1E84ABE}"/>
          </ac:spMkLst>
        </pc:spChg>
        <pc:spChg chg="del">
          <ac:chgData name="Kruti CHANDRASHEKAR" userId="S::kruti.c.2023@mitb.smu.edu.sg::ebccdfe6-6d8e-4bb7-a8da-c7c567cd8be0" providerId="AD" clId="Web-{DA4DEC97-9415-AB27-EB2C-6E6C47B9EE5F}" dt="2024-06-18T03:45:01.427" v="7"/>
          <ac:spMkLst>
            <pc:docMk/>
            <pc:sldMk cId="1033740707" sldId="365"/>
            <ac:spMk id="21" creationId="{F8DCBF89-640B-C634-9A2B-EFDDD1625668}"/>
          </ac:spMkLst>
        </pc:spChg>
        <pc:spChg chg="del">
          <ac:chgData name="Kruti CHANDRASHEKAR" userId="S::kruti.c.2023@mitb.smu.edu.sg::ebccdfe6-6d8e-4bb7-a8da-c7c567cd8be0" providerId="AD" clId="Web-{DA4DEC97-9415-AB27-EB2C-6E6C47B9EE5F}" dt="2024-06-18T03:45:01.427" v="6"/>
          <ac:spMkLst>
            <pc:docMk/>
            <pc:sldMk cId="1033740707" sldId="365"/>
            <ac:spMk id="22" creationId="{AC519568-5373-8B78-2AB0-7B11ABFAC180}"/>
          </ac:spMkLst>
        </pc:spChg>
        <pc:spChg chg="del">
          <ac:chgData name="Kruti CHANDRASHEKAR" userId="S::kruti.c.2023@mitb.smu.edu.sg::ebccdfe6-6d8e-4bb7-a8da-c7c567cd8be0" providerId="AD" clId="Web-{DA4DEC97-9415-AB27-EB2C-6E6C47B9EE5F}" dt="2024-06-18T03:45:01.427" v="5"/>
          <ac:spMkLst>
            <pc:docMk/>
            <pc:sldMk cId="1033740707" sldId="365"/>
            <ac:spMk id="23" creationId="{57C46773-B8F9-149E-5410-3DECE8A8672F}"/>
          </ac:spMkLst>
        </pc:spChg>
        <pc:spChg chg="del">
          <ac:chgData name="Kruti CHANDRASHEKAR" userId="S::kruti.c.2023@mitb.smu.edu.sg::ebccdfe6-6d8e-4bb7-a8da-c7c567cd8be0" providerId="AD" clId="Web-{DA4DEC97-9415-AB27-EB2C-6E6C47B9EE5F}" dt="2024-06-18T03:45:01.427" v="4"/>
          <ac:spMkLst>
            <pc:docMk/>
            <pc:sldMk cId="1033740707" sldId="365"/>
            <ac:spMk id="24" creationId="{8A9CC835-B4B7-9C5B-D646-2F64A8C10436}"/>
          </ac:spMkLst>
        </pc:spChg>
        <pc:spChg chg="del">
          <ac:chgData name="Kruti CHANDRASHEKAR" userId="S::kruti.c.2023@mitb.smu.edu.sg::ebccdfe6-6d8e-4bb7-a8da-c7c567cd8be0" providerId="AD" clId="Web-{DA4DEC97-9415-AB27-EB2C-6E6C47B9EE5F}" dt="2024-06-18T03:45:01.427" v="3"/>
          <ac:spMkLst>
            <pc:docMk/>
            <pc:sldMk cId="1033740707" sldId="365"/>
            <ac:spMk id="25" creationId="{78DC653E-4DB6-EEA7-E9B8-9BCD46DC822C}"/>
          </ac:spMkLst>
        </pc:spChg>
        <pc:spChg chg="del">
          <ac:chgData name="Kruti CHANDRASHEKAR" userId="S::kruti.c.2023@mitb.smu.edu.sg::ebccdfe6-6d8e-4bb7-a8da-c7c567cd8be0" providerId="AD" clId="Web-{DA4DEC97-9415-AB27-EB2C-6E6C47B9EE5F}" dt="2024-06-18T03:45:01.427" v="2"/>
          <ac:spMkLst>
            <pc:docMk/>
            <pc:sldMk cId="1033740707" sldId="365"/>
            <ac:spMk id="26" creationId="{859F9E74-E18A-CB60-862D-91AFE24FDA14}"/>
          </ac:spMkLst>
        </pc:spChg>
        <pc:spChg chg="mod">
          <ac:chgData name="Kruti CHANDRASHEKAR" userId="S::kruti.c.2023@mitb.smu.edu.sg::ebccdfe6-6d8e-4bb7-a8da-c7c567cd8be0" providerId="AD" clId="Web-{DA4DEC97-9415-AB27-EB2C-6E6C47B9EE5F}" dt="2024-06-18T03:47:46.943" v="51" actId="20577"/>
          <ac:spMkLst>
            <pc:docMk/>
            <pc:sldMk cId="1033740707" sldId="365"/>
            <ac:spMk id="849" creationId="{00000000-0000-0000-0000-000000000000}"/>
          </ac:spMkLst>
        </pc:spChg>
        <pc:grpChg chg="del">
          <ac:chgData name="Kruti CHANDRASHEKAR" userId="S::kruti.c.2023@mitb.smu.edu.sg::ebccdfe6-6d8e-4bb7-a8da-c7c567cd8be0" providerId="AD" clId="Web-{DA4DEC97-9415-AB27-EB2C-6E6C47B9EE5F}" dt="2024-06-18T03:45:01.443" v="15"/>
          <ac:grpSpMkLst>
            <pc:docMk/>
            <pc:sldMk cId="1033740707" sldId="365"/>
            <ac:grpSpMk id="10" creationId="{54F2CF12-AF22-2735-DA4C-B3EB668064D1}"/>
          </ac:grpSpMkLst>
        </pc:grpChg>
        <pc:grpChg chg="del">
          <ac:chgData name="Kruti CHANDRASHEKAR" userId="S::kruti.c.2023@mitb.smu.edu.sg::ebccdfe6-6d8e-4bb7-a8da-c7c567cd8be0" providerId="AD" clId="Web-{DA4DEC97-9415-AB27-EB2C-6E6C47B9EE5F}" dt="2024-06-18T03:45:01.443" v="16"/>
          <ac:grpSpMkLst>
            <pc:docMk/>
            <pc:sldMk cId="1033740707" sldId="365"/>
            <ac:grpSpMk id="876" creationId="{00000000-0000-0000-0000-000000000000}"/>
          </ac:grpSpMkLst>
        </pc:grpChg>
        <pc:graphicFrameChg chg="del">
          <ac:chgData name="Kruti CHANDRASHEKAR" userId="S::kruti.c.2023@mitb.smu.edu.sg::ebccdfe6-6d8e-4bb7-a8da-c7c567cd8be0" providerId="AD" clId="Web-{DA4DEC97-9415-AB27-EB2C-6E6C47B9EE5F}" dt="2024-06-18T03:45:01.427" v="1"/>
          <ac:graphicFrameMkLst>
            <pc:docMk/>
            <pc:sldMk cId="1033740707" sldId="365"/>
            <ac:graphicFrameMk id="27" creationId="{BFCE0DF3-8834-6A14-F9C8-DCFD4EEC2477}"/>
          </ac:graphicFrameMkLst>
        </pc:graphicFrameChg>
        <pc:picChg chg="add mod">
          <ac:chgData name="Kruti CHANDRASHEKAR" userId="S::kruti.c.2023@mitb.smu.edu.sg::ebccdfe6-6d8e-4bb7-a8da-c7c567cd8be0" providerId="AD" clId="Web-{DA4DEC97-9415-AB27-EB2C-6E6C47B9EE5F}" dt="2024-06-18T03:50:42.522" v="80" actId="1076"/>
          <ac:picMkLst>
            <pc:docMk/>
            <pc:sldMk cId="1033740707" sldId="365"/>
            <ac:picMk id="2" creationId="{98AF65EE-63D9-631F-0C8A-9678A50483C6}"/>
          </ac:picMkLst>
        </pc:picChg>
        <pc:picChg chg="add mod">
          <ac:chgData name="Kruti CHANDRASHEKAR" userId="S::kruti.c.2023@mitb.smu.edu.sg::ebccdfe6-6d8e-4bb7-a8da-c7c567cd8be0" providerId="AD" clId="Web-{DA4DEC97-9415-AB27-EB2C-6E6C47B9EE5F}" dt="2024-06-18T03:48:26.647" v="60" actId="14100"/>
          <ac:picMkLst>
            <pc:docMk/>
            <pc:sldMk cId="1033740707" sldId="365"/>
            <ac:picMk id="3" creationId="{BD6B4646-0D50-E40A-BAC0-B7A2A2F62BE9}"/>
          </ac:picMkLst>
        </pc:picChg>
        <pc:picChg chg="add mod">
          <ac:chgData name="Kruti CHANDRASHEKAR" userId="S::kruti.c.2023@mitb.smu.edu.sg::ebccdfe6-6d8e-4bb7-a8da-c7c567cd8be0" providerId="AD" clId="Web-{DA4DEC97-9415-AB27-EB2C-6E6C47B9EE5F}" dt="2024-06-18T03:48:39.053" v="63" actId="14100"/>
          <ac:picMkLst>
            <pc:docMk/>
            <pc:sldMk cId="1033740707" sldId="365"/>
            <ac:picMk id="4" creationId="{D1FFD69A-5D86-AA56-5B01-649D893AF267}"/>
          </ac:picMkLst>
        </pc:picChg>
        <pc:cxnChg chg="del mod">
          <ac:chgData name="Kruti CHANDRASHEKAR" userId="S::kruti.c.2023@mitb.smu.edu.sg::ebccdfe6-6d8e-4bb7-a8da-c7c567cd8be0" providerId="AD" clId="Web-{DA4DEC97-9415-AB27-EB2C-6E6C47B9EE5F}" dt="2024-06-18T03:45:01.443" v="12"/>
          <ac:cxnSpMkLst>
            <pc:docMk/>
            <pc:sldMk cId="1033740707" sldId="365"/>
            <ac:cxnSpMk id="8" creationId="{8AAE5F09-1AD8-B499-229D-FABF30AC375B}"/>
          </ac:cxnSpMkLst>
        </pc:cxnChg>
        <pc:cxnChg chg="del">
          <ac:chgData name="Kruti CHANDRASHEKAR" userId="S::kruti.c.2023@mitb.smu.edu.sg::ebccdfe6-6d8e-4bb7-a8da-c7c567cd8be0" providerId="AD" clId="Web-{DA4DEC97-9415-AB27-EB2C-6E6C47B9EE5F}" dt="2024-06-18T03:45:01.427" v="10"/>
          <ac:cxnSpMkLst>
            <pc:docMk/>
            <pc:sldMk cId="1033740707" sldId="365"/>
            <ac:cxnSpMk id="18" creationId="{F5DC26BB-75DB-F746-C535-99B079458031}"/>
          </ac:cxnSpMkLst>
        </pc:cxnChg>
      </pc:sldChg>
    </pc:docChg>
  </pc:docChgLst>
  <pc:docChgLst>
    <pc:chgData name="YANG Yayong" userId="44a20c44-d71e-4f96-b000-f3081e882051" providerId="ADAL" clId="{BD6DC3C5-89E7-EE49-B339-3FD9BC917FA7}"/>
    <pc:docChg chg="modSld">
      <pc:chgData name="YANG Yayong" userId="44a20c44-d71e-4f96-b000-f3081e882051" providerId="ADAL" clId="{BD6DC3C5-89E7-EE49-B339-3FD9BC917FA7}" dt="2024-06-23T06:26:15.165" v="5"/>
      <pc:docMkLst>
        <pc:docMk/>
      </pc:docMkLst>
      <pc:sldChg chg="modSp mod modAnim">
        <pc:chgData name="YANG Yayong" userId="44a20c44-d71e-4f96-b000-f3081e882051" providerId="ADAL" clId="{BD6DC3C5-89E7-EE49-B339-3FD9BC917FA7}" dt="2024-06-23T06:26:15.165" v="5"/>
        <pc:sldMkLst>
          <pc:docMk/>
          <pc:sldMk cId="2068439331" sldId="385"/>
        </pc:sldMkLst>
        <pc:picChg chg="mod">
          <ac:chgData name="YANG Yayong" userId="44a20c44-d71e-4f96-b000-f3081e882051" providerId="ADAL" clId="{BD6DC3C5-89E7-EE49-B339-3FD9BC917FA7}" dt="2024-06-23T06:25:15.630" v="1" actId="1076"/>
          <ac:picMkLst>
            <pc:docMk/>
            <pc:sldMk cId="2068439331" sldId="385"/>
            <ac:picMk id="2" creationId="{68C36013-77CF-9FCA-7285-442FCA649A21}"/>
          </ac:picMkLst>
        </pc:picChg>
      </pc:sldChg>
    </pc:docChg>
  </pc:docChgLst>
  <pc:docChgLst>
    <pc:chgData name="Kruti CHANDRASHEKAR" userId="S::kruti.c.2023@mitb.smu.edu.sg::ebccdfe6-6d8e-4bb7-a8da-c7c567cd8be0" providerId="AD" clId="Web-{E039B6E8-0978-AAD4-D779-6F0FDFD2FF90}"/>
    <pc:docChg chg="addSld modSld">
      <pc:chgData name="Kruti CHANDRASHEKAR" userId="S::kruti.c.2023@mitb.smu.edu.sg::ebccdfe6-6d8e-4bb7-a8da-c7c567cd8be0" providerId="AD" clId="Web-{E039B6E8-0978-AAD4-D779-6F0FDFD2FF90}" dt="2024-05-27T07:17:27.904" v="16" actId="14100"/>
      <pc:docMkLst>
        <pc:docMk/>
      </pc:docMkLst>
      <pc:sldChg chg="modSp modNotes">
        <pc:chgData name="Kruti CHANDRASHEKAR" userId="S::kruti.c.2023@mitb.smu.edu.sg::ebccdfe6-6d8e-4bb7-a8da-c7c567cd8be0" providerId="AD" clId="Web-{E039B6E8-0978-AAD4-D779-6F0FDFD2FF90}" dt="2024-05-27T07:17:27.904" v="16" actId="14100"/>
        <pc:sldMkLst>
          <pc:docMk/>
          <pc:sldMk cId="3693611793" sldId="342"/>
        </pc:sldMkLst>
        <pc:picChg chg="mod">
          <ac:chgData name="Kruti CHANDRASHEKAR" userId="S::kruti.c.2023@mitb.smu.edu.sg::ebccdfe6-6d8e-4bb7-a8da-c7c567cd8be0" providerId="AD" clId="Web-{E039B6E8-0978-AAD4-D779-6F0FDFD2FF90}" dt="2024-05-27T07:17:07.356" v="14" actId="14100"/>
          <ac:picMkLst>
            <pc:docMk/>
            <pc:sldMk cId="3693611793" sldId="342"/>
            <ac:picMk id="5" creationId="{B3D6B3F2-3B46-D36C-C1ED-52158351476B}"/>
          </ac:picMkLst>
        </pc:picChg>
        <pc:picChg chg="mod">
          <ac:chgData name="Kruti CHANDRASHEKAR" userId="S::kruti.c.2023@mitb.smu.edu.sg::ebccdfe6-6d8e-4bb7-a8da-c7c567cd8be0" providerId="AD" clId="Web-{E039B6E8-0978-AAD4-D779-6F0FDFD2FF90}" dt="2024-05-27T07:17:27.904" v="16" actId="14100"/>
          <ac:picMkLst>
            <pc:docMk/>
            <pc:sldMk cId="3693611793" sldId="342"/>
            <ac:picMk id="6" creationId="{257EE8A6-088F-F9C8-375E-2CEBB0585F6A}"/>
          </ac:picMkLst>
        </pc:picChg>
        <pc:picChg chg="mod">
          <ac:chgData name="Kruti CHANDRASHEKAR" userId="S::kruti.c.2023@mitb.smu.edu.sg::ebccdfe6-6d8e-4bb7-a8da-c7c567cd8be0" providerId="AD" clId="Web-{E039B6E8-0978-AAD4-D779-6F0FDFD2FF90}" dt="2024-05-27T07:17:22.529" v="15" actId="14100"/>
          <ac:picMkLst>
            <pc:docMk/>
            <pc:sldMk cId="3693611793" sldId="342"/>
            <ac:picMk id="9" creationId="{1D6163FF-FF62-4320-EF4F-292F10182CAB}"/>
          </ac:picMkLst>
        </pc:picChg>
      </pc:sldChg>
      <pc:sldChg chg="addSp modSp new">
        <pc:chgData name="Kruti CHANDRASHEKAR" userId="S::kruti.c.2023@mitb.smu.edu.sg::ebccdfe6-6d8e-4bb7-a8da-c7c567cd8be0" providerId="AD" clId="Web-{E039B6E8-0978-AAD4-D779-6F0FDFD2FF90}" dt="2024-05-27T07:04:08.296" v="10" actId="14100"/>
        <pc:sldMkLst>
          <pc:docMk/>
          <pc:sldMk cId="3474965122" sldId="343"/>
        </pc:sldMkLst>
        <pc:picChg chg="add mod">
          <ac:chgData name="Kruti CHANDRASHEKAR" userId="S::kruti.c.2023@mitb.smu.edu.sg::ebccdfe6-6d8e-4bb7-a8da-c7c567cd8be0" providerId="AD" clId="Web-{E039B6E8-0978-AAD4-D779-6F0FDFD2FF90}" dt="2024-05-27T07:03:35.529" v="3" actId="1076"/>
          <ac:picMkLst>
            <pc:docMk/>
            <pc:sldMk cId="3474965122" sldId="343"/>
            <ac:picMk id="4" creationId="{1F13665D-920B-2BBB-F757-A4FCB3F58353}"/>
          </ac:picMkLst>
        </pc:picChg>
        <pc:picChg chg="add mod">
          <ac:chgData name="Kruti CHANDRASHEKAR" userId="S::kruti.c.2023@mitb.smu.edu.sg::ebccdfe6-6d8e-4bb7-a8da-c7c567cd8be0" providerId="AD" clId="Web-{E039B6E8-0978-AAD4-D779-6F0FDFD2FF90}" dt="2024-05-27T07:04:08.296" v="10" actId="14100"/>
          <ac:picMkLst>
            <pc:docMk/>
            <pc:sldMk cId="3474965122" sldId="343"/>
            <ac:picMk id="5" creationId="{6DF8DEEF-1FFE-45EC-A3A5-EB6698C9B644}"/>
          </ac:picMkLst>
        </pc:picChg>
      </pc:sldChg>
    </pc:docChg>
  </pc:docChgLst>
  <pc:docChgLst>
    <pc:chgData name="Kruti CHANDRASHEKAR" userId="S::kruti.c.2023@mitb.smu.edu.sg::ebccdfe6-6d8e-4bb7-a8da-c7c567cd8be0" providerId="AD" clId="Web-{CBE1CFF7-A2D9-E165-C341-78496561CEFE}"/>
    <pc:docChg chg="addSld delSld modSld sldOrd">
      <pc:chgData name="Kruti CHANDRASHEKAR" userId="S::kruti.c.2023@mitb.smu.edu.sg::ebccdfe6-6d8e-4bb7-a8da-c7c567cd8be0" providerId="AD" clId="Web-{CBE1CFF7-A2D9-E165-C341-78496561CEFE}" dt="2024-06-19T15:53:26.920" v="434" actId="14100"/>
      <pc:docMkLst>
        <pc:docMk/>
      </pc:docMkLst>
      <pc:sldChg chg="modSp">
        <pc:chgData name="Kruti CHANDRASHEKAR" userId="S::kruti.c.2023@mitb.smu.edu.sg::ebccdfe6-6d8e-4bb7-a8da-c7c567cd8be0" providerId="AD" clId="Web-{CBE1CFF7-A2D9-E165-C341-78496561CEFE}" dt="2024-06-19T15:53:26.920" v="434" actId="14100"/>
        <pc:sldMkLst>
          <pc:docMk/>
          <pc:sldMk cId="2983239401" sldId="308"/>
        </pc:sldMkLst>
        <pc:picChg chg="mod">
          <ac:chgData name="Kruti CHANDRASHEKAR" userId="S::kruti.c.2023@mitb.smu.edu.sg::ebccdfe6-6d8e-4bb7-a8da-c7c567cd8be0" providerId="AD" clId="Web-{CBE1CFF7-A2D9-E165-C341-78496561CEFE}" dt="2024-06-19T15:53:09.013" v="431" actId="14100"/>
          <ac:picMkLst>
            <pc:docMk/>
            <pc:sldMk cId="2983239401" sldId="308"/>
            <ac:picMk id="8" creationId="{53421B8C-05B4-0623-04A1-A53B368DB872}"/>
          </ac:picMkLst>
        </pc:picChg>
        <pc:picChg chg="mod">
          <ac:chgData name="Kruti CHANDRASHEKAR" userId="S::kruti.c.2023@mitb.smu.edu.sg::ebccdfe6-6d8e-4bb7-a8da-c7c567cd8be0" providerId="AD" clId="Web-{CBE1CFF7-A2D9-E165-C341-78496561CEFE}" dt="2024-06-19T15:53:14.591" v="432" actId="14100"/>
          <ac:picMkLst>
            <pc:docMk/>
            <pc:sldMk cId="2983239401" sldId="308"/>
            <ac:picMk id="9" creationId="{A019E4F3-012F-5786-ECC2-460EF1C58503}"/>
          </ac:picMkLst>
        </pc:picChg>
        <pc:picChg chg="mod">
          <ac:chgData name="Kruti CHANDRASHEKAR" userId="S::kruti.c.2023@mitb.smu.edu.sg::ebccdfe6-6d8e-4bb7-a8da-c7c567cd8be0" providerId="AD" clId="Web-{CBE1CFF7-A2D9-E165-C341-78496561CEFE}" dt="2024-06-19T15:53:21.420" v="433" actId="14100"/>
          <ac:picMkLst>
            <pc:docMk/>
            <pc:sldMk cId="2983239401" sldId="308"/>
            <ac:picMk id="11" creationId="{45B3F2C5-EE3A-17EC-E0E3-A97203308BB1}"/>
          </ac:picMkLst>
        </pc:picChg>
        <pc:picChg chg="mod">
          <ac:chgData name="Kruti CHANDRASHEKAR" userId="S::kruti.c.2023@mitb.smu.edu.sg::ebccdfe6-6d8e-4bb7-a8da-c7c567cd8be0" providerId="AD" clId="Web-{CBE1CFF7-A2D9-E165-C341-78496561CEFE}" dt="2024-06-19T15:53:26.920" v="434" actId="14100"/>
          <ac:picMkLst>
            <pc:docMk/>
            <pc:sldMk cId="2983239401" sldId="308"/>
            <ac:picMk id="12" creationId="{077ABE39-2EEB-7422-9554-C8E50B715F38}"/>
          </ac:picMkLst>
        </pc:picChg>
      </pc:sldChg>
      <pc:sldChg chg="addSp modSp">
        <pc:chgData name="Kruti CHANDRASHEKAR" userId="S::kruti.c.2023@mitb.smu.edu.sg::ebccdfe6-6d8e-4bb7-a8da-c7c567cd8be0" providerId="AD" clId="Web-{CBE1CFF7-A2D9-E165-C341-78496561CEFE}" dt="2024-06-19T15:12:01.622" v="39" actId="1076"/>
        <pc:sldMkLst>
          <pc:docMk/>
          <pc:sldMk cId="4140932279" sldId="311"/>
        </pc:sldMkLst>
        <pc:spChg chg="mod">
          <ac:chgData name="Kruti CHANDRASHEKAR" userId="S::kruti.c.2023@mitb.smu.edu.sg::ebccdfe6-6d8e-4bb7-a8da-c7c567cd8be0" providerId="AD" clId="Web-{CBE1CFF7-A2D9-E165-C341-78496561CEFE}" dt="2024-06-19T15:09:49.257" v="6" actId="1076"/>
          <ac:spMkLst>
            <pc:docMk/>
            <pc:sldMk cId="4140932279" sldId="311"/>
            <ac:spMk id="2" creationId="{5903039C-9404-5B6C-2D38-7FC8C4DDE19C}"/>
          </ac:spMkLst>
        </pc:spChg>
        <pc:spChg chg="mod">
          <ac:chgData name="Kruti CHANDRASHEKAR" userId="S::kruti.c.2023@mitb.smu.edu.sg::ebccdfe6-6d8e-4bb7-a8da-c7c567cd8be0" providerId="AD" clId="Web-{CBE1CFF7-A2D9-E165-C341-78496561CEFE}" dt="2024-06-19T15:11:03.948" v="22"/>
          <ac:spMkLst>
            <pc:docMk/>
            <pc:sldMk cId="4140932279" sldId="311"/>
            <ac:spMk id="12" creationId="{D9A43454-9451-D343-B8B3-F5097C3AE979}"/>
          </ac:spMkLst>
        </pc:spChg>
        <pc:spChg chg="mod">
          <ac:chgData name="Kruti CHANDRASHEKAR" userId="S::kruti.c.2023@mitb.smu.edu.sg::ebccdfe6-6d8e-4bb7-a8da-c7c567cd8be0" providerId="AD" clId="Web-{CBE1CFF7-A2D9-E165-C341-78496561CEFE}" dt="2024-06-19T15:11:03.963" v="24"/>
          <ac:spMkLst>
            <pc:docMk/>
            <pc:sldMk cId="4140932279" sldId="311"/>
            <ac:spMk id="13" creationId="{4D606F6A-D523-1631-4516-69CBCE34CE92}"/>
          </ac:spMkLst>
        </pc:spChg>
        <pc:spChg chg="mod">
          <ac:chgData name="Kruti CHANDRASHEKAR" userId="S::kruti.c.2023@mitb.smu.edu.sg::ebccdfe6-6d8e-4bb7-a8da-c7c567cd8be0" providerId="AD" clId="Web-{CBE1CFF7-A2D9-E165-C341-78496561CEFE}" dt="2024-06-19T15:11:08.088" v="25"/>
          <ac:spMkLst>
            <pc:docMk/>
            <pc:sldMk cId="4140932279" sldId="311"/>
            <ac:spMk id="14" creationId="{BD4499B8-2DEF-2717-0A6A-BB6C3F786313}"/>
          </ac:spMkLst>
        </pc:spChg>
        <pc:spChg chg="mod">
          <ac:chgData name="Kruti CHANDRASHEKAR" userId="S::kruti.c.2023@mitb.smu.edu.sg::ebccdfe6-6d8e-4bb7-a8da-c7c567cd8be0" providerId="AD" clId="Web-{CBE1CFF7-A2D9-E165-C341-78496561CEFE}" dt="2024-06-19T15:12:01.622" v="39" actId="1076"/>
          <ac:spMkLst>
            <pc:docMk/>
            <pc:sldMk cId="4140932279" sldId="311"/>
            <ac:spMk id="15" creationId="{BC3349A5-CE17-0F23-B62D-20635635DD0C}"/>
          </ac:spMkLst>
        </pc:spChg>
        <pc:spChg chg="mod">
          <ac:chgData name="Kruti CHANDRASHEKAR" userId="S::kruti.c.2023@mitb.smu.edu.sg::ebccdfe6-6d8e-4bb7-a8da-c7c567cd8be0" providerId="AD" clId="Web-{CBE1CFF7-A2D9-E165-C341-78496561CEFE}" dt="2024-06-19T15:11:23.777" v="29" actId="1076"/>
          <ac:spMkLst>
            <pc:docMk/>
            <pc:sldMk cId="4140932279" sldId="311"/>
            <ac:spMk id="16" creationId="{C2611FF2-8A4A-6F9E-FD7C-D3739F1E7172}"/>
          </ac:spMkLst>
        </pc:spChg>
        <pc:spChg chg="mod">
          <ac:chgData name="Kruti CHANDRASHEKAR" userId="S::kruti.c.2023@mitb.smu.edu.sg::ebccdfe6-6d8e-4bb7-a8da-c7c567cd8be0" providerId="AD" clId="Web-{CBE1CFF7-A2D9-E165-C341-78496561CEFE}" dt="2024-06-19T15:09:56.195" v="7" actId="1076"/>
          <ac:spMkLst>
            <pc:docMk/>
            <pc:sldMk cId="4140932279" sldId="311"/>
            <ac:spMk id="19" creationId="{2CF492C2-5115-44E9-DB1F-155A0310CD85}"/>
          </ac:spMkLst>
        </pc:spChg>
        <pc:grpChg chg="add mod">
          <ac:chgData name="Kruti CHANDRASHEKAR" userId="S::kruti.c.2023@mitb.smu.edu.sg::ebccdfe6-6d8e-4bb7-a8da-c7c567cd8be0" providerId="AD" clId="Web-{CBE1CFF7-A2D9-E165-C341-78496561CEFE}" dt="2024-06-19T15:11:57.934" v="38" actId="1076"/>
          <ac:grpSpMkLst>
            <pc:docMk/>
            <pc:sldMk cId="4140932279" sldId="311"/>
            <ac:grpSpMk id="4" creationId="{3B13A012-9611-1DCD-620A-52ABDB3503EF}"/>
          </ac:grpSpMkLst>
        </pc:grpChg>
        <pc:grpChg chg="mod">
          <ac:chgData name="Kruti CHANDRASHEKAR" userId="S::kruti.c.2023@mitb.smu.edu.sg::ebccdfe6-6d8e-4bb7-a8da-c7c567cd8be0" providerId="AD" clId="Web-{CBE1CFF7-A2D9-E165-C341-78496561CEFE}" dt="2024-06-19T15:11:23.761" v="28" actId="1076"/>
          <ac:grpSpMkLst>
            <pc:docMk/>
            <pc:sldMk cId="4140932279" sldId="311"/>
            <ac:grpSpMk id="10" creationId="{54F2CF12-AF22-2735-DA4C-B3EB668064D1}"/>
          </ac:grpSpMkLst>
        </pc:grpChg>
        <pc:grpChg chg="add mod">
          <ac:chgData name="Kruti CHANDRASHEKAR" userId="S::kruti.c.2023@mitb.smu.edu.sg::ebccdfe6-6d8e-4bb7-a8da-c7c567cd8be0" providerId="AD" clId="Web-{CBE1CFF7-A2D9-E165-C341-78496561CEFE}" dt="2024-06-19T15:11:52.372" v="37" actId="1076"/>
          <ac:grpSpMkLst>
            <pc:docMk/>
            <pc:sldMk cId="4140932279" sldId="311"/>
            <ac:grpSpMk id="38" creationId="{F793D994-E220-8859-9D6F-B021A6366406}"/>
          </ac:grpSpMkLst>
        </pc:grpChg>
        <pc:grpChg chg="mod">
          <ac:chgData name="Kruti CHANDRASHEKAR" userId="S::kruti.c.2023@mitb.smu.edu.sg::ebccdfe6-6d8e-4bb7-a8da-c7c567cd8be0" providerId="AD" clId="Web-{CBE1CFF7-A2D9-E165-C341-78496561CEFE}" dt="2024-06-19T15:11:31.808" v="30" actId="1076"/>
          <ac:grpSpMkLst>
            <pc:docMk/>
            <pc:sldMk cId="4140932279" sldId="311"/>
            <ac:grpSpMk id="876" creationId="{00000000-0000-0000-0000-000000000000}"/>
          </ac:grpSpMkLst>
        </pc:grpChg>
        <pc:graphicFrameChg chg="modGraphic">
          <ac:chgData name="Kruti CHANDRASHEKAR" userId="S::kruti.c.2023@mitb.smu.edu.sg::ebccdfe6-6d8e-4bb7-a8da-c7c567cd8be0" providerId="AD" clId="Web-{CBE1CFF7-A2D9-E165-C341-78496561CEFE}" dt="2024-06-19T15:10:59.338" v="18"/>
          <ac:graphicFrameMkLst>
            <pc:docMk/>
            <pc:sldMk cId="4140932279" sldId="311"/>
            <ac:graphicFrameMk id="27" creationId="{BFCE0DF3-8834-6A14-F9C8-DCFD4EEC2477}"/>
          </ac:graphicFrameMkLst>
        </pc:graphicFrameChg>
      </pc:sldChg>
      <pc:sldChg chg="modSp">
        <pc:chgData name="Kruti CHANDRASHEKAR" userId="S::kruti.c.2023@mitb.smu.edu.sg::ebccdfe6-6d8e-4bb7-a8da-c7c567cd8be0" providerId="AD" clId="Web-{CBE1CFF7-A2D9-E165-C341-78496561CEFE}" dt="2024-06-19T15:09:32.850" v="5"/>
        <pc:sldMkLst>
          <pc:docMk/>
          <pc:sldMk cId="413639003" sldId="313"/>
        </pc:sldMkLst>
        <pc:picChg chg="mod">
          <ac:chgData name="Kruti CHANDRASHEKAR" userId="S::kruti.c.2023@mitb.smu.edu.sg::ebccdfe6-6d8e-4bb7-a8da-c7c567cd8be0" providerId="AD" clId="Web-{CBE1CFF7-A2D9-E165-C341-78496561CEFE}" dt="2024-06-19T15:09:27.740" v="3"/>
          <ac:picMkLst>
            <pc:docMk/>
            <pc:sldMk cId="413639003" sldId="313"/>
            <ac:picMk id="10" creationId="{54AD1F08-7AD9-C673-5AEB-395331595D74}"/>
          </ac:picMkLst>
        </pc:picChg>
        <pc:picChg chg="mod">
          <ac:chgData name="Kruti CHANDRASHEKAR" userId="S::kruti.c.2023@mitb.smu.edu.sg::ebccdfe6-6d8e-4bb7-a8da-c7c567cd8be0" providerId="AD" clId="Web-{CBE1CFF7-A2D9-E165-C341-78496561CEFE}" dt="2024-06-19T15:09:24.428" v="1"/>
          <ac:picMkLst>
            <pc:docMk/>
            <pc:sldMk cId="413639003" sldId="313"/>
            <ac:picMk id="1034" creationId="{8CDEBF22-DB9E-5B63-9EDB-B5E0A694DAE3}"/>
          </ac:picMkLst>
        </pc:picChg>
        <pc:picChg chg="mod">
          <ac:chgData name="Kruti CHANDRASHEKAR" userId="S::kruti.c.2023@mitb.smu.edu.sg::ebccdfe6-6d8e-4bb7-a8da-c7c567cd8be0" providerId="AD" clId="Web-{CBE1CFF7-A2D9-E165-C341-78496561CEFE}" dt="2024-06-19T15:09:32.850" v="5"/>
          <ac:picMkLst>
            <pc:docMk/>
            <pc:sldMk cId="413639003" sldId="313"/>
            <ac:picMk id="1036" creationId="{5C2F6E03-E21F-054D-C065-BE5235C890FA}"/>
          </ac:picMkLst>
        </pc:picChg>
      </pc:sldChg>
      <pc:sldChg chg="modSp">
        <pc:chgData name="Kruti CHANDRASHEKAR" userId="S::kruti.c.2023@mitb.smu.edu.sg::ebccdfe6-6d8e-4bb7-a8da-c7c567cd8be0" providerId="AD" clId="Web-{CBE1CFF7-A2D9-E165-C341-78496561CEFE}" dt="2024-06-19T15:10:43.431" v="14"/>
        <pc:sldMkLst>
          <pc:docMk/>
          <pc:sldMk cId="4212514881" sldId="316"/>
        </pc:sldMkLst>
        <pc:spChg chg="mod">
          <ac:chgData name="Kruti CHANDRASHEKAR" userId="S::kruti.c.2023@mitb.smu.edu.sg::ebccdfe6-6d8e-4bb7-a8da-c7c567cd8be0" providerId="AD" clId="Web-{CBE1CFF7-A2D9-E165-C341-78496561CEFE}" dt="2024-06-19T15:10:43.431" v="14"/>
          <ac:spMkLst>
            <pc:docMk/>
            <pc:sldMk cId="4212514881" sldId="316"/>
            <ac:spMk id="7" creationId="{DCC91623-3EFF-3048-3A9F-B0E47E288A0F}"/>
          </ac:spMkLst>
        </pc:spChg>
        <pc:picChg chg="mod">
          <ac:chgData name="Kruti CHANDRASHEKAR" userId="S::kruti.c.2023@mitb.smu.edu.sg::ebccdfe6-6d8e-4bb7-a8da-c7c567cd8be0" providerId="AD" clId="Web-{CBE1CFF7-A2D9-E165-C341-78496561CEFE}" dt="2024-06-19T15:10:33.478" v="12" actId="14100"/>
          <ac:picMkLst>
            <pc:docMk/>
            <pc:sldMk cId="4212514881" sldId="316"/>
            <ac:picMk id="4" creationId="{220F0BEA-5398-0682-47D6-E243BD222740}"/>
          </ac:picMkLst>
        </pc:picChg>
      </pc:sldChg>
      <pc:sldChg chg="addSp delSp modSp">
        <pc:chgData name="Kruti CHANDRASHEKAR" userId="S::kruti.c.2023@mitb.smu.edu.sg::ebccdfe6-6d8e-4bb7-a8da-c7c567cd8be0" providerId="AD" clId="Web-{CBE1CFF7-A2D9-E165-C341-78496561CEFE}" dt="2024-06-19T15:18:59.530" v="101"/>
        <pc:sldMkLst>
          <pc:docMk/>
          <pc:sldMk cId="2157218012" sldId="333"/>
        </pc:sldMkLst>
        <pc:spChg chg="add del mod">
          <ac:chgData name="Kruti CHANDRASHEKAR" userId="S::kruti.c.2023@mitb.smu.edu.sg::ebccdfe6-6d8e-4bb7-a8da-c7c567cd8be0" providerId="AD" clId="Web-{CBE1CFF7-A2D9-E165-C341-78496561CEFE}" dt="2024-06-19T15:18:59.530" v="101"/>
          <ac:spMkLst>
            <pc:docMk/>
            <pc:sldMk cId="2157218012" sldId="333"/>
            <ac:spMk id="3" creationId="{A1DC3B0F-9F15-8705-F836-AE57239C8805}"/>
          </ac:spMkLst>
        </pc:spChg>
        <pc:picChg chg="add del mod">
          <ac:chgData name="Kruti CHANDRASHEKAR" userId="S::kruti.c.2023@mitb.smu.edu.sg::ebccdfe6-6d8e-4bb7-a8da-c7c567cd8be0" providerId="AD" clId="Web-{CBE1CFF7-A2D9-E165-C341-78496561CEFE}" dt="2024-06-19T15:17:37.339" v="80"/>
          <ac:picMkLst>
            <pc:docMk/>
            <pc:sldMk cId="2157218012" sldId="333"/>
            <ac:picMk id="2" creationId="{D88D548B-0CAF-ECBF-2341-2E69D5F5180E}"/>
          </ac:picMkLst>
        </pc:picChg>
        <pc:picChg chg="mod">
          <ac:chgData name="Kruti CHANDRASHEKAR" userId="S::kruti.c.2023@mitb.smu.edu.sg::ebccdfe6-6d8e-4bb7-a8da-c7c567cd8be0" providerId="AD" clId="Web-{CBE1CFF7-A2D9-E165-C341-78496561CEFE}" dt="2024-06-19T15:15:01.708" v="75" actId="14100"/>
          <ac:picMkLst>
            <pc:docMk/>
            <pc:sldMk cId="2157218012" sldId="333"/>
            <ac:picMk id="8" creationId="{CAC3986B-E77D-4F80-7F68-29DA0FDBA653}"/>
          </ac:picMkLst>
        </pc:picChg>
        <pc:picChg chg="mod">
          <ac:chgData name="Kruti CHANDRASHEKAR" userId="S::kruti.c.2023@mitb.smu.edu.sg::ebccdfe6-6d8e-4bb7-a8da-c7c567cd8be0" providerId="AD" clId="Web-{CBE1CFF7-A2D9-E165-C341-78496561CEFE}" dt="2024-06-19T15:15:07.364" v="77" actId="1076"/>
          <ac:picMkLst>
            <pc:docMk/>
            <pc:sldMk cId="2157218012" sldId="333"/>
            <ac:picMk id="10" creationId="{2D799AD7-2EB7-405E-D942-24373978AE63}"/>
          </ac:picMkLst>
        </pc:picChg>
        <pc:picChg chg="mod">
          <ac:chgData name="Kruti CHANDRASHEKAR" userId="S::kruti.c.2023@mitb.smu.edu.sg::ebccdfe6-6d8e-4bb7-a8da-c7c567cd8be0" providerId="AD" clId="Web-{CBE1CFF7-A2D9-E165-C341-78496561CEFE}" dt="2024-06-19T15:15:04.645" v="76" actId="14100"/>
          <ac:picMkLst>
            <pc:docMk/>
            <pc:sldMk cId="2157218012" sldId="333"/>
            <ac:picMk id="12" creationId="{4F23B746-E123-993A-8166-63970615133C}"/>
          </ac:picMkLst>
        </pc:picChg>
      </pc:sldChg>
      <pc:sldChg chg="modSp">
        <pc:chgData name="Kruti CHANDRASHEKAR" userId="S::kruti.c.2023@mitb.smu.edu.sg::ebccdfe6-6d8e-4bb7-a8da-c7c567cd8be0" providerId="AD" clId="Web-{CBE1CFF7-A2D9-E165-C341-78496561CEFE}" dt="2024-06-19T15:24:51.780" v="167" actId="20577"/>
        <pc:sldMkLst>
          <pc:docMk/>
          <pc:sldMk cId="874983773" sldId="334"/>
        </pc:sldMkLst>
        <pc:spChg chg="mod">
          <ac:chgData name="Kruti CHANDRASHEKAR" userId="S::kruti.c.2023@mitb.smu.edu.sg::ebccdfe6-6d8e-4bb7-a8da-c7c567cd8be0" providerId="AD" clId="Web-{CBE1CFF7-A2D9-E165-C341-78496561CEFE}" dt="2024-06-19T15:24:51.780" v="167" actId="20577"/>
          <ac:spMkLst>
            <pc:docMk/>
            <pc:sldMk cId="874983773" sldId="334"/>
            <ac:spMk id="6" creationId="{12FDCDB3-2A88-128D-C124-28DB70E0822C}"/>
          </ac:spMkLst>
        </pc:spChg>
      </pc:sldChg>
      <pc:sldChg chg="addSp modSp">
        <pc:chgData name="Kruti CHANDRASHEKAR" userId="S::kruti.c.2023@mitb.smu.edu.sg::ebccdfe6-6d8e-4bb7-a8da-c7c567cd8be0" providerId="AD" clId="Web-{CBE1CFF7-A2D9-E165-C341-78496561CEFE}" dt="2024-06-19T15:49:50.770" v="422" actId="1076"/>
        <pc:sldMkLst>
          <pc:docMk/>
          <pc:sldMk cId="922882710" sldId="337"/>
        </pc:sldMkLst>
        <pc:spChg chg="add mod">
          <ac:chgData name="Kruti CHANDRASHEKAR" userId="S::kruti.c.2023@mitb.smu.edu.sg::ebccdfe6-6d8e-4bb7-a8da-c7c567cd8be0" providerId="AD" clId="Web-{CBE1CFF7-A2D9-E165-C341-78496561CEFE}" dt="2024-06-19T15:49:50.770" v="422" actId="1076"/>
          <ac:spMkLst>
            <pc:docMk/>
            <pc:sldMk cId="922882710" sldId="337"/>
            <ac:spMk id="4" creationId="{83851775-0907-E4DC-A766-911398571390}"/>
          </ac:spMkLst>
        </pc:spChg>
        <pc:spChg chg="mod">
          <ac:chgData name="Kruti CHANDRASHEKAR" userId="S::kruti.c.2023@mitb.smu.edu.sg::ebccdfe6-6d8e-4bb7-a8da-c7c567cd8be0" providerId="AD" clId="Web-{CBE1CFF7-A2D9-E165-C341-78496561CEFE}" dt="2024-06-19T15:31:57.490" v="258" actId="14100"/>
          <ac:spMkLst>
            <pc:docMk/>
            <pc:sldMk cId="922882710" sldId="337"/>
            <ac:spMk id="7" creationId="{0FFE40DE-D448-750F-6450-9FE363008D41}"/>
          </ac:spMkLst>
        </pc:spChg>
        <pc:picChg chg="mod">
          <ac:chgData name="Kruti CHANDRASHEKAR" userId="S::kruti.c.2023@mitb.smu.edu.sg::ebccdfe6-6d8e-4bb7-a8da-c7c567cd8be0" providerId="AD" clId="Web-{CBE1CFF7-A2D9-E165-C341-78496561CEFE}" dt="2024-06-19T15:31:24.051" v="252" actId="14100"/>
          <ac:picMkLst>
            <pc:docMk/>
            <pc:sldMk cId="922882710" sldId="337"/>
            <ac:picMk id="5" creationId="{FA3169C2-DC78-3DD2-9C66-5AA8A5718FE3}"/>
          </ac:picMkLst>
        </pc:picChg>
      </pc:sldChg>
      <pc:sldChg chg="ord">
        <pc:chgData name="Kruti CHANDRASHEKAR" userId="S::kruti.c.2023@mitb.smu.edu.sg::ebccdfe6-6d8e-4bb7-a8da-c7c567cd8be0" providerId="AD" clId="Web-{CBE1CFF7-A2D9-E165-C341-78496561CEFE}" dt="2024-06-19T15:36:25.564" v="260"/>
        <pc:sldMkLst>
          <pc:docMk/>
          <pc:sldMk cId="1231340319" sldId="343"/>
        </pc:sldMkLst>
      </pc:sldChg>
      <pc:sldChg chg="modSp">
        <pc:chgData name="Kruti CHANDRASHEKAR" userId="S::kruti.c.2023@mitb.smu.edu.sg::ebccdfe6-6d8e-4bb7-a8da-c7c567cd8be0" providerId="AD" clId="Web-{CBE1CFF7-A2D9-E165-C341-78496561CEFE}" dt="2024-06-19T15:52:51.090" v="430"/>
        <pc:sldMkLst>
          <pc:docMk/>
          <pc:sldMk cId="1148487301" sldId="361"/>
        </pc:sldMkLst>
        <pc:picChg chg="mod">
          <ac:chgData name="Kruti CHANDRASHEKAR" userId="S::kruti.c.2023@mitb.smu.edu.sg::ebccdfe6-6d8e-4bb7-a8da-c7c567cd8be0" providerId="AD" clId="Web-{CBE1CFF7-A2D9-E165-C341-78496561CEFE}" dt="2024-06-19T15:52:51.090" v="430"/>
          <ac:picMkLst>
            <pc:docMk/>
            <pc:sldMk cId="1148487301" sldId="361"/>
            <ac:picMk id="11" creationId="{D788CAD5-AD47-F00D-B5AD-BD5F17BB70BB}"/>
          </ac:picMkLst>
        </pc:picChg>
      </pc:sldChg>
      <pc:sldChg chg="modSp">
        <pc:chgData name="Kruti CHANDRASHEKAR" userId="S::kruti.c.2023@mitb.smu.edu.sg::ebccdfe6-6d8e-4bb7-a8da-c7c567cd8be0" providerId="AD" clId="Web-{CBE1CFF7-A2D9-E165-C341-78496561CEFE}" dt="2024-06-19T15:52:41.340" v="428"/>
        <pc:sldMkLst>
          <pc:docMk/>
          <pc:sldMk cId="3649075341" sldId="362"/>
        </pc:sldMkLst>
        <pc:picChg chg="mod">
          <ac:chgData name="Kruti CHANDRASHEKAR" userId="S::kruti.c.2023@mitb.smu.edu.sg::ebccdfe6-6d8e-4bb7-a8da-c7c567cd8be0" providerId="AD" clId="Web-{CBE1CFF7-A2D9-E165-C341-78496561CEFE}" dt="2024-06-19T15:52:40.699" v="427"/>
          <ac:picMkLst>
            <pc:docMk/>
            <pc:sldMk cId="3649075341" sldId="362"/>
            <ac:picMk id="7" creationId="{BAB372E1-6A83-2517-EDE5-FAE13CFDF332}"/>
          </ac:picMkLst>
        </pc:picChg>
        <pc:picChg chg="mod">
          <ac:chgData name="Kruti CHANDRASHEKAR" userId="S::kruti.c.2023@mitb.smu.edu.sg::ebccdfe6-6d8e-4bb7-a8da-c7c567cd8be0" providerId="AD" clId="Web-{CBE1CFF7-A2D9-E165-C341-78496561CEFE}" dt="2024-06-19T15:52:41.340" v="428"/>
          <ac:picMkLst>
            <pc:docMk/>
            <pc:sldMk cId="3649075341" sldId="362"/>
            <ac:picMk id="10" creationId="{02087853-1D93-B59F-108A-A1B895262C77}"/>
          </ac:picMkLst>
        </pc:picChg>
      </pc:sldChg>
      <pc:sldChg chg="modSp">
        <pc:chgData name="Kruti CHANDRASHEKAR" userId="S::kruti.c.2023@mitb.smu.edu.sg::ebccdfe6-6d8e-4bb7-a8da-c7c567cd8be0" providerId="AD" clId="Web-{CBE1CFF7-A2D9-E165-C341-78496561CEFE}" dt="2024-06-19T15:52:32.918" v="426"/>
        <pc:sldMkLst>
          <pc:docMk/>
          <pc:sldMk cId="957639391" sldId="363"/>
        </pc:sldMkLst>
        <pc:picChg chg="mod">
          <ac:chgData name="Kruti CHANDRASHEKAR" userId="S::kruti.c.2023@mitb.smu.edu.sg::ebccdfe6-6d8e-4bb7-a8da-c7c567cd8be0" providerId="AD" clId="Web-{CBE1CFF7-A2D9-E165-C341-78496561CEFE}" dt="2024-06-19T15:52:32.918" v="426"/>
          <ac:picMkLst>
            <pc:docMk/>
            <pc:sldMk cId="957639391" sldId="363"/>
            <ac:picMk id="5" creationId="{5FD628F0-3A71-F18C-04F0-928A55EB7FF9}"/>
          </ac:picMkLst>
        </pc:picChg>
      </pc:sldChg>
      <pc:sldChg chg="modSp ord">
        <pc:chgData name="Kruti CHANDRASHEKAR" userId="S::kruti.c.2023@mitb.smu.edu.sg::ebccdfe6-6d8e-4bb7-a8da-c7c567cd8be0" providerId="AD" clId="Web-{CBE1CFF7-A2D9-E165-C341-78496561CEFE}" dt="2024-06-19T15:20:32.987" v="105"/>
        <pc:sldMkLst>
          <pc:docMk/>
          <pc:sldMk cId="3913218981" sldId="364"/>
        </pc:sldMkLst>
        <pc:spChg chg="mod">
          <ac:chgData name="Kruti CHANDRASHEKAR" userId="S::kruti.c.2023@mitb.smu.edu.sg::ebccdfe6-6d8e-4bb7-a8da-c7c567cd8be0" providerId="AD" clId="Web-{CBE1CFF7-A2D9-E165-C341-78496561CEFE}" dt="2024-06-19T15:12:41.030" v="49" actId="1076"/>
          <ac:spMkLst>
            <pc:docMk/>
            <pc:sldMk cId="3913218981" sldId="364"/>
            <ac:spMk id="3" creationId="{53762D00-96B8-8163-124B-113C2B93C209}"/>
          </ac:spMkLst>
        </pc:spChg>
        <pc:spChg chg="mod">
          <ac:chgData name="Kruti CHANDRASHEKAR" userId="S::kruti.c.2023@mitb.smu.edu.sg::ebccdfe6-6d8e-4bb7-a8da-c7c567cd8be0" providerId="AD" clId="Web-{CBE1CFF7-A2D9-E165-C341-78496561CEFE}" dt="2024-06-19T15:12:36.139" v="48" actId="20577"/>
          <ac:spMkLst>
            <pc:docMk/>
            <pc:sldMk cId="3913218981" sldId="364"/>
            <ac:spMk id="8" creationId="{5ACF6252-CF0D-0D1B-6FBC-CD5D9379B631}"/>
          </ac:spMkLst>
        </pc:spChg>
      </pc:sldChg>
      <pc:sldChg chg="addSp modSp">
        <pc:chgData name="Kruti CHANDRASHEKAR" userId="S::kruti.c.2023@mitb.smu.edu.sg::ebccdfe6-6d8e-4bb7-a8da-c7c567cd8be0" providerId="AD" clId="Web-{CBE1CFF7-A2D9-E165-C341-78496561CEFE}" dt="2024-06-19T15:19:11.875" v="104" actId="14100"/>
        <pc:sldMkLst>
          <pc:docMk/>
          <pc:sldMk cId="1033740707" sldId="365"/>
        </pc:sldMkLst>
        <pc:spChg chg="add mod">
          <ac:chgData name="Kruti CHANDRASHEKAR" userId="S::kruti.c.2023@mitb.smu.edu.sg::ebccdfe6-6d8e-4bb7-a8da-c7c567cd8be0" providerId="AD" clId="Web-{CBE1CFF7-A2D9-E165-C341-78496561CEFE}" dt="2024-06-19T15:19:11.875" v="104" actId="14100"/>
          <ac:spMkLst>
            <pc:docMk/>
            <pc:sldMk cId="1033740707" sldId="365"/>
            <ac:spMk id="5" creationId="{2A65B8EE-3D1E-F193-6FBA-FCEDE99FC9D7}"/>
          </ac:spMkLst>
        </pc:spChg>
        <pc:picChg chg="mod">
          <ac:chgData name="Kruti CHANDRASHEKAR" userId="S::kruti.c.2023@mitb.smu.edu.sg::ebccdfe6-6d8e-4bb7-a8da-c7c567cd8be0" providerId="AD" clId="Web-{CBE1CFF7-A2D9-E165-C341-78496561CEFE}" dt="2024-06-19T15:18:32.857" v="90" actId="1076"/>
          <ac:picMkLst>
            <pc:docMk/>
            <pc:sldMk cId="1033740707" sldId="365"/>
            <ac:picMk id="2" creationId="{98AF65EE-63D9-631F-0C8A-9678A50483C6}"/>
          </ac:picMkLst>
        </pc:picChg>
        <pc:picChg chg="mod">
          <ac:chgData name="Kruti CHANDRASHEKAR" userId="S::kruti.c.2023@mitb.smu.edu.sg::ebccdfe6-6d8e-4bb7-a8da-c7c567cd8be0" providerId="AD" clId="Web-{CBE1CFF7-A2D9-E165-C341-78496561CEFE}" dt="2024-06-19T15:18:28.795" v="88" actId="1076"/>
          <ac:picMkLst>
            <pc:docMk/>
            <pc:sldMk cId="1033740707" sldId="365"/>
            <ac:picMk id="3" creationId="{BD6B4646-0D50-E40A-BAC0-B7A2A2F62BE9}"/>
          </ac:picMkLst>
        </pc:picChg>
        <pc:picChg chg="mod">
          <ac:chgData name="Kruti CHANDRASHEKAR" userId="S::kruti.c.2023@mitb.smu.edu.sg::ebccdfe6-6d8e-4bb7-a8da-c7c567cd8be0" providerId="AD" clId="Web-{CBE1CFF7-A2D9-E165-C341-78496561CEFE}" dt="2024-06-19T15:18:42.905" v="95" actId="1076"/>
          <ac:picMkLst>
            <pc:docMk/>
            <pc:sldMk cId="1033740707" sldId="365"/>
            <ac:picMk id="4" creationId="{D1FFD69A-5D86-AA56-5B01-649D893AF267}"/>
          </ac:picMkLst>
        </pc:picChg>
      </pc:sldChg>
      <pc:sldChg chg="modSp">
        <pc:chgData name="Kruti CHANDRASHEKAR" userId="S::kruti.c.2023@mitb.smu.edu.sg::ebccdfe6-6d8e-4bb7-a8da-c7c567cd8be0" providerId="AD" clId="Web-{CBE1CFF7-A2D9-E165-C341-78496561CEFE}" dt="2024-06-19T15:51:48.916" v="424" actId="14100"/>
        <pc:sldMkLst>
          <pc:docMk/>
          <pc:sldMk cId="3165982893" sldId="367"/>
        </pc:sldMkLst>
        <pc:grpChg chg="mod">
          <ac:chgData name="Kruti CHANDRASHEKAR" userId="S::kruti.c.2023@mitb.smu.edu.sg::ebccdfe6-6d8e-4bb7-a8da-c7c567cd8be0" providerId="AD" clId="Web-{CBE1CFF7-A2D9-E165-C341-78496561CEFE}" dt="2024-06-19T15:51:48.916" v="424" actId="14100"/>
          <ac:grpSpMkLst>
            <pc:docMk/>
            <pc:sldMk cId="3165982893" sldId="367"/>
            <ac:grpSpMk id="18" creationId="{C513A8B1-1485-627C-92B1-611968791A85}"/>
          </ac:grpSpMkLst>
        </pc:grpChg>
      </pc:sldChg>
      <pc:sldChg chg="add del replId">
        <pc:chgData name="Kruti CHANDRASHEKAR" userId="S::kruti.c.2023@mitb.smu.edu.sg::ebccdfe6-6d8e-4bb7-a8da-c7c567cd8be0" providerId="AD" clId="Web-{CBE1CFF7-A2D9-E165-C341-78496561CEFE}" dt="2024-06-19T15:11:44.387" v="34"/>
        <pc:sldMkLst>
          <pc:docMk/>
          <pc:sldMk cId="898070859" sldId="384"/>
        </pc:sldMkLst>
      </pc:sldChg>
      <pc:sldChg chg="addSp delSp modSp add del mod replId modClrScheme chgLayout">
        <pc:chgData name="Kruti CHANDRASHEKAR" userId="S::kruti.c.2023@mitb.smu.edu.sg::ebccdfe6-6d8e-4bb7-a8da-c7c567cd8be0" providerId="AD" clId="Web-{CBE1CFF7-A2D9-E165-C341-78496561CEFE}" dt="2024-06-19T15:29:35.312" v="238"/>
        <pc:sldMkLst>
          <pc:docMk/>
          <pc:sldMk cId="2507453193" sldId="384"/>
        </pc:sldMkLst>
        <pc:spChg chg="del">
          <ac:chgData name="Kruti CHANDRASHEKAR" userId="S::kruti.c.2023@mitb.smu.edu.sg::ebccdfe6-6d8e-4bb7-a8da-c7c567cd8be0" providerId="AD" clId="Web-{CBE1CFF7-A2D9-E165-C341-78496561CEFE}" dt="2024-06-19T15:21:42.412" v="110"/>
          <ac:spMkLst>
            <pc:docMk/>
            <pc:sldMk cId="2507453193" sldId="384"/>
            <ac:spMk id="2" creationId="{890285D7-8559-D8D7-FB19-B2BD8DFBEACD}"/>
          </ac:spMkLst>
        </pc:spChg>
        <pc:spChg chg="del">
          <ac:chgData name="Kruti CHANDRASHEKAR" userId="S::kruti.c.2023@mitb.smu.edu.sg::ebccdfe6-6d8e-4bb7-a8da-c7c567cd8be0" providerId="AD" clId="Web-{CBE1CFF7-A2D9-E165-C341-78496561CEFE}" dt="2024-06-19T15:21:42.334" v="107"/>
          <ac:spMkLst>
            <pc:docMk/>
            <pc:sldMk cId="2507453193" sldId="384"/>
            <ac:spMk id="4" creationId="{2E0A4977-F35A-E1B1-6057-8F592B998550}"/>
          </ac:spMkLst>
        </pc:spChg>
        <pc:spChg chg="add del mod ord">
          <ac:chgData name="Kruti CHANDRASHEKAR" userId="S::kruti.c.2023@mitb.smu.edu.sg::ebccdfe6-6d8e-4bb7-a8da-c7c567cd8be0" providerId="AD" clId="Web-{CBE1CFF7-A2D9-E165-C341-78496561CEFE}" dt="2024-06-19T15:23:41.027" v="161"/>
          <ac:spMkLst>
            <pc:docMk/>
            <pc:sldMk cId="2507453193" sldId="384"/>
            <ac:spMk id="6" creationId="{4A83E585-DEDA-B2E5-2ADE-EB4470321335}"/>
          </ac:spMkLst>
        </pc:spChg>
        <pc:spChg chg="add del mod">
          <ac:chgData name="Kruti CHANDRASHEKAR" userId="S::kruti.c.2023@mitb.smu.edu.sg::ebccdfe6-6d8e-4bb7-a8da-c7c567cd8be0" providerId="AD" clId="Web-{CBE1CFF7-A2D9-E165-C341-78496561CEFE}" dt="2024-06-19T15:23:38.636" v="160"/>
          <ac:spMkLst>
            <pc:docMk/>
            <pc:sldMk cId="2507453193" sldId="384"/>
            <ac:spMk id="7" creationId="{9BFBEA34-AF3D-CB60-4B21-FA5B819A2636}"/>
          </ac:spMkLst>
        </pc:spChg>
        <pc:spChg chg="add del mod">
          <ac:chgData name="Kruti CHANDRASHEKAR" userId="S::kruti.c.2023@mitb.smu.edu.sg::ebccdfe6-6d8e-4bb7-a8da-c7c567cd8be0" providerId="AD" clId="Web-{CBE1CFF7-A2D9-E165-C341-78496561CEFE}" dt="2024-06-19T15:23:32.511" v="157"/>
          <ac:spMkLst>
            <pc:docMk/>
            <pc:sldMk cId="2507453193" sldId="384"/>
            <ac:spMk id="9" creationId="{4E058453-87ED-FD3D-BA42-1D71E4C29695}"/>
          </ac:spMkLst>
        </pc:spChg>
        <pc:spChg chg="del">
          <ac:chgData name="Kruti CHANDRASHEKAR" userId="S::kruti.c.2023@mitb.smu.edu.sg::ebccdfe6-6d8e-4bb7-a8da-c7c567cd8be0" providerId="AD" clId="Web-{CBE1CFF7-A2D9-E165-C341-78496561CEFE}" dt="2024-06-19T15:21:42.334" v="109"/>
          <ac:spMkLst>
            <pc:docMk/>
            <pc:sldMk cId="2507453193" sldId="384"/>
            <ac:spMk id="11" creationId="{3257095C-5133-9193-C33D-05E2C339F9E9}"/>
          </ac:spMkLst>
        </pc:spChg>
        <pc:graphicFrameChg chg="del">
          <ac:chgData name="Kruti CHANDRASHEKAR" userId="S::kruti.c.2023@mitb.smu.edu.sg::ebccdfe6-6d8e-4bb7-a8da-c7c567cd8be0" providerId="AD" clId="Web-{CBE1CFF7-A2D9-E165-C341-78496561CEFE}" dt="2024-06-19T15:21:42.334" v="108"/>
          <ac:graphicFrameMkLst>
            <pc:docMk/>
            <pc:sldMk cId="2507453193" sldId="384"/>
            <ac:graphicFrameMk id="3" creationId="{57E353BD-1937-1E25-07AE-8140806218AC}"/>
          </ac:graphicFrameMkLst>
        </pc:graphicFrameChg>
      </pc:sldChg>
      <pc:sldChg chg="modSp add">
        <pc:chgData name="Kruti CHANDRASHEKAR" userId="S::kruti.c.2023@mitb.smu.edu.sg::ebccdfe6-6d8e-4bb7-a8da-c7c567cd8be0" providerId="AD" clId="Web-{CBE1CFF7-A2D9-E165-C341-78496561CEFE}" dt="2024-06-19T15:30:24.533" v="250" actId="20577"/>
        <pc:sldMkLst>
          <pc:docMk/>
          <pc:sldMk cId="2068439331" sldId="385"/>
        </pc:sldMkLst>
        <pc:spChg chg="mod">
          <ac:chgData name="Kruti CHANDRASHEKAR" userId="S::kruti.c.2023@mitb.smu.edu.sg::ebccdfe6-6d8e-4bb7-a8da-c7c567cd8be0" providerId="AD" clId="Web-{CBE1CFF7-A2D9-E165-C341-78496561CEFE}" dt="2024-06-19T15:30:24.533" v="250" actId="20577"/>
          <ac:spMkLst>
            <pc:docMk/>
            <pc:sldMk cId="2068439331" sldId="385"/>
            <ac:spMk id="1224" creationId="{00000000-0000-0000-0000-000000000000}"/>
          </ac:spMkLst>
        </pc:spChg>
        <pc:spChg chg="mod">
          <ac:chgData name="Kruti CHANDRASHEKAR" userId="S::kruti.c.2023@mitb.smu.edu.sg::ebccdfe6-6d8e-4bb7-a8da-c7c567cd8be0" providerId="AD" clId="Web-{CBE1CFF7-A2D9-E165-C341-78496561CEFE}" dt="2024-06-19T15:29:58.875" v="241" actId="20577"/>
          <ac:spMkLst>
            <pc:docMk/>
            <pc:sldMk cId="2068439331" sldId="385"/>
            <ac:spMk id="1233" creationId="{00000000-0000-0000-0000-000000000000}"/>
          </ac:spMkLst>
        </pc:spChg>
        <pc:spChg chg="mod">
          <ac:chgData name="Kruti CHANDRASHEKAR" userId="S::kruti.c.2023@mitb.smu.edu.sg::ebccdfe6-6d8e-4bb7-a8da-c7c567cd8be0" providerId="AD" clId="Web-{CBE1CFF7-A2D9-E165-C341-78496561CEFE}" dt="2024-06-19T15:30:10.470" v="244" actId="20577"/>
          <ac:spMkLst>
            <pc:docMk/>
            <pc:sldMk cId="2068439331" sldId="385"/>
            <ac:spMk id="1234" creationId="{00000000-0000-0000-0000-000000000000}"/>
          </ac:spMkLst>
        </pc:spChg>
        <pc:spChg chg="mod">
          <ac:chgData name="Kruti CHANDRASHEKAR" userId="S::kruti.c.2023@mitb.smu.edu.sg::ebccdfe6-6d8e-4bb7-a8da-c7c567cd8be0" providerId="AD" clId="Web-{CBE1CFF7-A2D9-E165-C341-78496561CEFE}" dt="2024-06-19T15:30:17.517" v="248" actId="20577"/>
          <ac:spMkLst>
            <pc:docMk/>
            <pc:sldMk cId="2068439331" sldId="385"/>
            <ac:spMk id="1235" creationId="{00000000-0000-0000-0000-000000000000}"/>
          </ac:spMkLst>
        </pc:spChg>
      </pc:sldChg>
      <pc:sldChg chg="addSp delSp modSp add">
        <pc:chgData name="Kruti CHANDRASHEKAR" userId="S::kruti.c.2023@mitb.smu.edu.sg::ebccdfe6-6d8e-4bb7-a8da-c7c567cd8be0" providerId="AD" clId="Web-{CBE1CFF7-A2D9-E165-C341-78496561CEFE}" dt="2024-06-19T15:29:27.327" v="237" actId="20577"/>
        <pc:sldMkLst>
          <pc:docMk/>
          <pc:sldMk cId="2292389827" sldId="386"/>
        </pc:sldMkLst>
        <pc:spChg chg="add mod">
          <ac:chgData name="Kruti CHANDRASHEKAR" userId="S::kruti.c.2023@mitb.smu.edu.sg::ebccdfe6-6d8e-4bb7-a8da-c7c567cd8be0" providerId="AD" clId="Web-{CBE1CFF7-A2D9-E165-C341-78496561CEFE}" dt="2024-06-19T15:29:27.327" v="237" actId="20577"/>
          <ac:spMkLst>
            <pc:docMk/>
            <pc:sldMk cId="2292389827" sldId="386"/>
            <ac:spMk id="2" creationId="{6870E4A3-0663-CD7F-752E-A9A94CDB3E6F}"/>
          </ac:spMkLst>
        </pc:spChg>
        <pc:spChg chg="add mod">
          <ac:chgData name="Kruti CHANDRASHEKAR" userId="S::kruti.c.2023@mitb.smu.edu.sg::ebccdfe6-6d8e-4bb7-a8da-c7c567cd8be0" providerId="AD" clId="Web-{CBE1CFF7-A2D9-E165-C341-78496561CEFE}" dt="2024-06-19T15:29:21.139" v="234" actId="20577"/>
          <ac:spMkLst>
            <pc:docMk/>
            <pc:sldMk cId="2292389827" sldId="386"/>
            <ac:spMk id="3" creationId="{AA7FFEAA-0EBC-D9D8-B399-1A1D6D7406B9}"/>
          </ac:spMkLst>
        </pc:spChg>
        <pc:spChg chg="add mod">
          <ac:chgData name="Kruti CHANDRASHEKAR" userId="S::kruti.c.2023@mitb.smu.edu.sg::ebccdfe6-6d8e-4bb7-a8da-c7c567cd8be0" providerId="AD" clId="Web-{CBE1CFF7-A2D9-E165-C341-78496561CEFE}" dt="2024-06-19T15:29:06.733" v="232" actId="1076"/>
          <ac:spMkLst>
            <pc:docMk/>
            <pc:sldMk cId="2292389827" sldId="386"/>
            <ac:spMk id="4" creationId="{DC6D9837-6C85-C228-B636-6E15F9D2A50D}"/>
          </ac:spMkLst>
        </pc:spChg>
        <pc:spChg chg="add mod">
          <ac:chgData name="Kruti CHANDRASHEKAR" userId="S::kruti.c.2023@mitb.smu.edu.sg::ebccdfe6-6d8e-4bb7-a8da-c7c567cd8be0" providerId="AD" clId="Web-{CBE1CFF7-A2D9-E165-C341-78496561CEFE}" dt="2024-06-19T15:28:38.903" v="227" actId="1076"/>
          <ac:spMkLst>
            <pc:docMk/>
            <pc:sldMk cId="2292389827" sldId="386"/>
            <ac:spMk id="5" creationId="{59C9D353-7278-8DF5-BFBB-E4267F5A11B6}"/>
          </ac:spMkLst>
        </pc:spChg>
        <pc:spChg chg="del mod">
          <ac:chgData name="Kruti CHANDRASHEKAR" userId="S::kruti.c.2023@mitb.smu.edu.sg::ebccdfe6-6d8e-4bb7-a8da-c7c567cd8be0" providerId="AD" clId="Web-{CBE1CFF7-A2D9-E165-C341-78496561CEFE}" dt="2024-06-19T15:28:12.683" v="221"/>
          <ac:spMkLst>
            <pc:docMk/>
            <pc:sldMk cId="2292389827" sldId="386"/>
            <ac:spMk id="1224" creationId="{00000000-0000-0000-0000-000000000000}"/>
          </ac:spMkLst>
        </pc:spChg>
        <pc:spChg chg="mod">
          <ac:chgData name="Kruti CHANDRASHEKAR" userId="S::kruti.c.2023@mitb.smu.edu.sg::ebccdfe6-6d8e-4bb7-a8da-c7c567cd8be0" providerId="AD" clId="Web-{CBE1CFF7-A2D9-E165-C341-78496561CEFE}" dt="2024-06-19T15:25:34.469" v="177" actId="20577"/>
          <ac:spMkLst>
            <pc:docMk/>
            <pc:sldMk cId="2292389827" sldId="386"/>
            <ac:spMk id="1229" creationId="{00000000-0000-0000-0000-000000000000}"/>
          </ac:spMkLst>
        </pc:spChg>
        <pc:spChg chg="del mod">
          <ac:chgData name="Kruti CHANDRASHEKAR" userId="S::kruti.c.2023@mitb.smu.edu.sg::ebccdfe6-6d8e-4bb7-a8da-c7c567cd8be0" providerId="AD" clId="Web-{CBE1CFF7-A2D9-E165-C341-78496561CEFE}" dt="2024-06-19T15:25:40.719" v="179"/>
          <ac:spMkLst>
            <pc:docMk/>
            <pc:sldMk cId="2292389827" sldId="386"/>
            <ac:spMk id="1233" creationId="{00000000-0000-0000-0000-000000000000}"/>
          </ac:spMkLst>
        </pc:spChg>
        <pc:spChg chg="del mod">
          <ac:chgData name="Kruti CHANDRASHEKAR" userId="S::kruti.c.2023@mitb.smu.edu.sg::ebccdfe6-6d8e-4bb7-a8da-c7c567cd8be0" providerId="AD" clId="Web-{CBE1CFF7-A2D9-E165-C341-78496561CEFE}" dt="2024-06-19T15:26:49.664" v="196"/>
          <ac:spMkLst>
            <pc:docMk/>
            <pc:sldMk cId="2292389827" sldId="386"/>
            <ac:spMk id="1234" creationId="{00000000-0000-0000-0000-000000000000}"/>
          </ac:spMkLst>
        </pc:spChg>
        <pc:spChg chg="del mod">
          <ac:chgData name="Kruti CHANDRASHEKAR" userId="S::kruti.c.2023@mitb.smu.edu.sg::ebccdfe6-6d8e-4bb7-a8da-c7c567cd8be0" providerId="AD" clId="Web-{CBE1CFF7-A2D9-E165-C341-78496561CEFE}" dt="2024-06-19T15:27:20.587" v="206"/>
          <ac:spMkLst>
            <pc:docMk/>
            <pc:sldMk cId="2292389827" sldId="386"/>
            <ac:spMk id="1235" creationId="{00000000-0000-0000-0000-000000000000}"/>
          </ac:spMkLst>
        </pc:spChg>
        <pc:cxnChg chg="mod">
          <ac:chgData name="Kruti CHANDRASHEKAR" userId="S::kruti.c.2023@mitb.smu.edu.sg::ebccdfe6-6d8e-4bb7-a8da-c7c567cd8be0" providerId="AD" clId="Web-{CBE1CFF7-A2D9-E165-C341-78496561CEFE}" dt="2024-06-19T15:28:12.683" v="221"/>
          <ac:cxnSpMkLst>
            <pc:docMk/>
            <pc:sldMk cId="2292389827" sldId="386"/>
            <ac:cxnSpMk id="1223" creationId="{00000000-0000-0000-0000-000000000000}"/>
          </ac:cxnSpMkLst>
        </pc:cxnChg>
        <pc:cxnChg chg="mod">
          <ac:chgData name="Kruti CHANDRASHEKAR" userId="S::kruti.c.2023@mitb.smu.edu.sg::ebccdfe6-6d8e-4bb7-a8da-c7c567cd8be0" providerId="AD" clId="Web-{CBE1CFF7-A2D9-E165-C341-78496561CEFE}" dt="2024-06-19T15:26:49.664" v="196"/>
          <ac:cxnSpMkLst>
            <pc:docMk/>
            <pc:sldMk cId="2292389827" sldId="386"/>
            <ac:cxnSpMk id="1236" creationId="{00000000-0000-0000-0000-000000000000}"/>
          </ac:cxnSpMkLst>
        </pc:cxnChg>
      </pc:sldChg>
      <pc:sldChg chg="addSp delSp modSp new">
        <pc:chgData name="Kruti CHANDRASHEKAR" userId="S::kruti.c.2023@mitb.smu.edu.sg::ebccdfe6-6d8e-4bb7-a8da-c7c567cd8be0" providerId="AD" clId="Web-{CBE1CFF7-A2D9-E165-C341-78496561CEFE}" dt="2024-06-19T15:45:58.229" v="416" actId="20577"/>
        <pc:sldMkLst>
          <pc:docMk/>
          <pc:sldMk cId="3946978778" sldId="387"/>
        </pc:sldMkLst>
        <pc:spChg chg="mod">
          <ac:chgData name="Kruti CHANDRASHEKAR" userId="S::kruti.c.2023@mitb.smu.edu.sg::ebccdfe6-6d8e-4bb7-a8da-c7c567cd8be0" providerId="AD" clId="Web-{CBE1CFF7-A2D9-E165-C341-78496561CEFE}" dt="2024-06-19T15:37:11.019" v="272" actId="20577"/>
          <ac:spMkLst>
            <pc:docMk/>
            <pc:sldMk cId="3946978778" sldId="387"/>
            <ac:spMk id="2" creationId="{F7388257-4233-C426-1DBF-910EDEE6B761}"/>
          </ac:spMkLst>
        </pc:spChg>
        <pc:spChg chg="add mod">
          <ac:chgData name="Kruti CHANDRASHEKAR" userId="S::kruti.c.2023@mitb.smu.edu.sg::ebccdfe6-6d8e-4bb7-a8da-c7c567cd8be0" providerId="AD" clId="Web-{CBE1CFF7-A2D9-E165-C341-78496561CEFE}" dt="2024-06-19T15:45:58.229" v="416" actId="20577"/>
          <ac:spMkLst>
            <pc:docMk/>
            <pc:sldMk cId="3946978778" sldId="387"/>
            <ac:spMk id="3" creationId="{CDDDD684-117A-DBB7-94FD-4D4B744BD5C7}"/>
          </ac:spMkLst>
        </pc:spChg>
        <pc:spChg chg="add mod">
          <ac:chgData name="Kruti CHANDRASHEKAR" userId="S::kruti.c.2023@mitb.smu.edu.sg::ebccdfe6-6d8e-4bb7-a8da-c7c567cd8be0" providerId="AD" clId="Web-{CBE1CFF7-A2D9-E165-C341-78496561CEFE}" dt="2024-06-19T15:45:11.274" v="399" actId="20577"/>
          <ac:spMkLst>
            <pc:docMk/>
            <pc:sldMk cId="3946978778" sldId="387"/>
            <ac:spMk id="4" creationId="{9CFE67C5-42B6-A80B-4E86-E3F84D83E6FE}"/>
          </ac:spMkLst>
        </pc:spChg>
        <pc:spChg chg="add del mod">
          <ac:chgData name="Kruti CHANDRASHEKAR" userId="S::kruti.c.2023@mitb.smu.edu.sg::ebccdfe6-6d8e-4bb7-a8da-c7c567cd8be0" providerId="AD" clId="Web-{CBE1CFF7-A2D9-E165-C341-78496561CEFE}" dt="2024-06-19T15:38:40.444" v="300"/>
          <ac:spMkLst>
            <pc:docMk/>
            <pc:sldMk cId="3946978778" sldId="387"/>
            <ac:spMk id="5" creationId="{C3CA32EF-1C3F-93CC-761F-99D7A3F2E72F}"/>
          </ac:spMkLst>
        </pc:spChg>
        <pc:spChg chg="add mod">
          <ac:chgData name="Kruti CHANDRASHEKAR" userId="S::kruti.c.2023@mitb.smu.edu.sg::ebccdfe6-6d8e-4bb7-a8da-c7c567cd8be0" providerId="AD" clId="Web-{CBE1CFF7-A2D9-E165-C341-78496561CEFE}" dt="2024-06-19T15:41:28.170" v="335" actId="1076"/>
          <ac:spMkLst>
            <pc:docMk/>
            <pc:sldMk cId="3946978778" sldId="387"/>
            <ac:spMk id="6" creationId="{F62822A6-EFB4-BFDA-7251-4EDD334DB41F}"/>
          </ac:spMkLst>
        </pc:spChg>
        <pc:spChg chg="add mod">
          <ac:chgData name="Kruti CHANDRASHEKAR" userId="S::kruti.c.2023@mitb.smu.edu.sg::ebccdfe6-6d8e-4bb7-a8da-c7c567cd8be0" providerId="AD" clId="Web-{CBE1CFF7-A2D9-E165-C341-78496561CEFE}" dt="2024-06-19T15:43:03.440" v="353" actId="1076"/>
          <ac:spMkLst>
            <pc:docMk/>
            <pc:sldMk cId="3946978778" sldId="387"/>
            <ac:spMk id="7" creationId="{03404633-976D-9399-F3CD-EAE129806F78}"/>
          </ac:spMkLst>
        </pc:spChg>
        <pc:spChg chg="add mod">
          <ac:chgData name="Kruti CHANDRASHEKAR" userId="S::kruti.c.2023@mitb.smu.edu.sg::ebccdfe6-6d8e-4bb7-a8da-c7c567cd8be0" providerId="AD" clId="Web-{CBE1CFF7-A2D9-E165-C341-78496561CEFE}" dt="2024-06-19T15:41:41.280" v="339" actId="1076"/>
          <ac:spMkLst>
            <pc:docMk/>
            <pc:sldMk cId="3946978778" sldId="387"/>
            <ac:spMk id="8" creationId="{750941BF-6E6E-B5B8-56BF-2374B5F2937B}"/>
          </ac:spMkLst>
        </pc:spChg>
        <pc:picChg chg="add mod">
          <ac:chgData name="Kruti CHANDRASHEKAR" userId="S::kruti.c.2023@mitb.smu.edu.sg::ebccdfe6-6d8e-4bb7-a8da-c7c567cd8be0" providerId="AD" clId="Web-{CBE1CFF7-A2D9-E165-C341-78496561CEFE}" dt="2024-06-19T15:42:46.549" v="351" actId="1076"/>
          <ac:picMkLst>
            <pc:docMk/>
            <pc:sldMk cId="3946978778" sldId="387"/>
            <ac:picMk id="10" creationId="{ABF07118-6A62-11D3-3046-2E146CA387FC}"/>
          </ac:picMkLst>
        </pc:picChg>
      </pc:sldChg>
      <pc:sldChg chg="addSp delSp modSp add del replId">
        <pc:chgData name="Kruti CHANDRASHEKAR" userId="S::kruti.c.2023@mitb.smu.edu.sg::ebccdfe6-6d8e-4bb7-a8da-c7c567cd8be0" providerId="AD" clId="Web-{CBE1CFF7-A2D9-E165-C341-78496561CEFE}" dt="2024-06-19T15:41:22.858" v="334"/>
        <pc:sldMkLst>
          <pc:docMk/>
          <pc:sldMk cId="3765076467" sldId="388"/>
        </pc:sldMkLst>
        <pc:spChg chg="del mod">
          <ac:chgData name="Kruti CHANDRASHEKAR" userId="S::kruti.c.2023@mitb.smu.edu.sg::ebccdfe6-6d8e-4bb7-a8da-c7c567cd8be0" providerId="AD" clId="Web-{CBE1CFF7-A2D9-E165-C341-78496561CEFE}" dt="2024-06-19T15:41:06.544" v="331"/>
          <ac:spMkLst>
            <pc:docMk/>
            <pc:sldMk cId="3765076467" sldId="388"/>
            <ac:spMk id="1816" creationId="{A4F4DE1A-6123-07DC-155F-D222368655BD}"/>
          </ac:spMkLst>
        </pc:spChg>
        <pc:graphicFrameChg chg="del mod modGraphic">
          <ac:chgData name="Kruti CHANDRASHEKAR" userId="S::kruti.c.2023@mitb.smu.edu.sg::ebccdfe6-6d8e-4bb7-a8da-c7c567cd8be0" providerId="AD" clId="Web-{CBE1CFF7-A2D9-E165-C341-78496561CEFE}" dt="2024-06-19T15:41:19.389" v="333"/>
          <ac:graphicFrameMkLst>
            <pc:docMk/>
            <pc:sldMk cId="3765076467" sldId="388"/>
            <ac:graphicFrameMk id="23" creationId="{51DA77CE-BF7C-EAFB-F9C4-05B1CF99BC28}"/>
          </ac:graphicFrameMkLst>
        </pc:graphicFrameChg>
        <pc:picChg chg="add del mod">
          <ac:chgData name="Kruti CHANDRASHEKAR" userId="S::kruti.c.2023@mitb.smu.edu.sg::ebccdfe6-6d8e-4bb7-a8da-c7c567cd8be0" providerId="AD" clId="Web-{CBE1CFF7-A2D9-E165-C341-78496561CEFE}" dt="2024-06-19T15:41:19.389" v="332"/>
          <ac:picMkLst>
            <pc:docMk/>
            <pc:sldMk cId="3765076467" sldId="388"/>
            <ac:picMk id="1886" creationId="{8E4F3534-C6BE-9E14-C67A-E0E82F7F5123}"/>
          </ac:picMkLst>
        </pc:picChg>
      </pc:sldChg>
    </pc:docChg>
  </pc:docChgLst>
  <pc:docChgLst>
    <pc:chgData name="Kruti CHANDRASHEKAR" userId="S::kruti.c.2023@mitb.smu.edu.sg::ebccdfe6-6d8e-4bb7-a8da-c7c567cd8be0" providerId="AD" clId="Web-{232FED1F-5E17-17F1-0652-8D5092B7AD9F}"/>
    <pc:docChg chg="addSld delSld modSld">
      <pc:chgData name="Kruti CHANDRASHEKAR" userId="S::kruti.c.2023@mitb.smu.edu.sg::ebccdfe6-6d8e-4bb7-a8da-c7c567cd8be0" providerId="AD" clId="Web-{232FED1F-5E17-17F1-0652-8D5092B7AD9F}" dt="2024-06-19T16:14:38.802" v="265" actId="14100"/>
      <pc:docMkLst>
        <pc:docMk/>
      </pc:docMkLst>
      <pc:sldChg chg="delSp modSp">
        <pc:chgData name="Kruti CHANDRASHEKAR" userId="S::kruti.c.2023@mitb.smu.edu.sg::ebccdfe6-6d8e-4bb7-a8da-c7c567cd8be0" providerId="AD" clId="Web-{232FED1F-5E17-17F1-0652-8D5092B7AD9F}" dt="2024-06-19T16:11:07.490" v="207" actId="1076"/>
        <pc:sldMkLst>
          <pc:docMk/>
          <pc:sldMk cId="922882710" sldId="337"/>
        </pc:sldMkLst>
        <pc:spChg chg="mod">
          <ac:chgData name="Kruti CHANDRASHEKAR" userId="S::kruti.c.2023@mitb.smu.edu.sg::ebccdfe6-6d8e-4bb7-a8da-c7c567cd8be0" providerId="AD" clId="Web-{232FED1F-5E17-17F1-0652-8D5092B7AD9F}" dt="2024-06-19T16:11:04.177" v="206" actId="1076"/>
          <ac:spMkLst>
            <pc:docMk/>
            <pc:sldMk cId="922882710" sldId="337"/>
            <ac:spMk id="4" creationId="{83851775-0907-E4DC-A766-911398571390}"/>
          </ac:spMkLst>
        </pc:spChg>
        <pc:spChg chg="del">
          <ac:chgData name="Kruti CHANDRASHEKAR" userId="S::kruti.c.2023@mitb.smu.edu.sg::ebccdfe6-6d8e-4bb7-a8da-c7c567cd8be0" providerId="AD" clId="Web-{232FED1F-5E17-17F1-0652-8D5092B7AD9F}" dt="2024-06-19T16:09:32.505" v="183"/>
          <ac:spMkLst>
            <pc:docMk/>
            <pc:sldMk cId="922882710" sldId="337"/>
            <ac:spMk id="7" creationId="{0FFE40DE-D448-750F-6450-9FE363008D41}"/>
          </ac:spMkLst>
        </pc:spChg>
        <pc:spChg chg="mod">
          <ac:chgData name="Kruti CHANDRASHEKAR" userId="S::kruti.c.2023@mitb.smu.edu.sg::ebccdfe6-6d8e-4bb7-a8da-c7c567cd8be0" providerId="AD" clId="Web-{232FED1F-5E17-17F1-0652-8D5092B7AD9F}" dt="2024-06-19T16:09:50.396" v="188" actId="1076"/>
          <ac:spMkLst>
            <pc:docMk/>
            <pc:sldMk cId="922882710" sldId="337"/>
            <ac:spMk id="8" creationId="{D30C94E0-C58F-5698-BE0C-AEFE7242DED4}"/>
          </ac:spMkLst>
        </pc:spChg>
        <pc:picChg chg="mod">
          <ac:chgData name="Kruti CHANDRASHEKAR" userId="S::kruti.c.2023@mitb.smu.edu.sg::ebccdfe6-6d8e-4bb7-a8da-c7c567cd8be0" providerId="AD" clId="Web-{232FED1F-5E17-17F1-0652-8D5092B7AD9F}" dt="2024-06-19T16:10:45.880" v="202" actId="1076"/>
          <ac:picMkLst>
            <pc:docMk/>
            <pc:sldMk cId="922882710" sldId="337"/>
            <ac:picMk id="2" creationId="{A20910A5-7E71-074A-3FB3-A535785B4F78}"/>
          </ac:picMkLst>
        </pc:picChg>
        <pc:picChg chg="mod">
          <ac:chgData name="Kruti CHANDRASHEKAR" userId="S::kruti.c.2023@mitb.smu.edu.sg::ebccdfe6-6d8e-4bb7-a8da-c7c567cd8be0" providerId="AD" clId="Web-{232FED1F-5E17-17F1-0652-8D5092B7AD9F}" dt="2024-06-19T16:11:07.490" v="207" actId="1076"/>
          <ac:picMkLst>
            <pc:docMk/>
            <pc:sldMk cId="922882710" sldId="337"/>
            <ac:picMk id="3" creationId="{1C6B8A6E-3F51-28AF-C3CA-210E3DC88D4C}"/>
          </ac:picMkLst>
        </pc:picChg>
        <pc:picChg chg="del">
          <ac:chgData name="Kruti CHANDRASHEKAR" userId="S::kruti.c.2023@mitb.smu.edu.sg::ebccdfe6-6d8e-4bb7-a8da-c7c567cd8be0" providerId="AD" clId="Web-{232FED1F-5E17-17F1-0652-8D5092B7AD9F}" dt="2024-06-19T16:04:31.520" v="104"/>
          <ac:picMkLst>
            <pc:docMk/>
            <pc:sldMk cId="922882710" sldId="337"/>
            <ac:picMk id="5" creationId="{FA3169C2-DC78-3DD2-9C66-5AA8A5718FE3}"/>
          </ac:picMkLst>
        </pc:picChg>
        <pc:cxnChg chg="mod">
          <ac:chgData name="Kruti CHANDRASHEKAR" userId="S::kruti.c.2023@mitb.smu.edu.sg::ebccdfe6-6d8e-4bb7-a8da-c7c567cd8be0" providerId="AD" clId="Web-{232FED1F-5E17-17F1-0652-8D5092B7AD9F}" dt="2024-06-19T16:10:49.802" v="203" actId="14100"/>
          <ac:cxnSpMkLst>
            <pc:docMk/>
            <pc:sldMk cId="922882710" sldId="337"/>
            <ac:cxnSpMk id="10" creationId="{F37CF4D7-E5D1-67D1-E67F-131A8DE55BC8}"/>
          </ac:cxnSpMkLst>
        </pc:cxnChg>
        <pc:cxnChg chg="mod">
          <ac:chgData name="Kruti CHANDRASHEKAR" userId="S::kruti.c.2023@mitb.smu.edu.sg::ebccdfe6-6d8e-4bb7-a8da-c7c567cd8be0" providerId="AD" clId="Web-{232FED1F-5E17-17F1-0652-8D5092B7AD9F}" dt="2024-06-19T16:10:41.662" v="201" actId="14100"/>
          <ac:cxnSpMkLst>
            <pc:docMk/>
            <pc:sldMk cId="922882710" sldId="337"/>
            <ac:cxnSpMk id="18" creationId="{CB926F47-D7D1-FCEA-6245-372A3CAFFEFA}"/>
          </ac:cxnSpMkLst>
        </pc:cxnChg>
      </pc:sldChg>
      <pc:sldChg chg="delSp modSp del">
        <pc:chgData name="Kruti CHANDRASHEKAR" userId="S::kruti.c.2023@mitb.smu.edu.sg::ebccdfe6-6d8e-4bb7-a8da-c7c567cd8be0" providerId="AD" clId="Web-{232FED1F-5E17-17F1-0652-8D5092B7AD9F}" dt="2024-06-19T16:01:21.192" v="65"/>
        <pc:sldMkLst>
          <pc:docMk/>
          <pc:sldMk cId="1148487301" sldId="361"/>
        </pc:sldMkLst>
        <pc:spChg chg="mod">
          <ac:chgData name="Kruti CHANDRASHEKAR" userId="S::kruti.c.2023@mitb.smu.edu.sg::ebccdfe6-6d8e-4bb7-a8da-c7c567cd8be0" providerId="AD" clId="Web-{232FED1F-5E17-17F1-0652-8D5092B7AD9F}" dt="2024-06-19T15:59:38.942" v="41" actId="20577"/>
          <ac:spMkLst>
            <pc:docMk/>
            <pc:sldMk cId="1148487301" sldId="361"/>
            <ac:spMk id="4" creationId="{4A3EF7F4-C068-37FD-430B-D7E7BEAAE661}"/>
          </ac:spMkLst>
        </pc:spChg>
        <pc:picChg chg="del">
          <ac:chgData name="Kruti CHANDRASHEKAR" userId="S::kruti.c.2023@mitb.smu.edu.sg::ebccdfe6-6d8e-4bb7-a8da-c7c567cd8be0" providerId="AD" clId="Web-{232FED1F-5E17-17F1-0652-8D5092B7AD9F}" dt="2024-06-19T16:00:14.598" v="43"/>
          <ac:picMkLst>
            <pc:docMk/>
            <pc:sldMk cId="1148487301" sldId="361"/>
            <ac:picMk id="11" creationId="{D788CAD5-AD47-F00D-B5AD-BD5F17BB70BB}"/>
          </ac:picMkLst>
        </pc:picChg>
      </pc:sldChg>
      <pc:sldChg chg="del">
        <pc:chgData name="Kruti CHANDRASHEKAR" userId="S::kruti.c.2023@mitb.smu.edu.sg::ebccdfe6-6d8e-4bb7-a8da-c7c567cd8be0" providerId="AD" clId="Web-{232FED1F-5E17-17F1-0652-8D5092B7AD9F}" dt="2024-06-19T15:59:26.395" v="38"/>
        <pc:sldMkLst>
          <pc:docMk/>
          <pc:sldMk cId="3649075341" sldId="362"/>
        </pc:sldMkLst>
      </pc:sldChg>
      <pc:sldChg chg="addSp delSp modSp">
        <pc:chgData name="Kruti CHANDRASHEKAR" userId="S::kruti.c.2023@mitb.smu.edu.sg::ebccdfe6-6d8e-4bb7-a8da-c7c567cd8be0" providerId="AD" clId="Web-{232FED1F-5E17-17F1-0652-8D5092B7AD9F}" dt="2024-06-19T16:14:38.802" v="265" actId="14100"/>
        <pc:sldMkLst>
          <pc:docMk/>
          <pc:sldMk cId="957639391" sldId="363"/>
        </pc:sldMkLst>
        <pc:spChg chg="add del mod">
          <ac:chgData name="Kruti CHANDRASHEKAR" userId="S::kruti.c.2023@mitb.smu.edu.sg::ebccdfe6-6d8e-4bb7-a8da-c7c567cd8be0" providerId="AD" clId="Web-{232FED1F-5E17-17F1-0652-8D5092B7AD9F}" dt="2024-06-19T16:06:19.864" v="114"/>
          <ac:spMkLst>
            <pc:docMk/>
            <pc:sldMk cId="957639391" sldId="363"/>
            <ac:spMk id="4" creationId="{2FAF210C-C739-78F1-6FE1-14C93D138B22}"/>
          </ac:spMkLst>
        </pc:spChg>
        <pc:spChg chg="mod">
          <ac:chgData name="Kruti CHANDRASHEKAR" userId="S::kruti.c.2023@mitb.smu.edu.sg::ebccdfe6-6d8e-4bb7-a8da-c7c567cd8be0" providerId="AD" clId="Web-{232FED1F-5E17-17F1-0652-8D5092B7AD9F}" dt="2024-06-19T16:01:10.239" v="63" actId="1076"/>
          <ac:spMkLst>
            <pc:docMk/>
            <pc:sldMk cId="957639391" sldId="363"/>
            <ac:spMk id="6" creationId="{12FDCDB3-2A88-128D-C124-28DB70E0822C}"/>
          </ac:spMkLst>
        </pc:spChg>
        <pc:spChg chg="del mod">
          <ac:chgData name="Kruti CHANDRASHEKAR" userId="S::kruti.c.2023@mitb.smu.edu.sg::ebccdfe6-6d8e-4bb7-a8da-c7c567cd8be0" providerId="AD" clId="Web-{232FED1F-5E17-17F1-0652-8D5092B7AD9F}" dt="2024-06-19T16:00:31.895" v="51"/>
          <ac:spMkLst>
            <pc:docMk/>
            <pc:sldMk cId="957639391" sldId="363"/>
            <ac:spMk id="7" creationId="{1F8C3E20-1440-D9EA-AA4D-276263488061}"/>
          </ac:spMkLst>
        </pc:spChg>
        <pc:spChg chg="add mod">
          <ac:chgData name="Kruti CHANDRASHEKAR" userId="S::kruti.c.2023@mitb.smu.edu.sg::ebccdfe6-6d8e-4bb7-a8da-c7c567cd8be0" providerId="AD" clId="Web-{232FED1F-5E17-17F1-0652-8D5092B7AD9F}" dt="2024-06-19T16:14:32.662" v="263" actId="20577"/>
          <ac:spMkLst>
            <pc:docMk/>
            <pc:sldMk cId="957639391" sldId="363"/>
            <ac:spMk id="9" creationId="{CBCB911D-2BA1-A99A-0E74-9452A5EF6F94}"/>
          </ac:spMkLst>
        </pc:spChg>
        <pc:picChg chg="add del mod">
          <ac:chgData name="Kruti CHANDRASHEKAR" userId="S::kruti.c.2023@mitb.smu.edu.sg::ebccdfe6-6d8e-4bb7-a8da-c7c567cd8be0" providerId="AD" clId="Web-{232FED1F-5E17-17F1-0652-8D5092B7AD9F}" dt="2024-06-19T16:00:24.458" v="47"/>
          <ac:picMkLst>
            <pc:docMk/>
            <pc:sldMk cId="957639391" sldId="363"/>
            <ac:picMk id="3" creationId="{DF54B1EF-5D9D-A898-6D39-2645FAACD75F}"/>
          </ac:picMkLst>
        </pc:picChg>
        <pc:picChg chg="del mod">
          <ac:chgData name="Kruti CHANDRASHEKAR" userId="S::kruti.c.2023@mitb.smu.edu.sg::ebccdfe6-6d8e-4bb7-a8da-c7c567cd8be0" providerId="AD" clId="Web-{232FED1F-5E17-17F1-0652-8D5092B7AD9F}" dt="2024-06-19T16:00:22.942" v="46"/>
          <ac:picMkLst>
            <pc:docMk/>
            <pc:sldMk cId="957639391" sldId="363"/>
            <ac:picMk id="5" creationId="{5FD628F0-3A71-F18C-04F0-928A55EB7FF9}"/>
          </ac:picMkLst>
        </pc:picChg>
        <pc:picChg chg="add mod">
          <ac:chgData name="Kruti CHANDRASHEKAR" userId="S::kruti.c.2023@mitb.smu.edu.sg::ebccdfe6-6d8e-4bb7-a8da-c7c567cd8be0" providerId="AD" clId="Web-{232FED1F-5E17-17F1-0652-8D5092B7AD9F}" dt="2024-06-19T16:14:38.802" v="265" actId="14100"/>
          <ac:picMkLst>
            <pc:docMk/>
            <pc:sldMk cId="957639391" sldId="363"/>
            <ac:picMk id="8" creationId="{13B8CABA-0633-CC55-A6FD-FD5063E78A33}"/>
          </ac:picMkLst>
        </pc:picChg>
      </pc:sldChg>
      <pc:sldChg chg="addSp delSp modSp add replId">
        <pc:chgData name="Kruti CHANDRASHEKAR" userId="S::kruti.c.2023@mitb.smu.edu.sg::ebccdfe6-6d8e-4bb7-a8da-c7c567cd8be0" providerId="AD" clId="Web-{232FED1F-5E17-17F1-0652-8D5092B7AD9F}" dt="2024-06-19T16:13:54.521" v="260" actId="1076"/>
        <pc:sldMkLst>
          <pc:docMk/>
          <pc:sldMk cId="2089945624" sldId="388"/>
        </pc:sldMkLst>
        <pc:spChg chg="del mod">
          <ac:chgData name="Kruti CHANDRASHEKAR" userId="S::kruti.c.2023@mitb.smu.edu.sg::ebccdfe6-6d8e-4bb7-a8da-c7c567cd8be0" providerId="AD" clId="Web-{232FED1F-5E17-17F1-0652-8D5092B7AD9F}" dt="2024-06-19T16:06:33.427" v="119"/>
          <ac:spMkLst>
            <pc:docMk/>
            <pc:sldMk cId="2089945624" sldId="388"/>
            <ac:spMk id="4" creationId="{2FAF210C-C739-78F1-6FE1-14C93D138B22}"/>
          </ac:spMkLst>
        </pc:spChg>
        <pc:spChg chg="mod">
          <ac:chgData name="Kruti CHANDRASHEKAR" userId="S::kruti.c.2023@mitb.smu.edu.sg::ebccdfe6-6d8e-4bb7-a8da-c7c567cd8be0" providerId="AD" clId="Web-{232FED1F-5E17-17F1-0652-8D5092B7AD9F}" dt="2024-06-19T16:12:56.459" v="248" actId="1076"/>
          <ac:spMkLst>
            <pc:docMk/>
            <pc:sldMk cId="2089945624" sldId="388"/>
            <ac:spMk id="7" creationId="{1F8C3E20-1440-D9EA-AA4D-276263488061}"/>
          </ac:spMkLst>
        </pc:spChg>
        <pc:spChg chg="add mod">
          <ac:chgData name="Kruti CHANDRASHEKAR" userId="S::kruti.c.2023@mitb.smu.edu.sg::ebccdfe6-6d8e-4bb7-a8da-c7c567cd8be0" providerId="AD" clId="Web-{232FED1F-5E17-17F1-0652-8D5092B7AD9F}" dt="2024-06-19T16:13:54.521" v="260" actId="1076"/>
          <ac:spMkLst>
            <pc:docMk/>
            <pc:sldMk cId="2089945624" sldId="388"/>
            <ac:spMk id="8" creationId="{2FAF210C-C739-78F1-6FE1-14C93D138B22}"/>
          </ac:spMkLst>
        </pc:spChg>
        <pc:picChg chg="add mod">
          <ac:chgData name="Kruti CHANDRASHEKAR" userId="S::kruti.c.2023@mitb.smu.edu.sg::ebccdfe6-6d8e-4bb7-a8da-c7c567cd8be0" providerId="AD" clId="Web-{232FED1F-5E17-17F1-0652-8D5092B7AD9F}" dt="2024-06-19T16:13:20.162" v="253" actId="14100"/>
          <ac:picMkLst>
            <pc:docMk/>
            <pc:sldMk cId="2089945624" sldId="388"/>
            <ac:picMk id="2" creationId="{86CB5005-1CC0-4A25-84D6-4C053E3E1B26}"/>
          </ac:picMkLst>
        </pc:picChg>
        <pc:picChg chg="mod">
          <ac:chgData name="Kruti CHANDRASHEKAR" userId="S::kruti.c.2023@mitb.smu.edu.sg::ebccdfe6-6d8e-4bb7-a8da-c7c567cd8be0" providerId="AD" clId="Web-{232FED1F-5E17-17F1-0652-8D5092B7AD9F}" dt="2024-06-19T16:13:40.740" v="258" actId="14100"/>
          <ac:picMkLst>
            <pc:docMk/>
            <pc:sldMk cId="2089945624" sldId="388"/>
            <ac:picMk id="3" creationId="{DF54B1EF-5D9D-A898-6D39-2645FAACD75F}"/>
          </ac:picMkLst>
        </pc:picChg>
        <pc:picChg chg="mod">
          <ac:chgData name="Kruti CHANDRASHEKAR" userId="S::kruti.c.2023@mitb.smu.edu.sg::ebccdfe6-6d8e-4bb7-a8da-c7c567cd8be0" providerId="AD" clId="Web-{232FED1F-5E17-17F1-0652-8D5092B7AD9F}" dt="2024-06-19T16:13:44.380" v="259" actId="14100"/>
          <ac:picMkLst>
            <pc:docMk/>
            <pc:sldMk cId="2089945624" sldId="388"/>
            <ac:picMk id="5" creationId="{5FD628F0-3A71-F18C-04F0-928A55EB7FF9}"/>
          </ac:picMkLst>
        </pc:picChg>
      </pc:sldChg>
    </pc:docChg>
  </pc:docChgLst>
  <pc:docChgLst>
    <pc:chgData name="AN Junyu" userId="S::jy.an.2023@mitb.smu.edu.sg::ba25a5d4-5f8c-4c20-a9fb-27a35dc2e06e" providerId="AD" clId="Web-{1427D1E5-3918-9648-7E0F-6D93B8FF3F97}"/>
    <pc:docChg chg="modSld">
      <pc:chgData name="AN Junyu" userId="S::jy.an.2023@mitb.smu.edu.sg::ba25a5d4-5f8c-4c20-a9fb-27a35dc2e06e" providerId="AD" clId="Web-{1427D1E5-3918-9648-7E0F-6D93B8FF3F97}" dt="2024-06-18T11:40:44.438" v="1" actId="14100"/>
      <pc:docMkLst>
        <pc:docMk/>
      </pc:docMkLst>
      <pc:sldChg chg="modSp">
        <pc:chgData name="AN Junyu" userId="S::jy.an.2023@mitb.smu.edu.sg::ba25a5d4-5f8c-4c20-a9fb-27a35dc2e06e" providerId="AD" clId="Web-{1427D1E5-3918-9648-7E0F-6D93B8FF3F97}" dt="2024-06-18T11:40:44.438" v="1" actId="14100"/>
        <pc:sldMkLst>
          <pc:docMk/>
          <pc:sldMk cId="2465754347" sldId="360"/>
        </pc:sldMkLst>
        <pc:grpChg chg="mod">
          <ac:chgData name="AN Junyu" userId="S::jy.an.2023@mitb.smu.edu.sg::ba25a5d4-5f8c-4c20-a9fb-27a35dc2e06e" providerId="AD" clId="Web-{1427D1E5-3918-9648-7E0F-6D93B8FF3F97}" dt="2024-06-18T11:40:44.438" v="1" actId="14100"/>
          <ac:grpSpMkLst>
            <pc:docMk/>
            <pc:sldMk cId="2465754347" sldId="360"/>
            <ac:grpSpMk id="20" creationId="{928C2DD0-C795-AD6C-4EE9-5AC0802010E6}"/>
          </ac:grpSpMkLst>
        </pc:grpChg>
      </pc:sldChg>
    </pc:docChg>
  </pc:docChgLst>
  <pc:docChgLst>
    <pc:chgData name="Kruti CHANDRASHEKAR" userId="S::kruti.c.2023@mitb.smu.edu.sg::ebccdfe6-6d8e-4bb7-a8da-c7c567cd8be0" providerId="AD" clId="Web-{A4C06CDA-810A-2307-DFAB-451E58C5FBEE}"/>
    <pc:docChg chg="addSld delSld modSld sldOrd">
      <pc:chgData name="Kruti CHANDRASHEKAR" userId="S::kruti.c.2023@mitb.smu.edu.sg::ebccdfe6-6d8e-4bb7-a8da-c7c567cd8be0" providerId="AD" clId="Web-{A4C06CDA-810A-2307-DFAB-451E58C5FBEE}" dt="2024-06-19T22:45:42.532" v="1621" actId="20577"/>
      <pc:docMkLst>
        <pc:docMk/>
      </pc:docMkLst>
      <pc:sldChg chg="modSp">
        <pc:chgData name="Kruti CHANDRASHEKAR" userId="S::kruti.c.2023@mitb.smu.edu.sg::ebccdfe6-6d8e-4bb7-a8da-c7c567cd8be0" providerId="AD" clId="Web-{A4C06CDA-810A-2307-DFAB-451E58C5FBEE}" dt="2024-06-19T21:54:03.268" v="857" actId="20577"/>
        <pc:sldMkLst>
          <pc:docMk/>
          <pc:sldMk cId="0" sldId="258"/>
        </pc:sldMkLst>
        <pc:graphicFrameChg chg="modGraphic">
          <ac:chgData name="Kruti CHANDRASHEKAR" userId="S::kruti.c.2023@mitb.smu.edu.sg::ebccdfe6-6d8e-4bb7-a8da-c7c567cd8be0" providerId="AD" clId="Web-{A4C06CDA-810A-2307-DFAB-451E58C5FBEE}" dt="2024-06-19T21:54:03.268" v="857" actId="20577"/>
          <ac:graphicFrameMkLst>
            <pc:docMk/>
            <pc:sldMk cId="0" sldId="258"/>
            <ac:graphicFrameMk id="41" creationId="{DB34BAAF-F465-1505-BA69-61EFE964157E}"/>
          </ac:graphicFrameMkLst>
        </pc:graphicFrameChg>
      </pc:sldChg>
      <pc:sldChg chg="modSp delCm">
        <pc:chgData name="Kruti CHANDRASHEKAR" userId="S::kruti.c.2023@mitb.smu.edu.sg::ebccdfe6-6d8e-4bb7-a8da-c7c567cd8be0" providerId="AD" clId="Web-{A4C06CDA-810A-2307-DFAB-451E58C5FBEE}" dt="2024-06-19T22:28:09.347" v="1511"/>
        <pc:sldMkLst>
          <pc:docMk/>
          <pc:sldMk cId="3601716197" sldId="309"/>
        </pc:sldMkLst>
        <pc:spChg chg="mod">
          <ac:chgData name="Kruti CHANDRASHEKAR" userId="S::kruti.c.2023@mitb.smu.edu.sg::ebccdfe6-6d8e-4bb7-a8da-c7c567cd8be0" providerId="AD" clId="Web-{A4C06CDA-810A-2307-DFAB-451E58C5FBEE}" dt="2024-06-19T22:00:02.572" v="934" actId="20577"/>
          <ac:spMkLst>
            <pc:docMk/>
            <pc:sldMk cId="3601716197" sldId="309"/>
            <ac:spMk id="2" creationId="{9FD44102-8962-034E-C498-15C00A9059E8}"/>
          </ac:spMkLst>
        </pc:spChg>
        <pc:graphicFrameChg chg="mod modGraphic">
          <ac:chgData name="Kruti CHANDRASHEKAR" userId="S::kruti.c.2023@mitb.smu.edu.sg::ebccdfe6-6d8e-4bb7-a8da-c7c567cd8be0" providerId="AD" clId="Web-{A4C06CDA-810A-2307-DFAB-451E58C5FBEE}" dt="2024-06-19T22:00:36.182" v="956"/>
          <ac:graphicFrameMkLst>
            <pc:docMk/>
            <pc:sldMk cId="3601716197" sldId="309"/>
            <ac:graphicFrameMk id="4" creationId="{4CE201C8-13E7-C206-95E6-348FFBC00114}"/>
          </ac:graphicFrameMkLst>
        </pc:graphicFrameChg>
        <pc:extLst>
          <p:ext xmlns:p="http://schemas.openxmlformats.org/presentationml/2006/main" uri="{D6D511B9-2390-475A-947B-AFAB55BFBCF1}">
            <pc226:cmChg xmlns:pc226="http://schemas.microsoft.com/office/powerpoint/2022/06/main/command" chg="del">
              <pc226:chgData name="Kruti CHANDRASHEKAR" userId="S::kruti.c.2023@mitb.smu.edu.sg::ebccdfe6-6d8e-4bb7-a8da-c7c567cd8be0" providerId="AD" clId="Web-{A4C06CDA-810A-2307-DFAB-451E58C5FBEE}" dt="2024-06-19T22:28:09.347" v="1511"/>
              <pc2:cmMkLst xmlns:pc2="http://schemas.microsoft.com/office/powerpoint/2019/9/main/command">
                <pc:docMk/>
                <pc:sldMk cId="3601716197" sldId="309"/>
                <pc2:cmMk id="{1A15D9F3-4F68-4487-A66E-A0C57C979731}"/>
              </pc2:cmMkLst>
            </pc226:cmChg>
          </p:ext>
        </pc:extLst>
      </pc:sldChg>
      <pc:sldChg chg="modSp">
        <pc:chgData name="Kruti CHANDRASHEKAR" userId="S::kruti.c.2023@mitb.smu.edu.sg::ebccdfe6-6d8e-4bb7-a8da-c7c567cd8be0" providerId="AD" clId="Web-{A4C06CDA-810A-2307-DFAB-451E58C5FBEE}" dt="2024-06-19T22:40:10.872" v="1543" actId="20577"/>
        <pc:sldMkLst>
          <pc:docMk/>
          <pc:sldMk cId="4140932279" sldId="311"/>
        </pc:sldMkLst>
        <pc:spChg chg="mod">
          <ac:chgData name="Kruti CHANDRASHEKAR" userId="S::kruti.c.2023@mitb.smu.edu.sg::ebccdfe6-6d8e-4bb7-a8da-c7c567cd8be0" providerId="AD" clId="Web-{A4C06CDA-810A-2307-DFAB-451E58C5FBEE}" dt="2024-06-19T22:40:10.872" v="1543" actId="20577"/>
          <ac:spMkLst>
            <pc:docMk/>
            <pc:sldMk cId="4140932279" sldId="311"/>
            <ac:spMk id="3" creationId="{1BF0CE58-53E1-26F2-0FC4-C940DB4EBD77}"/>
          </ac:spMkLst>
        </pc:spChg>
      </pc:sldChg>
      <pc:sldChg chg="delCm">
        <pc:chgData name="Kruti CHANDRASHEKAR" userId="S::kruti.c.2023@mitb.smu.edu.sg::ebccdfe6-6d8e-4bb7-a8da-c7c567cd8be0" providerId="AD" clId="Web-{A4C06CDA-810A-2307-DFAB-451E58C5FBEE}" dt="2024-06-19T21:30:33.018" v="444"/>
        <pc:sldMkLst>
          <pc:docMk/>
          <pc:sldMk cId="1424537479" sldId="312"/>
        </pc:sldMkLst>
        <pc:extLst>
          <p:ext xmlns:p="http://schemas.openxmlformats.org/presentationml/2006/main" uri="{D6D511B9-2390-475A-947B-AFAB55BFBCF1}">
            <pc226:cmChg xmlns:pc226="http://schemas.microsoft.com/office/powerpoint/2022/06/main/command" chg="del">
              <pc226:chgData name="Kruti CHANDRASHEKAR" userId="S::kruti.c.2023@mitb.smu.edu.sg::ebccdfe6-6d8e-4bb7-a8da-c7c567cd8be0" providerId="AD" clId="Web-{A4C06CDA-810A-2307-DFAB-451E58C5FBEE}" dt="2024-06-19T21:30:33.018" v="444"/>
              <pc2:cmMkLst xmlns:pc2="http://schemas.microsoft.com/office/powerpoint/2019/9/main/command">
                <pc:docMk/>
                <pc:sldMk cId="1424537479" sldId="312"/>
                <pc2:cmMk id="{998970BC-D68A-4C82-952E-EE0F62403FAA}"/>
              </pc2:cmMkLst>
            </pc226:cmChg>
            <pc226:cmChg xmlns:pc226="http://schemas.microsoft.com/office/powerpoint/2022/06/main/command" chg="del">
              <pc226:chgData name="Kruti CHANDRASHEKAR" userId="S::kruti.c.2023@mitb.smu.edu.sg::ebccdfe6-6d8e-4bb7-a8da-c7c567cd8be0" providerId="AD" clId="Web-{A4C06CDA-810A-2307-DFAB-451E58C5FBEE}" dt="2024-06-19T21:30:30.814" v="443"/>
              <pc2:cmMkLst xmlns:pc2="http://schemas.microsoft.com/office/powerpoint/2019/9/main/command">
                <pc:docMk/>
                <pc:sldMk cId="1424537479" sldId="312"/>
                <pc2:cmMk id="{98BE2DDA-FDE5-46C8-80AF-2954C6D6C4A3}"/>
              </pc2:cmMkLst>
            </pc226:cmChg>
          </p:ext>
        </pc:extLst>
      </pc:sldChg>
      <pc:sldChg chg="modSp">
        <pc:chgData name="Kruti CHANDRASHEKAR" userId="S::kruti.c.2023@mitb.smu.edu.sg::ebccdfe6-6d8e-4bb7-a8da-c7c567cd8be0" providerId="AD" clId="Web-{A4C06CDA-810A-2307-DFAB-451E58C5FBEE}" dt="2024-06-19T21:32:21.416" v="455" actId="1076"/>
        <pc:sldMkLst>
          <pc:docMk/>
          <pc:sldMk cId="3029762314" sldId="318"/>
        </pc:sldMkLst>
        <pc:spChg chg="mod">
          <ac:chgData name="Kruti CHANDRASHEKAR" userId="S::kruti.c.2023@mitb.smu.edu.sg::ebccdfe6-6d8e-4bb7-a8da-c7c567cd8be0" providerId="AD" clId="Web-{A4C06CDA-810A-2307-DFAB-451E58C5FBEE}" dt="2024-06-19T21:32:07.212" v="454" actId="20577"/>
          <ac:spMkLst>
            <pc:docMk/>
            <pc:sldMk cId="3029762314" sldId="318"/>
            <ac:spMk id="18" creationId="{4D245D82-74AC-EECB-7C2C-E68452EC5DD3}"/>
          </ac:spMkLst>
        </pc:spChg>
        <pc:spChg chg="mod">
          <ac:chgData name="Kruti CHANDRASHEKAR" userId="S::kruti.c.2023@mitb.smu.edu.sg::ebccdfe6-6d8e-4bb7-a8da-c7c567cd8be0" providerId="AD" clId="Web-{A4C06CDA-810A-2307-DFAB-451E58C5FBEE}" dt="2024-06-19T21:31:45.899" v="452" actId="20577"/>
          <ac:spMkLst>
            <pc:docMk/>
            <pc:sldMk cId="3029762314" sldId="318"/>
            <ac:spMk id="42" creationId="{7754FF40-2B70-0BE7-CC32-79123DE8FAE8}"/>
          </ac:spMkLst>
        </pc:spChg>
        <pc:spChg chg="mod">
          <ac:chgData name="Kruti CHANDRASHEKAR" userId="S::kruti.c.2023@mitb.smu.edu.sg::ebccdfe6-6d8e-4bb7-a8da-c7c567cd8be0" providerId="AD" clId="Web-{A4C06CDA-810A-2307-DFAB-451E58C5FBEE}" dt="2024-06-19T21:31:41.239" v="451" actId="1076"/>
          <ac:spMkLst>
            <pc:docMk/>
            <pc:sldMk cId="3029762314" sldId="318"/>
            <ac:spMk id="43" creationId="{7B3866E5-9348-9DED-CCDE-E7E9EE21AFD9}"/>
          </ac:spMkLst>
        </pc:spChg>
        <pc:spChg chg="mod">
          <ac:chgData name="Kruti CHANDRASHEKAR" userId="S::kruti.c.2023@mitb.smu.edu.sg::ebccdfe6-6d8e-4bb7-a8da-c7c567cd8be0" providerId="AD" clId="Web-{A4C06CDA-810A-2307-DFAB-451E58C5FBEE}" dt="2024-06-19T21:31:25.911" v="448" actId="20577"/>
          <ac:spMkLst>
            <pc:docMk/>
            <pc:sldMk cId="3029762314" sldId="318"/>
            <ac:spMk id="51" creationId="{C4FEB622-A67E-84A3-AEE7-C045D662FE5A}"/>
          </ac:spMkLst>
        </pc:spChg>
        <pc:spChg chg="mod">
          <ac:chgData name="Kruti CHANDRASHEKAR" userId="S::kruti.c.2023@mitb.smu.edu.sg::ebccdfe6-6d8e-4bb7-a8da-c7c567cd8be0" providerId="AD" clId="Web-{A4C06CDA-810A-2307-DFAB-451E58C5FBEE}" dt="2024-06-19T21:32:21.416" v="455" actId="1076"/>
          <ac:spMkLst>
            <pc:docMk/>
            <pc:sldMk cId="3029762314" sldId="318"/>
            <ac:spMk id="53" creationId="{1C21DF48-E8B8-69FE-0CE8-4C6FB63DCA88}"/>
          </ac:spMkLst>
        </pc:spChg>
      </pc:sldChg>
      <pc:sldChg chg="modSp">
        <pc:chgData name="Kruti CHANDRASHEKAR" userId="S::kruti.c.2023@mitb.smu.edu.sg::ebccdfe6-6d8e-4bb7-a8da-c7c567cd8be0" providerId="AD" clId="Web-{A4C06CDA-810A-2307-DFAB-451E58C5FBEE}" dt="2024-06-19T22:43:23.472" v="1585" actId="1076"/>
        <pc:sldMkLst>
          <pc:docMk/>
          <pc:sldMk cId="874983773" sldId="334"/>
        </pc:sldMkLst>
        <pc:picChg chg="mod">
          <ac:chgData name="Kruti CHANDRASHEKAR" userId="S::kruti.c.2023@mitb.smu.edu.sg::ebccdfe6-6d8e-4bb7-a8da-c7c567cd8be0" providerId="AD" clId="Web-{A4C06CDA-810A-2307-DFAB-451E58C5FBEE}" dt="2024-06-19T22:43:23.472" v="1585" actId="1076"/>
          <ac:picMkLst>
            <pc:docMk/>
            <pc:sldMk cId="874983773" sldId="334"/>
            <ac:picMk id="11" creationId="{017CE240-5CB4-D6F6-88D1-BE512848AF20}"/>
          </ac:picMkLst>
        </pc:picChg>
      </pc:sldChg>
      <pc:sldChg chg="modSp">
        <pc:chgData name="Kruti CHANDRASHEKAR" userId="S::kruti.c.2023@mitb.smu.edu.sg::ebccdfe6-6d8e-4bb7-a8da-c7c567cd8be0" providerId="AD" clId="Web-{A4C06CDA-810A-2307-DFAB-451E58C5FBEE}" dt="2024-06-19T21:30:45.674" v="445"/>
        <pc:sldMkLst>
          <pc:docMk/>
          <pc:sldMk cId="365005270" sldId="348"/>
        </pc:sldMkLst>
        <pc:spChg chg="mod">
          <ac:chgData name="Kruti CHANDRASHEKAR" userId="S::kruti.c.2023@mitb.smu.edu.sg::ebccdfe6-6d8e-4bb7-a8da-c7c567cd8be0" providerId="AD" clId="Web-{A4C06CDA-810A-2307-DFAB-451E58C5FBEE}" dt="2024-06-19T21:30:19.095" v="442" actId="20577"/>
          <ac:spMkLst>
            <pc:docMk/>
            <pc:sldMk cId="365005270" sldId="348"/>
            <ac:spMk id="2" creationId="{6211D2E2-7E0A-8CE9-6A1F-0D594D22CC04}"/>
          </ac:spMkLst>
        </pc:spChg>
        <pc:picChg chg="mod">
          <ac:chgData name="Kruti CHANDRASHEKAR" userId="S::kruti.c.2023@mitb.smu.edu.sg::ebccdfe6-6d8e-4bb7-a8da-c7c567cd8be0" providerId="AD" clId="Web-{A4C06CDA-810A-2307-DFAB-451E58C5FBEE}" dt="2024-06-19T21:30:45.674" v="445"/>
          <ac:picMkLst>
            <pc:docMk/>
            <pc:sldMk cId="365005270" sldId="348"/>
            <ac:picMk id="17" creationId="{DCC83E11-1A6F-1CDF-5A2F-36A708A49D55}"/>
          </ac:picMkLst>
        </pc:picChg>
      </pc:sldChg>
      <pc:sldChg chg="modSp">
        <pc:chgData name="Kruti CHANDRASHEKAR" userId="S::kruti.c.2023@mitb.smu.edu.sg::ebccdfe6-6d8e-4bb7-a8da-c7c567cd8be0" providerId="AD" clId="Web-{A4C06CDA-810A-2307-DFAB-451E58C5FBEE}" dt="2024-06-19T21:32:37.010" v="477"/>
        <pc:sldMkLst>
          <pc:docMk/>
          <pc:sldMk cId="3442391974" sldId="350"/>
        </pc:sldMkLst>
        <pc:graphicFrameChg chg="mod modGraphic">
          <ac:chgData name="Kruti CHANDRASHEKAR" userId="S::kruti.c.2023@mitb.smu.edu.sg::ebccdfe6-6d8e-4bb7-a8da-c7c567cd8be0" providerId="AD" clId="Web-{A4C06CDA-810A-2307-DFAB-451E58C5FBEE}" dt="2024-06-19T21:32:37.010" v="477"/>
          <ac:graphicFrameMkLst>
            <pc:docMk/>
            <pc:sldMk cId="3442391974" sldId="350"/>
            <ac:graphicFrameMk id="2" creationId="{77510C74-0820-677C-F814-75CA7332C0DF}"/>
          </ac:graphicFrameMkLst>
        </pc:graphicFrameChg>
      </pc:sldChg>
      <pc:sldChg chg="modSp">
        <pc:chgData name="Kruti CHANDRASHEKAR" userId="S::kruti.c.2023@mitb.smu.edu.sg::ebccdfe6-6d8e-4bb7-a8da-c7c567cd8be0" providerId="AD" clId="Web-{A4C06CDA-810A-2307-DFAB-451E58C5FBEE}" dt="2024-06-19T22:39:48.168" v="1540" actId="20577"/>
        <pc:sldMkLst>
          <pc:docMk/>
          <pc:sldMk cId="863569733" sldId="351"/>
        </pc:sldMkLst>
        <pc:spChg chg="mod">
          <ac:chgData name="Kruti CHANDRASHEKAR" userId="S::kruti.c.2023@mitb.smu.edu.sg::ebccdfe6-6d8e-4bb7-a8da-c7c567cd8be0" providerId="AD" clId="Web-{A4C06CDA-810A-2307-DFAB-451E58C5FBEE}" dt="2024-06-19T22:39:48.168" v="1540" actId="20577"/>
          <ac:spMkLst>
            <pc:docMk/>
            <pc:sldMk cId="863569733" sldId="351"/>
            <ac:spMk id="4" creationId="{2E0A4977-F35A-E1B1-6057-8F592B998550}"/>
          </ac:spMkLst>
        </pc:spChg>
        <pc:graphicFrameChg chg="mod modGraphic">
          <ac:chgData name="Kruti CHANDRASHEKAR" userId="S::kruti.c.2023@mitb.smu.edu.sg::ebccdfe6-6d8e-4bb7-a8da-c7c567cd8be0" providerId="AD" clId="Web-{A4C06CDA-810A-2307-DFAB-451E58C5FBEE}" dt="2024-06-19T21:34:33.936" v="512" actId="1076"/>
          <ac:graphicFrameMkLst>
            <pc:docMk/>
            <pc:sldMk cId="863569733" sldId="351"/>
            <ac:graphicFrameMk id="3" creationId="{57E353BD-1937-1E25-07AE-8140806218AC}"/>
          </ac:graphicFrameMkLst>
        </pc:graphicFrameChg>
      </pc:sldChg>
      <pc:sldChg chg="modSp">
        <pc:chgData name="Kruti CHANDRASHEKAR" userId="S::kruti.c.2023@mitb.smu.edu.sg::ebccdfe6-6d8e-4bb7-a8da-c7c567cd8be0" providerId="AD" clId="Web-{A4C06CDA-810A-2307-DFAB-451E58C5FBEE}" dt="2024-06-19T21:39:27.087" v="548" actId="20577"/>
        <pc:sldMkLst>
          <pc:docMk/>
          <pc:sldMk cId="235391936" sldId="353"/>
        </pc:sldMkLst>
        <pc:spChg chg="mod">
          <ac:chgData name="Kruti CHANDRASHEKAR" userId="S::kruti.c.2023@mitb.smu.edu.sg::ebccdfe6-6d8e-4bb7-a8da-c7c567cd8be0" providerId="AD" clId="Web-{A4C06CDA-810A-2307-DFAB-451E58C5FBEE}" dt="2024-06-19T21:39:27.087" v="548" actId="20577"/>
          <ac:spMkLst>
            <pc:docMk/>
            <pc:sldMk cId="235391936" sldId="353"/>
            <ac:spMk id="11" creationId="{9A998242-3D17-1507-3E72-50E093C982B9}"/>
          </ac:spMkLst>
        </pc:spChg>
        <pc:spChg chg="mod">
          <ac:chgData name="Kruti CHANDRASHEKAR" userId="S::kruti.c.2023@mitb.smu.edu.sg::ebccdfe6-6d8e-4bb7-a8da-c7c567cd8be0" providerId="AD" clId="Web-{A4C06CDA-810A-2307-DFAB-451E58C5FBEE}" dt="2024-06-19T21:21:52.425" v="61" actId="20577"/>
          <ac:spMkLst>
            <pc:docMk/>
            <pc:sldMk cId="235391936" sldId="353"/>
            <ac:spMk id="1099" creationId="{00000000-0000-0000-0000-000000000000}"/>
          </ac:spMkLst>
        </pc:spChg>
      </pc:sldChg>
      <pc:sldChg chg="modSp">
        <pc:chgData name="Kruti CHANDRASHEKAR" userId="S::kruti.c.2023@mitb.smu.edu.sg::ebccdfe6-6d8e-4bb7-a8da-c7c567cd8be0" providerId="AD" clId="Web-{A4C06CDA-810A-2307-DFAB-451E58C5FBEE}" dt="2024-06-19T21:22:46.931" v="78" actId="20577"/>
        <pc:sldMkLst>
          <pc:docMk/>
          <pc:sldMk cId="2004413327" sldId="354"/>
        </pc:sldMkLst>
        <pc:spChg chg="mod">
          <ac:chgData name="Kruti CHANDRASHEKAR" userId="S::kruti.c.2023@mitb.smu.edu.sg::ebccdfe6-6d8e-4bb7-a8da-c7c567cd8be0" providerId="AD" clId="Web-{A4C06CDA-810A-2307-DFAB-451E58C5FBEE}" dt="2024-06-19T21:22:46.931" v="78" actId="20577"/>
          <ac:spMkLst>
            <pc:docMk/>
            <pc:sldMk cId="2004413327" sldId="354"/>
            <ac:spMk id="1099" creationId="{00000000-0000-0000-0000-000000000000}"/>
          </ac:spMkLst>
        </pc:spChg>
      </pc:sldChg>
      <pc:sldChg chg="modSp">
        <pc:chgData name="Kruti CHANDRASHEKAR" userId="S::kruti.c.2023@mitb.smu.edu.sg::ebccdfe6-6d8e-4bb7-a8da-c7c567cd8be0" providerId="AD" clId="Web-{A4C06CDA-810A-2307-DFAB-451E58C5FBEE}" dt="2024-06-19T22:29:37.803" v="1512" actId="14100"/>
        <pc:sldMkLst>
          <pc:docMk/>
          <pc:sldMk cId="1801109471" sldId="355"/>
        </pc:sldMkLst>
        <pc:spChg chg="mod">
          <ac:chgData name="Kruti CHANDRASHEKAR" userId="S::kruti.c.2023@mitb.smu.edu.sg::ebccdfe6-6d8e-4bb7-a8da-c7c567cd8be0" providerId="AD" clId="Web-{A4C06CDA-810A-2307-DFAB-451E58C5FBEE}" dt="2024-06-19T22:29:37.803" v="1512" actId="14100"/>
          <ac:spMkLst>
            <pc:docMk/>
            <pc:sldMk cId="1801109471" sldId="355"/>
            <ac:spMk id="3" creationId="{24C3E3E5-2A64-272B-30DA-EC8944FDB777}"/>
          </ac:spMkLst>
        </pc:spChg>
        <pc:picChg chg="mod">
          <ac:chgData name="Kruti CHANDRASHEKAR" userId="S::kruti.c.2023@mitb.smu.edu.sg::ebccdfe6-6d8e-4bb7-a8da-c7c567cd8be0" providerId="AD" clId="Web-{A4C06CDA-810A-2307-DFAB-451E58C5FBEE}" dt="2024-06-19T21:58:28.518" v="918" actId="14100"/>
          <ac:picMkLst>
            <pc:docMk/>
            <pc:sldMk cId="1801109471" sldId="355"/>
            <ac:picMk id="2" creationId="{5C6F5CCF-55EF-5C56-CDBD-46735A491B16}"/>
          </ac:picMkLst>
        </pc:picChg>
      </pc:sldChg>
      <pc:sldChg chg="modSp">
        <pc:chgData name="Kruti CHANDRASHEKAR" userId="S::kruti.c.2023@mitb.smu.edu.sg::ebccdfe6-6d8e-4bb7-a8da-c7c567cd8be0" providerId="AD" clId="Web-{A4C06CDA-810A-2307-DFAB-451E58C5FBEE}" dt="2024-06-19T22:01:20.403" v="969" actId="20577"/>
        <pc:sldMkLst>
          <pc:docMk/>
          <pc:sldMk cId="1233937272" sldId="356"/>
        </pc:sldMkLst>
        <pc:spChg chg="mod">
          <ac:chgData name="Kruti CHANDRASHEKAR" userId="S::kruti.c.2023@mitb.smu.edu.sg::ebccdfe6-6d8e-4bb7-a8da-c7c567cd8be0" providerId="AD" clId="Web-{A4C06CDA-810A-2307-DFAB-451E58C5FBEE}" dt="2024-06-19T22:01:20.403" v="969" actId="20577"/>
          <ac:spMkLst>
            <pc:docMk/>
            <pc:sldMk cId="1233937272" sldId="356"/>
            <ac:spMk id="4" creationId="{BEE60C49-51BA-7CC7-00C2-BABA9515F69B}"/>
          </ac:spMkLst>
        </pc:spChg>
        <pc:graphicFrameChg chg="mod modGraphic">
          <ac:chgData name="Kruti CHANDRASHEKAR" userId="S::kruti.c.2023@mitb.smu.edu.sg::ebccdfe6-6d8e-4bb7-a8da-c7c567cd8be0" providerId="AD" clId="Web-{A4C06CDA-810A-2307-DFAB-451E58C5FBEE}" dt="2024-06-19T21:47:04.341" v="623"/>
          <ac:graphicFrameMkLst>
            <pc:docMk/>
            <pc:sldMk cId="1233937272" sldId="356"/>
            <ac:graphicFrameMk id="3" creationId="{B31277E5-B50E-D115-83F5-2223E7BF76F4}"/>
          </ac:graphicFrameMkLst>
        </pc:graphicFrameChg>
      </pc:sldChg>
      <pc:sldChg chg="modSp">
        <pc:chgData name="Kruti CHANDRASHEKAR" userId="S::kruti.c.2023@mitb.smu.edu.sg::ebccdfe6-6d8e-4bb7-a8da-c7c567cd8be0" providerId="AD" clId="Web-{A4C06CDA-810A-2307-DFAB-451E58C5FBEE}" dt="2024-06-19T22:01:44.644" v="986" actId="1076"/>
        <pc:sldMkLst>
          <pc:docMk/>
          <pc:sldMk cId="1288799176" sldId="358"/>
        </pc:sldMkLst>
        <pc:spChg chg="mod">
          <ac:chgData name="Kruti CHANDRASHEKAR" userId="S::kruti.c.2023@mitb.smu.edu.sg::ebccdfe6-6d8e-4bb7-a8da-c7c567cd8be0" providerId="AD" clId="Web-{A4C06CDA-810A-2307-DFAB-451E58C5FBEE}" dt="2024-06-19T22:01:44.644" v="986" actId="1076"/>
          <ac:spMkLst>
            <pc:docMk/>
            <pc:sldMk cId="1288799176" sldId="358"/>
            <ac:spMk id="5" creationId="{D00BDD08-6046-D229-DC24-2360931F80B9}"/>
          </ac:spMkLst>
        </pc:spChg>
        <pc:graphicFrameChg chg="mod modGraphic">
          <ac:chgData name="Kruti CHANDRASHEKAR" userId="S::kruti.c.2023@mitb.smu.edu.sg::ebccdfe6-6d8e-4bb7-a8da-c7c567cd8be0" providerId="AD" clId="Web-{A4C06CDA-810A-2307-DFAB-451E58C5FBEE}" dt="2024-06-19T21:48:00.077" v="629"/>
          <ac:graphicFrameMkLst>
            <pc:docMk/>
            <pc:sldMk cId="1288799176" sldId="358"/>
            <ac:graphicFrameMk id="3" creationId="{B31277E5-B50E-D115-83F5-2223E7BF76F4}"/>
          </ac:graphicFrameMkLst>
        </pc:graphicFrameChg>
      </pc:sldChg>
      <pc:sldChg chg="modSp">
        <pc:chgData name="Kruti CHANDRASHEKAR" userId="S::kruti.c.2023@mitb.smu.edu.sg::ebccdfe6-6d8e-4bb7-a8da-c7c567cd8be0" providerId="AD" clId="Web-{A4C06CDA-810A-2307-DFAB-451E58C5FBEE}" dt="2024-06-19T21:55:50.700" v="878" actId="1076"/>
        <pc:sldMkLst>
          <pc:docMk/>
          <pc:sldMk cId="1033740707" sldId="365"/>
        </pc:sldMkLst>
        <pc:spChg chg="mod">
          <ac:chgData name="Kruti CHANDRASHEKAR" userId="S::kruti.c.2023@mitb.smu.edu.sg::ebccdfe6-6d8e-4bb7-a8da-c7c567cd8be0" providerId="AD" clId="Web-{A4C06CDA-810A-2307-DFAB-451E58C5FBEE}" dt="2024-06-19T21:55:50.700" v="878" actId="1076"/>
          <ac:spMkLst>
            <pc:docMk/>
            <pc:sldMk cId="1033740707" sldId="365"/>
            <ac:spMk id="5" creationId="{2A65B8EE-3D1E-F193-6FBA-FCEDE99FC9D7}"/>
          </ac:spMkLst>
        </pc:spChg>
      </pc:sldChg>
      <pc:sldChg chg="modSp">
        <pc:chgData name="Kruti CHANDRASHEKAR" userId="S::kruti.c.2023@mitb.smu.edu.sg::ebccdfe6-6d8e-4bb7-a8da-c7c567cd8be0" providerId="AD" clId="Web-{A4C06CDA-810A-2307-DFAB-451E58C5FBEE}" dt="2024-06-19T22:43:05.050" v="1582" actId="1076"/>
        <pc:sldMkLst>
          <pc:docMk/>
          <pc:sldMk cId="446339302" sldId="366"/>
        </pc:sldMkLst>
        <pc:spChg chg="mod">
          <ac:chgData name="Kruti CHANDRASHEKAR" userId="S::kruti.c.2023@mitb.smu.edu.sg::ebccdfe6-6d8e-4bb7-a8da-c7c567cd8be0" providerId="AD" clId="Web-{A4C06CDA-810A-2307-DFAB-451E58C5FBEE}" dt="2024-06-19T22:42:06.829" v="1566" actId="20577"/>
          <ac:spMkLst>
            <pc:docMk/>
            <pc:sldMk cId="446339302" sldId="366"/>
            <ac:spMk id="20" creationId="{3CA12661-9173-E516-4F4B-9A8EAC290452}"/>
          </ac:spMkLst>
        </pc:spChg>
        <pc:spChg chg="mod">
          <ac:chgData name="Kruti CHANDRASHEKAR" userId="S::kruti.c.2023@mitb.smu.edu.sg::ebccdfe6-6d8e-4bb7-a8da-c7c567cd8be0" providerId="AD" clId="Web-{A4C06CDA-810A-2307-DFAB-451E58C5FBEE}" dt="2024-06-19T22:43:05.050" v="1582" actId="1076"/>
          <ac:spMkLst>
            <pc:docMk/>
            <pc:sldMk cId="446339302" sldId="366"/>
            <ac:spMk id="23" creationId="{78F5E3BC-9858-2B9C-93E9-1C6EAC310E27}"/>
          </ac:spMkLst>
        </pc:spChg>
        <pc:picChg chg="mod">
          <ac:chgData name="Kruti CHANDRASHEKAR" userId="S::kruti.c.2023@mitb.smu.edu.sg::ebccdfe6-6d8e-4bb7-a8da-c7c567cd8be0" providerId="AD" clId="Web-{A4C06CDA-810A-2307-DFAB-451E58C5FBEE}" dt="2024-06-19T22:41:59.032" v="1562" actId="1076"/>
          <ac:picMkLst>
            <pc:docMk/>
            <pc:sldMk cId="446339302" sldId="366"/>
            <ac:picMk id="22" creationId="{3A1C11BC-4730-FF11-8FC3-78DA8B591DDF}"/>
          </ac:picMkLst>
        </pc:picChg>
      </pc:sldChg>
      <pc:sldChg chg="modSp">
        <pc:chgData name="Kruti CHANDRASHEKAR" userId="S::kruti.c.2023@mitb.smu.edu.sg::ebccdfe6-6d8e-4bb7-a8da-c7c567cd8be0" providerId="AD" clId="Web-{A4C06CDA-810A-2307-DFAB-451E58C5FBEE}" dt="2024-06-19T21:54:56.776" v="867" actId="1076"/>
        <pc:sldMkLst>
          <pc:docMk/>
          <pc:sldMk cId="3165982893" sldId="367"/>
        </pc:sldMkLst>
        <pc:spChg chg="mod">
          <ac:chgData name="Kruti CHANDRASHEKAR" userId="S::kruti.c.2023@mitb.smu.edu.sg::ebccdfe6-6d8e-4bb7-a8da-c7c567cd8be0" providerId="AD" clId="Web-{A4C06CDA-810A-2307-DFAB-451E58C5FBEE}" dt="2024-06-19T21:54:43.604" v="864" actId="1076"/>
          <ac:spMkLst>
            <pc:docMk/>
            <pc:sldMk cId="3165982893" sldId="367"/>
            <ac:spMk id="11" creationId="{116E65ED-2F05-1572-E040-CE54DBA8213D}"/>
          </ac:spMkLst>
        </pc:spChg>
        <pc:spChg chg="mod">
          <ac:chgData name="Kruti CHANDRASHEKAR" userId="S::kruti.c.2023@mitb.smu.edu.sg::ebccdfe6-6d8e-4bb7-a8da-c7c567cd8be0" providerId="AD" clId="Web-{A4C06CDA-810A-2307-DFAB-451E58C5FBEE}" dt="2024-06-19T21:54:27.472" v="860" actId="1076"/>
          <ac:spMkLst>
            <pc:docMk/>
            <pc:sldMk cId="3165982893" sldId="367"/>
            <ac:spMk id="13" creationId="{AC3DA3EC-6344-A263-71C2-07D0B890A83B}"/>
          </ac:spMkLst>
        </pc:spChg>
        <pc:spChg chg="mod">
          <ac:chgData name="Kruti CHANDRASHEKAR" userId="S::kruti.c.2023@mitb.smu.edu.sg::ebccdfe6-6d8e-4bb7-a8da-c7c567cd8be0" providerId="AD" clId="Web-{A4C06CDA-810A-2307-DFAB-451E58C5FBEE}" dt="2024-06-19T21:54:36.394" v="862" actId="1076"/>
          <ac:spMkLst>
            <pc:docMk/>
            <pc:sldMk cId="3165982893" sldId="367"/>
            <ac:spMk id="14" creationId="{79CCEDA7-5592-9875-5984-85B708F3FE27}"/>
          </ac:spMkLst>
        </pc:spChg>
        <pc:spChg chg="mod">
          <ac:chgData name="Kruti CHANDRASHEKAR" userId="S::kruti.c.2023@mitb.smu.edu.sg::ebccdfe6-6d8e-4bb7-a8da-c7c567cd8be0" providerId="AD" clId="Web-{A4C06CDA-810A-2307-DFAB-451E58C5FBEE}" dt="2024-06-19T21:54:40.285" v="863" actId="1076"/>
          <ac:spMkLst>
            <pc:docMk/>
            <pc:sldMk cId="3165982893" sldId="367"/>
            <ac:spMk id="15" creationId="{7C8C3EE7-3363-64AF-1461-C1E479B261DA}"/>
          </ac:spMkLst>
        </pc:spChg>
        <pc:spChg chg="mod">
          <ac:chgData name="Kruti CHANDRASHEKAR" userId="S::kruti.c.2023@mitb.smu.edu.sg::ebccdfe6-6d8e-4bb7-a8da-c7c567cd8be0" providerId="AD" clId="Web-{A4C06CDA-810A-2307-DFAB-451E58C5FBEE}" dt="2024-06-19T21:54:51.729" v="866" actId="1076"/>
          <ac:spMkLst>
            <pc:docMk/>
            <pc:sldMk cId="3165982893" sldId="367"/>
            <ac:spMk id="16" creationId="{0CC5E822-10B0-9707-02B2-72B282CC3AA5}"/>
          </ac:spMkLst>
        </pc:spChg>
        <pc:spChg chg="mod">
          <ac:chgData name="Kruti CHANDRASHEKAR" userId="S::kruti.c.2023@mitb.smu.edu.sg::ebccdfe6-6d8e-4bb7-a8da-c7c567cd8be0" providerId="AD" clId="Web-{A4C06CDA-810A-2307-DFAB-451E58C5FBEE}" dt="2024-06-19T21:54:56.776" v="867" actId="1076"/>
          <ac:spMkLst>
            <pc:docMk/>
            <pc:sldMk cId="3165982893" sldId="367"/>
            <ac:spMk id="17" creationId="{6CE22356-C51A-691A-E24F-1D2F737E95FE}"/>
          </ac:spMkLst>
        </pc:spChg>
        <pc:grpChg chg="mod">
          <ac:chgData name="Kruti CHANDRASHEKAR" userId="S::kruti.c.2023@mitb.smu.edu.sg::ebccdfe6-6d8e-4bb7-a8da-c7c567cd8be0" providerId="AD" clId="Web-{A4C06CDA-810A-2307-DFAB-451E58C5FBEE}" dt="2024-06-19T21:54:22.784" v="858" actId="1076"/>
          <ac:grpSpMkLst>
            <pc:docMk/>
            <pc:sldMk cId="3165982893" sldId="367"/>
            <ac:grpSpMk id="18" creationId="{C513A8B1-1485-627C-92B1-611968791A85}"/>
          </ac:grpSpMkLst>
        </pc:grpChg>
      </pc:sldChg>
      <pc:sldChg chg="modSp">
        <pc:chgData name="Kruti CHANDRASHEKAR" userId="S::kruti.c.2023@mitb.smu.edu.sg::ebccdfe6-6d8e-4bb7-a8da-c7c567cd8be0" providerId="AD" clId="Web-{A4C06CDA-810A-2307-DFAB-451E58C5FBEE}" dt="2024-06-19T21:20:07.656" v="30" actId="20577"/>
        <pc:sldMkLst>
          <pc:docMk/>
          <pc:sldMk cId="3393890468" sldId="368"/>
        </pc:sldMkLst>
        <pc:graphicFrameChg chg="modGraphic">
          <ac:chgData name="Kruti CHANDRASHEKAR" userId="S::kruti.c.2023@mitb.smu.edu.sg::ebccdfe6-6d8e-4bb7-a8da-c7c567cd8be0" providerId="AD" clId="Web-{A4C06CDA-810A-2307-DFAB-451E58C5FBEE}" dt="2024-06-19T21:20:07.656" v="30" actId="20577"/>
          <ac:graphicFrameMkLst>
            <pc:docMk/>
            <pc:sldMk cId="3393890468" sldId="368"/>
            <ac:graphicFrameMk id="5" creationId="{8591F9B7-6074-DE0B-BC78-ACFCD6631DD0}"/>
          </ac:graphicFrameMkLst>
        </pc:graphicFrameChg>
      </pc:sldChg>
      <pc:sldChg chg="modSp">
        <pc:chgData name="Kruti CHANDRASHEKAR" userId="S::kruti.c.2023@mitb.smu.edu.sg::ebccdfe6-6d8e-4bb7-a8da-c7c567cd8be0" providerId="AD" clId="Web-{A4C06CDA-810A-2307-DFAB-451E58C5FBEE}" dt="2024-06-19T21:20:26.407" v="35" actId="20577"/>
        <pc:sldMkLst>
          <pc:docMk/>
          <pc:sldMk cId="2876223709" sldId="369"/>
        </pc:sldMkLst>
        <pc:graphicFrameChg chg="modGraphic">
          <ac:chgData name="Kruti CHANDRASHEKAR" userId="S::kruti.c.2023@mitb.smu.edu.sg::ebccdfe6-6d8e-4bb7-a8da-c7c567cd8be0" providerId="AD" clId="Web-{A4C06CDA-810A-2307-DFAB-451E58C5FBEE}" dt="2024-06-19T21:20:26.407" v="35" actId="20577"/>
          <ac:graphicFrameMkLst>
            <pc:docMk/>
            <pc:sldMk cId="2876223709" sldId="369"/>
            <ac:graphicFrameMk id="7" creationId="{392AB908-8D58-ECB5-2C1A-22C45564139E}"/>
          </ac:graphicFrameMkLst>
        </pc:graphicFrameChg>
      </pc:sldChg>
      <pc:sldChg chg="modSp">
        <pc:chgData name="Kruti CHANDRASHEKAR" userId="S::kruti.c.2023@mitb.smu.edu.sg::ebccdfe6-6d8e-4bb7-a8da-c7c567cd8be0" providerId="AD" clId="Web-{A4C06CDA-810A-2307-DFAB-451E58C5FBEE}" dt="2024-06-19T21:50:43.225" v="813" actId="14100"/>
        <pc:sldMkLst>
          <pc:docMk/>
          <pc:sldMk cId="4137408272" sldId="370"/>
        </pc:sldMkLst>
        <pc:graphicFrameChg chg="mod modGraphic">
          <ac:chgData name="Kruti CHANDRASHEKAR" userId="S::kruti.c.2023@mitb.smu.edu.sg::ebccdfe6-6d8e-4bb7-a8da-c7c567cd8be0" providerId="AD" clId="Web-{A4C06CDA-810A-2307-DFAB-451E58C5FBEE}" dt="2024-06-19T21:50:43.225" v="813" actId="14100"/>
          <ac:graphicFrameMkLst>
            <pc:docMk/>
            <pc:sldMk cId="4137408272" sldId="370"/>
            <ac:graphicFrameMk id="6" creationId="{0D68E07C-EE1D-7323-EDE1-E4BF1D6E3AEF}"/>
          </ac:graphicFrameMkLst>
        </pc:graphicFrameChg>
      </pc:sldChg>
      <pc:sldChg chg="modSp">
        <pc:chgData name="Kruti CHANDRASHEKAR" userId="S::kruti.c.2023@mitb.smu.edu.sg::ebccdfe6-6d8e-4bb7-a8da-c7c567cd8be0" providerId="AD" clId="Web-{A4C06CDA-810A-2307-DFAB-451E58C5FBEE}" dt="2024-06-19T21:21:27.581" v="48" actId="20577"/>
        <pc:sldMkLst>
          <pc:docMk/>
          <pc:sldMk cId="1085217681" sldId="371"/>
        </pc:sldMkLst>
        <pc:graphicFrameChg chg="modGraphic">
          <ac:chgData name="Kruti CHANDRASHEKAR" userId="S::kruti.c.2023@mitb.smu.edu.sg::ebccdfe6-6d8e-4bb7-a8da-c7c567cd8be0" providerId="AD" clId="Web-{A4C06CDA-810A-2307-DFAB-451E58C5FBEE}" dt="2024-06-19T21:21:27.581" v="48" actId="20577"/>
          <ac:graphicFrameMkLst>
            <pc:docMk/>
            <pc:sldMk cId="1085217681" sldId="371"/>
            <ac:graphicFrameMk id="6" creationId="{CB6252AE-F7C2-6AEC-5E0E-EE74F99BEA06}"/>
          </ac:graphicFrameMkLst>
        </pc:graphicFrameChg>
      </pc:sldChg>
      <pc:sldChg chg="modSp del">
        <pc:chgData name="Kruti CHANDRASHEKAR" userId="S::kruti.c.2023@mitb.smu.edu.sg::ebccdfe6-6d8e-4bb7-a8da-c7c567cd8be0" providerId="AD" clId="Web-{A4C06CDA-810A-2307-DFAB-451E58C5FBEE}" dt="2024-06-19T21:22:17.415" v="66"/>
        <pc:sldMkLst>
          <pc:docMk/>
          <pc:sldMk cId="1992892368" sldId="372"/>
        </pc:sldMkLst>
        <pc:graphicFrameChg chg="modGraphic">
          <ac:chgData name="Kruti CHANDRASHEKAR" userId="S::kruti.c.2023@mitb.smu.edu.sg::ebccdfe6-6d8e-4bb7-a8da-c7c567cd8be0" providerId="AD" clId="Web-{A4C06CDA-810A-2307-DFAB-451E58C5FBEE}" dt="2024-06-19T21:22:10.899" v="65" actId="20577"/>
          <ac:graphicFrameMkLst>
            <pc:docMk/>
            <pc:sldMk cId="1992892368" sldId="372"/>
            <ac:graphicFrameMk id="6" creationId="{CB6252AE-F7C2-6AEC-5E0E-EE74F99BEA06}"/>
          </ac:graphicFrameMkLst>
        </pc:graphicFrameChg>
      </pc:sldChg>
      <pc:sldChg chg="modSp">
        <pc:chgData name="Kruti CHANDRASHEKAR" userId="S::kruti.c.2023@mitb.smu.edu.sg::ebccdfe6-6d8e-4bb7-a8da-c7c567cd8be0" providerId="AD" clId="Web-{A4C06CDA-810A-2307-DFAB-451E58C5FBEE}" dt="2024-06-19T21:59:43.571" v="928" actId="14100"/>
        <pc:sldMkLst>
          <pc:docMk/>
          <pc:sldMk cId="3829134118" sldId="373"/>
        </pc:sldMkLst>
        <pc:graphicFrameChg chg="mod">
          <ac:chgData name="Kruti CHANDRASHEKAR" userId="S::kruti.c.2023@mitb.smu.edu.sg::ebccdfe6-6d8e-4bb7-a8da-c7c567cd8be0" providerId="AD" clId="Web-{A4C06CDA-810A-2307-DFAB-451E58C5FBEE}" dt="2024-06-19T21:59:43.571" v="928" actId="14100"/>
          <ac:graphicFrameMkLst>
            <pc:docMk/>
            <pc:sldMk cId="3829134118" sldId="373"/>
            <ac:graphicFrameMk id="6" creationId="{CB6252AE-F7C2-6AEC-5E0E-EE74F99BEA06}"/>
          </ac:graphicFrameMkLst>
        </pc:graphicFrameChg>
      </pc:sldChg>
      <pc:sldChg chg="addSp delSp modSp">
        <pc:chgData name="Kruti CHANDRASHEKAR" userId="S::kruti.c.2023@mitb.smu.edu.sg::ebccdfe6-6d8e-4bb7-a8da-c7c567cd8be0" providerId="AD" clId="Web-{A4C06CDA-810A-2307-DFAB-451E58C5FBEE}" dt="2024-06-19T22:26:54.985" v="1508" actId="14100"/>
        <pc:sldMkLst>
          <pc:docMk/>
          <pc:sldMk cId="2921509650" sldId="376"/>
        </pc:sldMkLst>
        <pc:spChg chg="add mod">
          <ac:chgData name="Kruti CHANDRASHEKAR" userId="S::kruti.c.2023@mitb.smu.edu.sg::ebccdfe6-6d8e-4bb7-a8da-c7c567cd8be0" providerId="AD" clId="Web-{A4C06CDA-810A-2307-DFAB-451E58C5FBEE}" dt="2024-06-19T22:24:27.149" v="1430" actId="1076"/>
          <ac:spMkLst>
            <pc:docMk/>
            <pc:sldMk cId="2921509650" sldId="376"/>
            <ac:spMk id="8" creationId="{5D97CE47-4F1E-21E2-B015-6CAA3347FA18}"/>
          </ac:spMkLst>
        </pc:spChg>
        <pc:graphicFrameChg chg="add mod modGraphic">
          <ac:chgData name="Kruti CHANDRASHEKAR" userId="S::kruti.c.2023@mitb.smu.edu.sg::ebccdfe6-6d8e-4bb7-a8da-c7c567cd8be0" providerId="AD" clId="Web-{A4C06CDA-810A-2307-DFAB-451E58C5FBEE}" dt="2024-06-19T22:26:52.048" v="1507" actId="1076"/>
          <ac:graphicFrameMkLst>
            <pc:docMk/>
            <pc:sldMk cId="2921509650" sldId="376"/>
            <ac:graphicFrameMk id="4" creationId="{E1B07F30-6A13-72BE-0249-5E2747EE80D2}"/>
          </ac:graphicFrameMkLst>
        </pc:graphicFrameChg>
        <pc:picChg chg="add del mod">
          <ac:chgData name="Kruti CHANDRASHEKAR" userId="S::kruti.c.2023@mitb.smu.edu.sg::ebccdfe6-6d8e-4bb7-a8da-c7c567cd8be0" providerId="AD" clId="Web-{A4C06CDA-810A-2307-DFAB-451E58C5FBEE}" dt="2024-06-19T22:22:08.753" v="1403"/>
          <ac:picMkLst>
            <pc:docMk/>
            <pc:sldMk cId="2921509650" sldId="376"/>
            <ac:picMk id="5" creationId="{86F24D15-D2EE-17A3-E96F-36BF04D5D11F}"/>
          </ac:picMkLst>
        </pc:picChg>
        <pc:picChg chg="add del mod">
          <ac:chgData name="Kruti CHANDRASHEKAR" userId="S::kruti.c.2023@mitb.smu.edu.sg::ebccdfe6-6d8e-4bb7-a8da-c7c567cd8be0" providerId="AD" clId="Web-{A4C06CDA-810A-2307-DFAB-451E58C5FBEE}" dt="2024-06-19T22:22:31.801" v="1405"/>
          <ac:picMkLst>
            <pc:docMk/>
            <pc:sldMk cId="2921509650" sldId="376"/>
            <ac:picMk id="6" creationId="{F757EFDB-0F7C-0F94-43F5-9B50716E93CA}"/>
          </ac:picMkLst>
        </pc:picChg>
        <pc:picChg chg="add mod">
          <ac:chgData name="Kruti CHANDRASHEKAR" userId="S::kruti.c.2023@mitb.smu.edu.sg::ebccdfe6-6d8e-4bb7-a8da-c7c567cd8be0" providerId="AD" clId="Web-{A4C06CDA-810A-2307-DFAB-451E58C5FBEE}" dt="2024-06-19T22:26:54.985" v="1508" actId="14100"/>
          <ac:picMkLst>
            <pc:docMk/>
            <pc:sldMk cId="2921509650" sldId="376"/>
            <ac:picMk id="7" creationId="{5B80D5E6-600E-5BE2-7299-3EA6795D7054}"/>
          </ac:picMkLst>
        </pc:picChg>
      </pc:sldChg>
      <pc:sldChg chg="addSp delSp modSp">
        <pc:chgData name="Kruti CHANDRASHEKAR" userId="S::kruti.c.2023@mitb.smu.edu.sg::ebccdfe6-6d8e-4bb7-a8da-c7c567cd8be0" providerId="AD" clId="Web-{A4C06CDA-810A-2307-DFAB-451E58C5FBEE}" dt="2024-06-19T22:30:24.274" v="1515" actId="20577"/>
        <pc:sldMkLst>
          <pc:docMk/>
          <pc:sldMk cId="1474357918" sldId="377"/>
        </pc:sldMkLst>
        <pc:spChg chg="mod">
          <ac:chgData name="Kruti CHANDRASHEKAR" userId="S::kruti.c.2023@mitb.smu.edu.sg::ebccdfe6-6d8e-4bb7-a8da-c7c567cd8be0" providerId="AD" clId="Web-{A4C06CDA-810A-2307-DFAB-451E58C5FBEE}" dt="2024-06-19T22:08:32.424" v="1060" actId="1076"/>
          <ac:spMkLst>
            <pc:docMk/>
            <pc:sldMk cId="1474357918" sldId="377"/>
            <ac:spMk id="2" creationId="{9FD44102-8962-034E-C498-15C00A9059E8}"/>
          </ac:spMkLst>
        </pc:spChg>
        <pc:spChg chg="add del mod">
          <ac:chgData name="Kruti CHANDRASHEKAR" userId="S::kruti.c.2023@mitb.smu.edu.sg::ebccdfe6-6d8e-4bb7-a8da-c7c567cd8be0" providerId="AD" clId="Web-{A4C06CDA-810A-2307-DFAB-451E58C5FBEE}" dt="2024-06-19T22:07:16.703" v="1034"/>
          <ac:spMkLst>
            <pc:docMk/>
            <pc:sldMk cId="1474357918" sldId="377"/>
            <ac:spMk id="3" creationId="{4DF851D7-5ED1-11C5-EFBA-5543ED2A8B44}"/>
          </ac:spMkLst>
        </pc:spChg>
        <pc:graphicFrameChg chg="add mod modGraphic">
          <ac:chgData name="Kruti CHANDRASHEKAR" userId="S::kruti.c.2023@mitb.smu.edu.sg::ebccdfe6-6d8e-4bb7-a8da-c7c567cd8be0" providerId="AD" clId="Web-{A4C06CDA-810A-2307-DFAB-451E58C5FBEE}" dt="2024-06-19T22:30:24.274" v="1515" actId="20577"/>
          <ac:graphicFrameMkLst>
            <pc:docMk/>
            <pc:sldMk cId="1474357918" sldId="377"/>
            <ac:graphicFrameMk id="4" creationId="{9D3091F3-5BED-79B1-2088-68E9BA30D2EE}"/>
          </ac:graphicFrameMkLst>
        </pc:graphicFrameChg>
      </pc:sldChg>
      <pc:sldChg chg="modSp ord">
        <pc:chgData name="Kruti CHANDRASHEKAR" userId="S::kruti.c.2023@mitb.smu.edu.sg::ebccdfe6-6d8e-4bb7-a8da-c7c567cd8be0" providerId="AD" clId="Web-{A4C06CDA-810A-2307-DFAB-451E58C5FBEE}" dt="2024-06-19T21:21:42.550" v="55" actId="20577"/>
        <pc:sldMkLst>
          <pc:docMk/>
          <pc:sldMk cId="1831252312" sldId="378"/>
        </pc:sldMkLst>
        <pc:spChg chg="mod">
          <ac:chgData name="Kruti CHANDRASHEKAR" userId="S::kruti.c.2023@mitb.smu.edu.sg::ebccdfe6-6d8e-4bb7-a8da-c7c567cd8be0" providerId="AD" clId="Web-{A4C06CDA-810A-2307-DFAB-451E58C5FBEE}" dt="2024-06-19T21:21:42.550" v="55" actId="20577"/>
          <ac:spMkLst>
            <pc:docMk/>
            <pc:sldMk cId="1831252312" sldId="378"/>
            <ac:spMk id="1816" creationId="{A4F4DE1A-6123-07DC-155F-D222368655BD}"/>
          </ac:spMkLst>
        </pc:spChg>
      </pc:sldChg>
      <pc:sldChg chg="modSp mod setBg modShow">
        <pc:chgData name="Kruti CHANDRASHEKAR" userId="S::kruti.c.2023@mitb.smu.edu.sg::ebccdfe6-6d8e-4bb7-a8da-c7c567cd8be0" providerId="AD" clId="Web-{A4C06CDA-810A-2307-DFAB-451E58C5FBEE}" dt="2024-06-19T21:49:32.502" v="807"/>
        <pc:sldMkLst>
          <pc:docMk/>
          <pc:sldMk cId="2030891613" sldId="380"/>
        </pc:sldMkLst>
        <pc:graphicFrameChg chg="mod modGraphic">
          <ac:chgData name="Kruti CHANDRASHEKAR" userId="S::kruti.c.2023@mitb.smu.edu.sg::ebccdfe6-6d8e-4bb7-a8da-c7c567cd8be0" providerId="AD" clId="Web-{A4C06CDA-810A-2307-DFAB-451E58C5FBEE}" dt="2024-06-19T21:28:13.247" v="262"/>
          <ac:graphicFrameMkLst>
            <pc:docMk/>
            <pc:sldMk cId="2030891613" sldId="380"/>
            <ac:graphicFrameMk id="3" creationId="{FCFE1935-1FBC-D78B-F3A8-DCB612E465B7}"/>
          </ac:graphicFrameMkLst>
        </pc:graphicFrameChg>
      </pc:sldChg>
      <pc:sldChg chg="modSp mod setBg modShow">
        <pc:chgData name="Kruti CHANDRASHEKAR" userId="S::kruti.c.2023@mitb.smu.edu.sg::ebccdfe6-6d8e-4bb7-a8da-c7c567cd8be0" providerId="AD" clId="Web-{A4C06CDA-810A-2307-DFAB-451E58C5FBEE}" dt="2024-06-19T21:49:32.689" v="808"/>
        <pc:sldMkLst>
          <pc:docMk/>
          <pc:sldMk cId="312710517" sldId="381"/>
        </pc:sldMkLst>
        <pc:graphicFrameChg chg="mod modGraphic">
          <ac:chgData name="Kruti CHANDRASHEKAR" userId="S::kruti.c.2023@mitb.smu.edu.sg::ebccdfe6-6d8e-4bb7-a8da-c7c567cd8be0" providerId="AD" clId="Web-{A4C06CDA-810A-2307-DFAB-451E58C5FBEE}" dt="2024-06-19T21:49:09.829" v="806" actId="1076"/>
          <ac:graphicFrameMkLst>
            <pc:docMk/>
            <pc:sldMk cId="312710517" sldId="381"/>
            <ac:graphicFrameMk id="6" creationId="{286A1236-8D30-6F2C-2ACB-A7B60BEEEBE7}"/>
          </ac:graphicFrameMkLst>
        </pc:graphicFrameChg>
      </pc:sldChg>
      <pc:sldChg chg="modSp mod setBg modShow">
        <pc:chgData name="Kruti CHANDRASHEKAR" userId="S::kruti.c.2023@mitb.smu.edu.sg::ebccdfe6-6d8e-4bb7-a8da-c7c567cd8be0" providerId="AD" clId="Web-{A4C06CDA-810A-2307-DFAB-451E58C5FBEE}" dt="2024-06-19T21:49:32.877" v="809"/>
        <pc:sldMkLst>
          <pc:docMk/>
          <pc:sldMk cId="4294685916" sldId="382"/>
        </pc:sldMkLst>
        <pc:graphicFrameChg chg="mod modGraphic">
          <ac:chgData name="Kruti CHANDRASHEKAR" userId="S::kruti.c.2023@mitb.smu.edu.sg::ebccdfe6-6d8e-4bb7-a8da-c7c567cd8be0" providerId="AD" clId="Web-{A4C06CDA-810A-2307-DFAB-451E58C5FBEE}" dt="2024-06-19T21:28:56.217" v="441"/>
          <ac:graphicFrameMkLst>
            <pc:docMk/>
            <pc:sldMk cId="4294685916" sldId="382"/>
            <ac:graphicFrameMk id="3" creationId="{B76A5F22-49ED-ABE4-798C-A57BC27C3B6D}"/>
          </ac:graphicFrameMkLst>
        </pc:graphicFrameChg>
      </pc:sldChg>
      <pc:sldChg chg="modSp mod setBg modShow">
        <pc:chgData name="Kruti CHANDRASHEKAR" userId="S::kruti.c.2023@mitb.smu.edu.sg::ebccdfe6-6d8e-4bb7-a8da-c7c567cd8be0" providerId="AD" clId="Web-{A4C06CDA-810A-2307-DFAB-451E58C5FBEE}" dt="2024-06-19T21:49:33.080" v="810"/>
        <pc:sldMkLst>
          <pc:docMk/>
          <pc:sldMk cId="1663526408" sldId="383"/>
        </pc:sldMkLst>
        <pc:graphicFrameChg chg="mod modGraphic">
          <ac:chgData name="Kruti CHANDRASHEKAR" userId="S::kruti.c.2023@mitb.smu.edu.sg::ebccdfe6-6d8e-4bb7-a8da-c7c567cd8be0" providerId="AD" clId="Web-{A4C06CDA-810A-2307-DFAB-451E58C5FBEE}" dt="2024-06-19T21:27:37.965" v="133"/>
          <ac:graphicFrameMkLst>
            <pc:docMk/>
            <pc:sldMk cId="1663526408" sldId="383"/>
            <ac:graphicFrameMk id="6" creationId="{BCA25B2B-63C6-52FF-34F7-DD6A49EB9B16}"/>
          </ac:graphicFrameMkLst>
        </pc:graphicFrameChg>
      </pc:sldChg>
      <pc:sldChg chg="modSp">
        <pc:chgData name="Kruti CHANDRASHEKAR" userId="S::kruti.c.2023@mitb.smu.edu.sg::ebccdfe6-6d8e-4bb7-a8da-c7c567cd8be0" providerId="AD" clId="Web-{A4C06CDA-810A-2307-DFAB-451E58C5FBEE}" dt="2024-06-19T21:37:37.599" v="541" actId="20577"/>
        <pc:sldMkLst>
          <pc:docMk/>
          <pc:sldMk cId="2068439331" sldId="385"/>
        </pc:sldMkLst>
        <pc:spChg chg="mod">
          <ac:chgData name="Kruti CHANDRASHEKAR" userId="S::kruti.c.2023@mitb.smu.edu.sg::ebccdfe6-6d8e-4bb7-a8da-c7c567cd8be0" providerId="AD" clId="Web-{A4C06CDA-810A-2307-DFAB-451E58C5FBEE}" dt="2024-06-19T21:37:37.599" v="541" actId="20577"/>
          <ac:spMkLst>
            <pc:docMk/>
            <pc:sldMk cId="2068439331" sldId="385"/>
            <ac:spMk id="1229" creationId="{00000000-0000-0000-0000-000000000000}"/>
          </ac:spMkLst>
        </pc:spChg>
      </pc:sldChg>
      <pc:sldChg chg="modSp">
        <pc:chgData name="Kruti CHANDRASHEKAR" userId="S::kruti.c.2023@mitb.smu.edu.sg::ebccdfe6-6d8e-4bb7-a8da-c7c567cd8be0" providerId="AD" clId="Web-{A4C06CDA-810A-2307-DFAB-451E58C5FBEE}" dt="2024-06-19T21:38:25.053" v="544" actId="20577"/>
        <pc:sldMkLst>
          <pc:docMk/>
          <pc:sldMk cId="2292389827" sldId="386"/>
        </pc:sldMkLst>
        <pc:spChg chg="mod">
          <ac:chgData name="Kruti CHANDRASHEKAR" userId="S::kruti.c.2023@mitb.smu.edu.sg::ebccdfe6-6d8e-4bb7-a8da-c7c567cd8be0" providerId="AD" clId="Web-{A4C06CDA-810A-2307-DFAB-451E58C5FBEE}" dt="2024-06-19T21:38:25.053" v="544" actId="20577"/>
          <ac:spMkLst>
            <pc:docMk/>
            <pc:sldMk cId="2292389827" sldId="386"/>
            <ac:spMk id="1229" creationId="{00000000-0000-0000-0000-000000000000}"/>
          </ac:spMkLst>
        </pc:spChg>
      </pc:sldChg>
      <pc:sldChg chg="modSp">
        <pc:chgData name="Kruti CHANDRASHEKAR" userId="S::kruti.c.2023@mitb.smu.edu.sg::ebccdfe6-6d8e-4bb7-a8da-c7c567cd8be0" providerId="AD" clId="Web-{A4C06CDA-810A-2307-DFAB-451E58C5FBEE}" dt="2024-06-19T22:45:42.532" v="1621" actId="20577"/>
        <pc:sldMkLst>
          <pc:docMk/>
          <pc:sldMk cId="3946978778" sldId="387"/>
        </pc:sldMkLst>
        <pc:spChg chg="mod">
          <ac:chgData name="Kruti CHANDRASHEKAR" userId="S::kruti.c.2023@mitb.smu.edu.sg::ebccdfe6-6d8e-4bb7-a8da-c7c567cd8be0" providerId="AD" clId="Web-{A4C06CDA-810A-2307-DFAB-451E58C5FBEE}" dt="2024-06-19T22:45:42.532" v="1621" actId="20577"/>
          <ac:spMkLst>
            <pc:docMk/>
            <pc:sldMk cId="3946978778" sldId="387"/>
            <ac:spMk id="3" creationId="{CDDDD684-117A-DBB7-94FD-4D4B744BD5C7}"/>
          </ac:spMkLst>
        </pc:spChg>
        <pc:spChg chg="mod">
          <ac:chgData name="Kruti CHANDRASHEKAR" userId="S::kruti.c.2023@mitb.smu.edu.sg::ebccdfe6-6d8e-4bb7-a8da-c7c567cd8be0" providerId="AD" clId="Web-{A4C06CDA-810A-2307-DFAB-451E58C5FBEE}" dt="2024-06-19T22:44:05.802" v="1589" actId="20577"/>
          <ac:spMkLst>
            <pc:docMk/>
            <pc:sldMk cId="3946978778" sldId="387"/>
            <ac:spMk id="4" creationId="{9CFE67C5-42B6-A80B-4E86-E3F84D83E6FE}"/>
          </ac:spMkLst>
        </pc:spChg>
      </pc:sldChg>
      <pc:sldChg chg="delSp modSp add replId">
        <pc:chgData name="Kruti CHANDRASHEKAR" userId="S::kruti.c.2023@mitb.smu.edu.sg::ebccdfe6-6d8e-4bb7-a8da-c7c567cd8be0" providerId="AD" clId="Web-{A4C06CDA-810A-2307-DFAB-451E58C5FBEE}" dt="2024-06-19T21:23:36.808" v="92"/>
        <pc:sldMkLst>
          <pc:docMk/>
          <pc:sldMk cId="1540629542" sldId="389"/>
        </pc:sldMkLst>
        <pc:spChg chg="mod">
          <ac:chgData name="Kruti CHANDRASHEKAR" userId="S::kruti.c.2023@mitb.smu.edu.sg::ebccdfe6-6d8e-4bb7-a8da-c7c567cd8be0" providerId="AD" clId="Web-{A4C06CDA-810A-2307-DFAB-451E58C5FBEE}" dt="2024-06-19T21:23:33.714" v="90" actId="20577"/>
          <ac:spMkLst>
            <pc:docMk/>
            <pc:sldMk cId="1540629542" sldId="389"/>
            <ac:spMk id="2" creationId="{66C1F1EE-7B88-42FF-2A3F-140FC2170FDD}"/>
          </ac:spMkLst>
        </pc:spChg>
        <pc:picChg chg="del">
          <ac:chgData name="Kruti CHANDRASHEKAR" userId="S::kruti.c.2023@mitb.smu.edu.sg::ebccdfe6-6d8e-4bb7-a8da-c7c567cd8be0" providerId="AD" clId="Web-{A4C06CDA-810A-2307-DFAB-451E58C5FBEE}" dt="2024-06-19T21:23:24.370" v="83"/>
          <ac:picMkLst>
            <pc:docMk/>
            <pc:sldMk cId="1540629542" sldId="389"/>
            <ac:picMk id="8" creationId="{53421B8C-05B4-0623-04A1-A53B368DB872}"/>
          </ac:picMkLst>
        </pc:picChg>
        <pc:picChg chg="del">
          <ac:chgData name="Kruti CHANDRASHEKAR" userId="S::kruti.c.2023@mitb.smu.edu.sg::ebccdfe6-6d8e-4bb7-a8da-c7c567cd8be0" providerId="AD" clId="Web-{A4C06CDA-810A-2307-DFAB-451E58C5FBEE}" dt="2024-06-19T21:23:24.370" v="82"/>
          <ac:picMkLst>
            <pc:docMk/>
            <pc:sldMk cId="1540629542" sldId="389"/>
            <ac:picMk id="9" creationId="{A019E4F3-012F-5786-ECC2-460EF1C58503}"/>
          </ac:picMkLst>
        </pc:picChg>
        <pc:picChg chg="del">
          <ac:chgData name="Kruti CHANDRASHEKAR" userId="S::kruti.c.2023@mitb.smu.edu.sg::ebccdfe6-6d8e-4bb7-a8da-c7c567cd8be0" providerId="AD" clId="Web-{A4C06CDA-810A-2307-DFAB-451E58C5FBEE}" dt="2024-06-19T21:23:22.073" v="80"/>
          <ac:picMkLst>
            <pc:docMk/>
            <pc:sldMk cId="1540629542" sldId="389"/>
            <ac:picMk id="11" creationId="{45B3F2C5-EE3A-17EC-E0E3-A97203308BB1}"/>
          </ac:picMkLst>
        </pc:picChg>
        <pc:picChg chg="del">
          <ac:chgData name="Kruti CHANDRASHEKAR" userId="S::kruti.c.2023@mitb.smu.edu.sg::ebccdfe6-6d8e-4bb7-a8da-c7c567cd8be0" providerId="AD" clId="Web-{A4C06CDA-810A-2307-DFAB-451E58C5FBEE}" dt="2024-06-19T21:23:24.370" v="81"/>
          <ac:picMkLst>
            <pc:docMk/>
            <pc:sldMk cId="1540629542" sldId="389"/>
            <ac:picMk id="12" creationId="{077ABE39-2EEB-7422-9554-C8E50B715F38}"/>
          </ac:picMkLst>
        </pc:picChg>
        <pc:picChg chg="del">
          <ac:chgData name="Kruti CHANDRASHEKAR" userId="S::kruti.c.2023@mitb.smu.edu.sg::ebccdfe6-6d8e-4bb7-a8da-c7c567cd8be0" providerId="AD" clId="Web-{A4C06CDA-810A-2307-DFAB-451E58C5FBEE}" dt="2024-06-19T21:23:36.808" v="92"/>
          <ac:picMkLst>
            <pc:docMk/>
            <pc:sldMk cId="1540629542" sldId="389"/>
            <ac:picMk id="15" creationId="{E3D4A6DD-E09A-78ED-336E-9CF13F039213}"/>
          </ac:picMkLst>
        </pc:picChg>
        <pc:picChg chg="del">
          <ac:chgData name="Kruti CHANDRASHEKAR" userId="S::kruti.c.2023@mitb.smu.edu.sg::ebccdfe6-6d8e-4bb7-a8da-c7c567cd8be0" providerId="AD" clId="Web-{A4C06CDA-810A-2307-DFAB-451E58C5FBEE}" dt="2024-06-19T21:23:36.808" v="91"/>
          <ac:picMkLst>
            <pc:docMk/>
            <pc:sldMk cId="1540629542" sldId="389"/>
            <ac:picMk id="17" creationId="{EB606D19-0253-975D-1A67-0ECBA30D1D35}"/>
          </ac:picMkLst>
        </pc:picChg>
      </pc:sldChg>
      <pc:sldChg chg="delSp modSp add replId">
        <pc:chgData name="Kruti CHANDRASHEKAR" userId="S::kruti.c.2023@mitb.smu.edu.sg::ebccdfe6-6d8e-4bb7-a8da-c7c567cd8be0" providerId="AD" clId="Web-{A4C06CDA-810A-2307-DFAB-451E58C5FBEE}" dt="2024-06-19T22:27:53.237" v="1510" actId="20577"/>
        <pc:sldMkLst>
          <pc:docMk/>
          <pc:sldMk cId="1769808782" sldId="390"/>
        </pc:sldMkLst>
        <pc:spChg chg="mod">
          <ac:chgData name="Kruti CHANDRASHEKAR" userId="S::kruti.c.2023@mitb.smu.edu.sg::ebccdfe6-6d8e-4bb7-a8da-c7c567cd8be0" providerId="AD" clId="Web-{A4C06CDA-810A-2307-DFAB-451E58C5FBEE}" dt="2024-06-19T22:27:53.237" v="1510" actId="20577"/>
          <ac:spMkLst>
            <pc:docMk/>
            <pc:sldMk cId="1769808782" sldId="390"/>
            <ac:spMk id="2" creationId="{9FD44102-8962-034E-C498-15C00A9059E8}"/>
          </ac:spMkLst>
        </pc:spChg>
        <pc:spChg chg="del mod">
          <ac:chgData name="Kruti CHANDRASHEKAR" userId="S::kruti.c.2023@mitb.smu.edu.sg::ebccdfe6-6d8e-4bb7-a8da-c7c567cd8be0" providerId="AD" clId="Web-{A4C06CDA-810A-2307-DFAB-451E58C5FBEE}" dt="2024-06-19T22:05:37.621" v="1010"/>
          <ac:spMkLst>
            <pc:docMk/>
            <pc:sldMk cId="1769808782" sldId="390"/>
            <ac:spMk id="3" creationId="{4DF851D7-5ED1-11C5-EFBA-5543ED2A8B44}"/>
          </ac:spMkLst>
        </pc:spChg>
      </pc:sldChg>
      <pc:sldChg chg="addSp delSp modSp add mod replId modClrScheme chgLayout">
        <pc:chgData name="Kruti CHANDRASHEKAR" userId="S::kruti.c.2023@mitb.smu.edu.sg::ebccdfe6-6d8e-4bb7-a8da-c7c567cd8be0" providerId="AD" clId="Web-{A4C06CDA-810A-2307-DFAB-451E58C5FBEE}" dt="2024-06-19T22:37:46.039" v="1538" actId="20577"/>
        <pc:sldMkLst>
          <pc:docMk/>
          <pc:sldMk cId="1337835144" sldId="391"/>
        </pc:sldMkLst>
        <pc:spChg chg="add mod ord">
          <ac:chgData name="Kruti CHANDRASHEKAR" userId="S::kruti.c.2023@mitb.smu.edu.sg::ebccdfe6-6d8e-4bb7-a8da-c7c567cd8be0" providerId="AD" clId="Web-{A4C06CDA-810A-2307-DFAB-451E58C5FBEE}" dt="2024-06-19T22:31:30.495" v="1528" actId="20577"/>
          <ac:spMkLst>
            <pc:docMk/>
            <pc:sldMk cId="1337835144" sldId="391"/>
            <ac:spMk id="21" creationId="{2E183946-DB26-5F2E-84B6-1263F2554CF6}"/>
          </ac:spMkLst>
        </pc:spChg>
        <pc:spChg chg="add mod ord">
          <ac:chgData name="Kruti CHANDRASHEKAR" userId="S::kruti.c.2023@mitb.smu.edu.sg::ebccdfe6-6d8e-4bb7-a8da-c7c567cd8be0" providerId="AD" clId="Web-{A4C06CDA-810A-2307-DFAB-451E58C5FBEE}" dt="2024-06-19T22:37:46.039" v="1538" actId="20577"/>
          <ac:spMkLst>
            <pc:docMk/>
            <pc:sldMk cId="1337835144" sldId="391"/>
            <ac:spMk id="22" creationId="{2140D21A-FF41-31F9-19CA-0105A63E3265}"/>
          </ac:spMkLst>
        </pc:spChg>
        <pc:spChg chg="add del mod">
          <ac:chgData name="Kruti CHANDRASHEKAR" userId="S::kruti.c.2023@mitb.smu.edu.sg::ebccdfe6-6d8e-4bb7-a8da-c7c567cd8be0" providerId="AD" clId="Web-{A4C06CDA-810A-2307-DFAB-451E58C5FBEE}" dt="2024-06-19T22:31:09.666" v="1519"/>
          <ac:spMkLst>
            <pc:docMk/>
            <pc:sldMk cId="1337835144" sldId="391"/>
            <ac:spMk id="23" creationId="{E3B010ED-35FD-E1F4-AE72-6DC1881F29AA}"/>
          </ac:spMkLst>
        </pc:spChg>
        <pc:spChg chg="add del mod">
          <ac:chgData name="Kruti CHANDRASHEKAR" userId="S::kruti.c.2023@mitb.smu.edu.sg::ebccdfe6-6d8e-4bb7-a8da-c7c567cd8be0" providerId="AD" clId="Web-{A4C06CDA-810A-2307-DFAB-451E58C5FBEE}" dt="2024-06-19T22:31:09.666" v="1519"/>
          <ac:spMkLst>
            <pc:docMk/>
            <pc:sldMk cId="1337835144" sldId="391"/>
            <ac:spMk id="24" creationId="{D8A4035B-E7ED-0538-C20C-908678A23C0A}"/>
          </ac:spMkLst>
        </pc:spChg>
        <pc:spChg chg="add del mod">
          <ac:chgData name="Kruti CHANDRASHEKAR" userId="S::kruti.c.2023@mitb.smu.edu.sg::ebccdfe6-6d8e-4bb7-a8da-c7c567cd8be0" providerId="AD" clId="Web-{A4C06CDA-810A-2307-DFAB-451E58C5FBEE}" dt="2024-06-19T22:31:09.666" v="1519"/>
          <ac:spMkLst>
            <pc:docMk/>
            <pc:sldMk cId="1337835144" sldId="391"/>
            <ac:spMk id="25" creationId="{E5755548-48C3-25CF-FE16-CE58BBEF4055}"/>
          </ac:spMkLst>
        </pc:spChg>
        <pc:spChg chg="add del mod">
          <ac:chgData name="Kruti CHANDRASHEKAR" userId="S::kruti.c.2023@mitb.smu.edu.sg::ebccdfe6-6d8e-4bb7-a8da-c7c567cd8be0" providerId="AD" clId="Web-{A4C06CDA-810A-2307-DFAB-451E58C5FBEE}" dt="2024-06-19T22:31:09.666" v="1519"/>
          <ac:spMkLst>
            <pc:docMk/>
            <pc:sldMk cId="1337835144" sldId="391"/>
            <ac:spMk id="26" creationId="{1FE3ADB8-FF5D-FE0B-A5C0-3612E98DD461}"/>
          </ac:spMkLst>
        </pc:spChg>
        <pc:spChg chg="add del mod">
          <ac:chgData name="Kruti CHANDRASHEKAR" userId="S::kruti.c.2023@mitb.smu.edu.sg::ebccdfe6-6d8e-4bb7-a8da-c7c567cd8be0" providerId="AD" clId="Web-{A4C06CDA-810A-2307-DFAB-451E58C5FBEE}" dt="2024-06-19T22:31:09.666" v="1519"/>
          <ac:spMkLst>
            <pc:docMk/>
            <pc:sldMk cId="1337835144" sldId="391"/>
            <ac:spMk id="27" creationId="{B5959AC4-3307-9EDA-E555-6A157C90DE38}"/>
          </ac:spMkLst>
        </pc:spChg>
        <pc:spChg chg="add del mod">
          <ac:chgData name="Kruti CHANDRASHEKAR" userId="S::kruti.c.2023@mitb.smu.edu.sg::ebccdfe6-6d8e-4bb7-a8da-c7c567cd8be0" providerId="AD" clId="Web-{A4C06CDA-810A-2307-DFAB-451E58C5FBEE}" dt="2024-06-19T22:31:09.666" v="1519"/>
          <ac:spMkLst>
            <pc:docMk/>
            <pc:sldMk cId="1337835144" sldId="391"/>
            <ac:spMk id="28" creationId="{BA99751D-ED49-B04A-5ABD-D3B9BC17D95D}"/>
          </ac:spMkLst>
        </pc:spChg>
        <pc:spChg chg="add del mod">
          <ac:chgData name="Kruti CHANDRASHEKAR" userId="S::kruti.c.2023@mitb.smu.edu.sg::ebccdfe6-6d8e-4bb7-a8da-c7c567cd8be0" providerId="AD" clId="Web-{A4C06CDA-810A-2307-DFAB-451E58C5FBEE}" dt="2024-06-19T22:31:09.666" v="1519"/>
          <ac:spMkLst>
            <pc:docMk/>
            <pc:sldMk cId="1337835144" sldId="391"/>
            <ac:spMk id="29" creationId="{AFC3009E-E78F-23F9-A925-DAE04E2168A4}"/>
          </ac:spMkLst>
        </pc:spChg>
        <pc:spChg chg="add del mod">
          <ac:chgData name="Kruti CHANDRASHEKAR" userId="S::kruti.c.2023@mitb.smu.edu.sg::ebccdfe6-6d8e-4bb7-a8da-c7c567cd8be0" providerId="AD" clId="Web-{A4C06CDA-810A-2307-DFAB-451E58C5FBEE}" dt="2024-06-19T22:31:09.666" v="1519"/>
          <ac:spMkLst>
            <pc:docMk/>
            <pc:sldMk cId="1337835144" sldId="391"/>
            <ac:spMk id="30" creationId="{5DD7CAC3-7069-8E1A-11B4-8C46BD2F0BCD}"/>
          </ac:spMkLst>
        </pc:spChg>
        <pc:spChg chg="add del mod">
          <ac:chgData name="Kruti CHANDRASHEKAR" userId="S::kruti.c.2023@mitb.smu.edu.sg::ebccdfe6-6d8e-4bb7-a8da-c7c567cd8be0" providerId="AD" clId="Web-{A4C06CDA-810A-2307-DFAB-451E58C5FBEE}" dt="2024-06-19T22:31:09.666" v="1519"/>
          <ac:spMkLst>
            <pc:docMk/>
            <pc:sldMk cId="1337835144" sldId="391"/>
            <ac:spMk id="31" creationId="{BDCDC34B-C1E8-C6BB-5A3D-6BFC08B75EA4}"/>
          </ac:spMkLst>
        </pc:spChg>
        <pc:spChg chg="add del mod">
          <ac:chgData name="Kruti CHANDRASHEKAR" userId="S::kruti.c.2023@mitb.smu.edu.sg::ebccdfe6-6d8e-4bb7-a8da-c7c567cd8be0" providerId="AD" clId="Web-{A4C06CDA-810A-2307-DFAB-451E58C5FBEE}" dt="2024-06-19T22:31:09.666" v="1519"/>
          <ac:spMkLst>
            <pc:docMk/>
            <pc:sldMk cId="1337835144" sldId="391"/>
            <ac:spMk id="32" creationId="{397A6C8A-4727-D0CA-8377-AFA0B7E4A9C7}"/>
          </ac:spMkLst>
        </pc:spChg>
        <pc:spChg chg="add del mod">
          <ac:chgData name="Kruti CHANDRASHEKAR" userId="S::kruti.c.2023@mitb.smu.edu.sg::ebccdfe6-6d8e-4bb7-a8da-c7c567cd8be0" providerId="AD" clId="Web-{A4C06CDA-810A-2307-DFAB-451E58C5FBEE}" dt="2024-06-19T22:31:09.666" v="1519"/>
          <ac:spMkLst>
            <pc:docMk/>
            <pc:sldMk cId="1337835144" sldId="391"/>
            <ac:spMk id="33" creationId="{A1F881E6-CA00-E46C-D83B-C5713D41E2DE}"/>
          </ac:spMkLst>
        </pc:spChg>
        <pc:graphicFrameChg chg="del">
          <ac:chgData name="Kruti CHANDRASHEKAR" userId="S::kruti.c.2023@mitb.smu.edu.sg::ebccdfe6-6d8e-4bb7-a8da-c7c567cd8be0" providerId="AD" clId="Web-{A4C06CDA-810A-2307-DFAB-451E58C5FBEE}" dt="2024-06-19T22:30:52.540" v="1517"/>
          <ac:graphicFrameMkLst>
            <pc:docMk/>
            <pc:sldMk cId="1337835144" sldId="391"/>
            <ac:graphicFrameMk id="6" creationId="{A5C58897-A532-B9F3-D23B-46545032AA0F}"/>
          </ac:graphicFrameMkLst>
        </pc:graphicFrameChg>
      </pc:sldChg>
    </pc:docChg>
  </pc:docChgLst>
  <pc:docChgLst>
    <pc:chgData name="YANG Yayong" userId="S::yayong.yang.2023@mitb.smu.edu.sg::44a20c44-d71e-4f96-b000-f3081e882051" providerId="AD" clId="Web-{6C0E17FB-089D-C271-90D3-7386EE46251C}"/>
    <pc:docChg chg="addSld delSld modSld sldOrd">
      <pc:chgData name="YANG Yayong" userId="S::yayong.yang.2023@mitb.smu.edu.sg::44a20c44-d71e-4f96-b000-f3081e882051" providerId="AD" clId="Web-{6C0E17FB-089D-C271-90D3-7386EE46251C}" dt="2024-05-26T15:40:13.477" v="949" actId="1076"/>
      <pc:docMkLst>
        <pc:docMk/>
      </pc:docMkLst>
      <pc:sldChg chg="modSp">
        <pc:chgData name="YANG Yayong" userId="S::yayong.yang.2023@mitb.smu.edu.sg::44a20c44-d71e-4f96-b000-f3081e882051" providerId="AD" clId="Web-{6C0E17FB-089D-C271-90D3-7386EE46251C}" dt="2024-05-26T10:55:07.101" v="518" actId="1076"/>
        <pc:sldMkLst>
          <pc:docMk/>
          <pc:sldMk cId="0" sldId="259"/>
        </pc:sldMkLst>
        <pc:spChg chg="mod">
          <ac:chgData name="YANG Yayong" userId="S::yayong.yang.2023@mitb.smu.edu.sg::44a20c44-d71e-4f96-b000-f3081e882051" providerId="AD" clId="Web-{6C0E17FB-089D-C271-90D3-7386EE46251C}" dt="2024-05-26T10:55:07.101" v="518" actId="1076"/>
          <ac:spMkLst>
            <pc:docMk/>
            <pc:sldMk cId="0" sldId="259"/>
            <ac:spMk id="3" creationId="{E9A7C744-6D1B-E092-138A-9E6272FF4D76}"/>
          </ac:spMkLst>
        </pc:spChg>
      </pc:sldChg>
      <pc:sldChg chg="modSp">
        <pc:chgData name="YANG Yayong" userId="S::yayong.yang.2023@mitb.smu.edu.sg::44a20c44-d71e-4f96-b000-f3081e882051" providerId="AD" clId="Web-{6C0E17FB-089D-C271-90D3-7386EE46251C}" dt="2024-05-26T11:57:01.786" v="689" actId="20577"/>
        <pc:sldMkLst>
          <pc:docMk/>
          <pc:sldMk cId="0" sldId="262"/>
        </pc:sldMkLst>
        <pc:spChg chg="mod">
          <ac:chgData name="YANG Yayong" userId="S::yayong.yang.2023@mitb.smu.edu.sg::44a20c44-d71e-4f96-b000-f3081e882051" providerId="AD" clId="Web-{6C0E17FB-089D-C271-90D3-7386EE46251C}" dt="2024-05-26T11:57:01.786" v="689" actId="20577"/>
          <ac:spMkLst>
            <pc:docMk/>
            <pc:sldMk cId="0" sldId="262"/>
            <ac:spMk id="610" creationId="{00000000-0000-0000-0000-000000000000}"/>
          </ac:spMkLst>
        </pc:spChg>
      </pc:sldChg>
      <pc:sldChg chg="delSp modSp">
        <pc:chgData name="YANG Yayong" userId="S::yayong.yang.2023@mitb.smu.edu.sg::44a20c44-d71e-4f96-b000-f3081e882051" providerId="AD" clId="Web-{6C0E17FB-089D-C271-90D3-7386EE46251C}" dt="2024-05-26T07:19:15.787" v="223" actId="20577"/>
        <pc:sldMkLst>
          <pc:docMk/>
          <pc:sldMk cId="0" sldId="265"/>
        </pc:sldMkLst>
        <pc:spChg chg="del mod">
          <ac:chgData name="YANG Yayong" userId="S::yayong.yang.2023@mitb.smu.edu.sg::44a20c44-d71e-4f96-b000-f3081e882051" providerId="AD" clId="Web-{6C0E17FB-089D-C271-90D3-7386EE46251C}" dt="2024-05-26T06:40:22.510" v="10"/>
          <ac:spMkLst>
            <pc:docMk/>
            <pc:sldMk cId="0" sldId="265"/>
            <ac:spMk id="783" creationId="{00000000-0000-0000-0000-000000000000}"/>
          </ac:spMkLst>
        </pc:spChg>
        <pc:spChg chg="mod">
          <ac:chgData name="YANG Yayong" userId="S::yayong.yang.2023@mitb.smu.edu.sg::44a20c44-d71e-4f96-b000-f3081e882051" providerId="AD" clId="Web-{6C0E17FB-089D-C271-90D3-7386EE46251C}" dt="2024-05-26T07:19:15.787" v="223" actId="20577"/>
          <ac:spMkLst>
            <pc:docMk/>
            <pc:sldMk cId="0" sldId="265"/>
            <ac:spMk id="784" creationId="{00000000-0000-0000-0000-000000000000}"/>
          </ac:spMkLst>
        </pc:spChg>
      </pc:sldChg>
      <pc:sldChg chg="addSp delSp modSp">
        <pc:chgData name="YANG Yayong" userId="S::yayong.yang.2023@mitb.smu.edu.sg::44a20c44-d71e-4f96-b000-f3081e882051" providerId="AD" clId="Web-{6C0E17FB-089D-C271-90D3-7386EE46251C}" dt="2024-05-26T13:38:08.153" v="781" actId="20577"/>
        <pc:sldMkLst>
          <pc:docMk/>
          <pc:sldMk cId="0" sldId="266"/>
        </pc:sldMkLst>
        <pc:spChg chg="add mod">
          <ac:chgData name="YANG Yayong" userId="S::yayong.yang.2023@mitb.smu.edu.sg::44a20c44-d71e-4f96-b000-f3081e882051" providerId="AD" clId="Web-{6C0E17FB-089D-C271-90D3-7386EE46251C}" dt="2024-05-26T13:38:08.153" v="781" actId="20577"/>
          <ac:spMkLst>
            <pc:docMk/>
            <pc:sldMk cId="0" sldId="266"/>
            <ac:spMk id="3" creationId="{5A066CF4-D9CB-BC44-57A3-20EAF3019A0D}"/>
          </ac:spMkLst>
        </pc:spChg>
        <pc:spChg chg="mod">
          <ac:chgData name="YANG Yayong" userId="S::yayong.yang.2023@mitb.smu.edu.sg::44a20c44-d71e-4f96-b000-f3081e882051" providerId="AD" clId="Web-{6C0E17FB-089D-C271-90D3-7386EE46251C}" dt="2024-05-26T07:20:13.430" v="245" actId="20577"/>
          <ac:spMkLst>
            <pc:docMk/>
            <pc:sldMk cId="0" sldId="266"/>
            <ac:spMk id="806" creationId="{00000000-0000-0000-0000-000000000000}"/>
          </ac:spMkLst>
        </pc:spChg>
        <pc:spChg chg="del mod">
          <ac:chgData name="YANG Yayong" userId="S::yayong.yang.2023@mitb.smu.edu.sg::44a20c44-d71e-4f96-b000-f3081e882051" providerId="AD" clId="Web-{6C0E17FB-089D-C271-90D3-7386EE46251C}" dt="2024-05-26T06:46:58.089" v="73"/>
          <ac:spMkLst>
            <pc:docMk/>
            <pc:sldMk cId="0" sldId="266"/>
            <ac:spMk id="808" creationId="{00000000-0000-0000-0000-000000000000}"/>
          </ac:spMkLst>
        </pc:spChg>
        <pc:spChg chg="del mod">
          <ac:chgData name="YANG Yayong" userId="S::yayong.yang.2023@mitb.smu.edu.sg::44a20c44-d71e-4f96-b000-f3081e882051" providerId="AD" clId="Web-{6C0E17FB-089D-C271-90D3-7386EE46251C}" dt="2024-05-26T06:48:25.701" v="78"/>
          <ac:spMkLst>
            <pc:docMk/>
            <pc:sldMk cId="0" sldId="266"/>
            <ac:spMk id="809" creationId="{00000000-0000-0000-0000-000000000000}"/>
          </ac:spMkLst>
        </pc:spChg>
        <pc:spChg chg="del mod">
          <ac:chgData name="YANG Yayong" userId="S::yayong.yang.2023@mitb.smu.edu.sg::44a20c44-d71e-4f96-b000-f3081e882051" providerId="AD" clId="Web-{6C0E17FB-089D-C271-90D3-7386EE46251C}" dt="2024-05-26T07:21:45.276" v="275"/>
          <ac:spMkLst>
            <pc:docMk/>
            <pc:sldMk cId="0" sldId="266"/>
            <ac:spMk id="810" creationId="{00000000-0000-0000-0000-000000000000}"/>
          </ac:spMkLst>
        </pc:spChg>
        <pc:spChg chg="add del mod">
          <ac:chgData name="YANG Yayong" userId="S::yayong.yang.2023@mitb.smu.edu.sg::44a20c44-d71e-4f96-b000-f3081e882051" providerId="AD" clId="Web-{6C0E17FB-089D-C271-90D3-7386EE46251C}" dt="2024-05-26T06:46:55.152" v="72"/>
          <ac:spMkLst>
            <pc:docMk/>
            <pc:sldMk cId="0" sldId="266"/>
            <ac:spMk id="811" creationId="{00000000-0000-0000-0000-000000000000}"/>
          </ac:spMkLst>
        </pc:spChg>
        <pc:grpChg chg="mod">
          <ac:chgData name="YANG Yayong" userId="S::yayong.yang.2023@mitb.smu.edu.sg::44a20c44-d71e-4f96-b000-f3081e882051" providerId="AD" clId="Web-{6C0E17FB-089D-C271-90D3-7386EE46251C}" dt="2024-05-26T11:06:47.677" v="542" actId="1076"/>
          <ac:grpSpMkLst>
            <pc:docMk/>
            <pc:sldMk cId="0" sldId="266"/>
            <ac:grpSpMk id="812" creationId="{00000000-0000-0000-0000-000000000000}"/>
          </ac:grpSpMkLst>
        </pc:grpChg>
        <pc:graphicFrameChg chg="del">
          <ac:chgData name="YANG Yayong" userId="S::yayong.yang.2023@mitb.smu.edu.sg::44a20c44-d71e-4f96-b000-f3081e882051" providerId="AD" clId="Web-{6C0E17FB-089D-C271-90D3-7386EE46251C}" dt="2024-05-26T06:40:33.135" v="11"/>
          <ac:graphicFrameMkLst>
            <pc:docMk/>
            <pc:sldMk cId="0" sldId="266"/>
            <ac:graphicFrameMk id="807" creationId="{00000000-0000-0000-0000-000000000000}"/>
          </ac:graphicFrameMkLst>
        </pc:graphicFrameChg>
        <pc:picChg chg="add mod">
          <ac:chgData name="YANG Yayong" userId="S::yayong.yang.2023@mitb.smu.edu.sg::44a20c44-d71e-4f96-b000-f3081e882051" providerId="AD" clId="Web-{6C0E17FB-089D-C271-90D3-7386EE46251C}" dt="2024-05-26T11:06:30.271" v="538" actId="1076"/>
          <ac:picMkLst>
            <pc:docMk/>
            <pc:sldMk cId="0" sldId="266"/>
            <ac:picMk id="2" creationId="{8B52FB5F-A8DD-50BE-8E44-95744BC4CD0D}"/>
          </ac:picMkLst>
        </pc:picChg>
      </pc:sldChg>
      <pc:sldChg chg="del">
        <pc:chgData name="YANG Yayong" userId="S::yayong.yang.2023@mitb.smu.edu.sg::44a20c44-d71e-4f96-b000-f3081e882051" providerId="AD" clId="Web-{6C0E17FB-089D-C271-90D3-7386EE46251C}" dt="2024-05-26T08:27:03.893" v="475"/>
        <pc:sldMkLst>
          <pc:docMk/>
          <pc:sldMk cId="0" sldId="267"/>
        </pc:sldMkLst>
      </pc:sldChg>
      <pc:sldChg chg="del">
        <pc:chgData name="YANG Yayong" userId="S::yayong.yang.2023@mitb.smu.edu.sg::44a20c44-d71e-4f96-b000-f3081e882051" providerId="AD" clId="Web-{6C0E17FB-089D-C271-90D3-7386EE46251C}" dt="2024-05-26T11:57:15.973" v="690"/>
        <pc:sldMkLst>
          <pc:docMk/>
          <pc:sldMk cId="0" sldId="268"/>
        </pc:sldMkLst>
      </pc:sldChg>
      <pc:sldChg chg="del">
        <pc:chgData name="YANG Yayong" userId="S::yayong.yang.2023@mitb.smu.edu.sg::44a20c44-d71e-4f96-b000-f3081e882051" providerId="AD" clId="Web-{6C0E17FB-089D-C271-90D3-7386EE46251C}" dt="2024-05-26T10:47:51.850" v="493"/>
        <pc:sldMkLst>
          <pc:docMk/>
          <pc:sldMk cId="0" sldId="289"/>
        </pc:sldMkLst>
      </pc:sldChg>
      <pc:sldChg chg="del">
        <pc:chgData name="YANG Yayong" userId="S::yayong.yang.2023@mitb.smu.edu.sg::44a20c44-d71e-4f96-b000-f3081e882051" providerId="AD" clId="Web-{6C0E17FB-089D-C271-90D3-7386EE46251C}" dt="2024-05-26T10:47:45.303" v="492"/>
        <pc:sldMkLst>
          <pc:docMk/>
          <pc:sldMk cId="0" sldId="290"/>
        </pc:sldMkLst>
      </pc:sldChg>
      <pc:sldChg chg="del">
        <pc:chgData name="YANG Yayong" userId="S::yayong.yang.2023@mitb.smu.edu.sg::44a20c44-d71e-4f96-b000-f3081e882051" providerId="AD" clId="Web-{6C0E17FB-089D-C271-90D3-7386EE46251C}" dt="2024-05-26T10:47:43.943" v="491"/>
        <pc:sldMkLst>
          <pc:docMk/>
          <pc:sldMk cId="0" sldId="291"/>
        </pc:sldMkLst>
      </pc:sldChg>
      <pc:sldChg chg="del">
        <pc:chgData name="YANG Yayong" userId="S::yayong.yang.2023@mitb.smu.edu.sg::44a20c44-d71e-4f96-b000-f3081e882051" providerId="AD" clId="Web-{6C0E17FB-089D-C271-90D3-7386EE46251C}" dt="2024-05-26T10:47:42.162" v="490"/>
        <pc:sldMkLst>
          <pc:docMk/>
          <pc:sldMk cId="0" sldId="292"/>
        </pc:sldMkLst>
      </pc:sldChg>
      <pc:sldChg chg="del">
        <pc:chgData name="YANG Yayong" userId="S::yayong.yang.2023@mitb.smu.edu.sg::44a20c44-d71e-4f96-b000-f3081e882051" providerId="AD" clId="Web-{6C0E17FB-089D-C271-90D3-7386EE46251C}" dt="2024-05-26T10:47:40.974" v="489"/>
        <pc:sldMkLst>
          <pc:docMk/>
          <pc:sldMk cId="0" sldId="293"/>
        </pc:sldMkLst>
      </pc:sldChg>
      <pc:sldChg chg="del">
        <pc:chgData name="YANG Yayong" userId="S::yayong.yang.2023@mitb.smu.edu.sg::44a20c44-d71e-4f96-b000-f3081e882051" providerId="AD" clId="Web-{6C0E17FB-089D-C271-90D3-7386EE46251C}" dt="2024-05-26T10:47:39.412" v="488"/>
        <pc:sldMkLst>
          <pc:docMk/>
          <pc:sldMk cId="0" sldId="294"/>
        </pc:sldMkLst>
      </pc:sldChg>
      <pc:sldChg chg="del">
        <pc:chgData name="YANG Yayong" userId="S::yayong.yang.2023@mitb.smu.edu.sg::44a20c44-d71e-4f96-b000-f3081e882051" providerId="AD" clId="Web-{6C0E17FB-089D-C271-90D3-7386EE46251C}" dt="2024-05-26T10:47:34.568" v="487"/>
        <pc:sldMkLst>
          <pc:docMk/>
          <pc:sldMk cId="0" sldId="295"/>
        </pc:sldMkLst>
      </pc:sldChg>
      <pc:sldChg chg="del">
        <pc:chgData name="YANG Yayong" userId="S::yayong.yang.2023@mitb.smu.edu.sg::44a20c44-d71e-4f96-b000-f3081e882051" providerId="AD" clId="Web-{6C0E17FB-089D-C271-90D3-7386EE46251C}" dt="2024-05-26T10:47:33.443" v="486"/>
        <pc:sldMkLst>
          <pc:docMk/>
          <pc:sldMk cId="0" sldId="296"/>
        </pc:sldMkLst>
      </pc:sldChg>
      <pc:sldChg chg="del">
        <pc:chgData name="YANG Yayong" userId="S::yayong.yang.2023@mitb.smu.edu.sg::44a20c44-d71e-4f96-b000-f3081e882051" providerId="AD" clId="Web-{6C0E17FB-089D-C271-90D3-7386EE46251C}" dt="2024-05-26T10:47:28.162" v="485"/>
        <pc:sldMkLst>
          <pc:docMk/>
          <pc:sldMk cId="0" sldId="297"/>
        </pc:sldMkLst>
      </pc:sldChg>
      <pc:sldChg chg="del">
        <pc:chgData name="YANG Yayong" userId="S::yayong.yang.2023@mitb.smu.edu.sg::44a20c44-d71e-4f96-b000-f3081e882051" providerId="AD" clId="Web-{6C0E17FB-089D-C271-90D3-7386EE46251C}" dt="2024-05-26T10:47:25.099" v="484"/>
        <pc:sldMkLst>
          <pc:docMk/>
          <pc:sldMk cId="0" sldId="298"/>
        </pc:sldMkLst>
      </pc:sldChg>
      <pc:sldChg chg="del">
        <pc:chgData name="YANG Yayong" userId="S::yayong.yang.2023@mitb.smu.edu.sg::44a20c44-d71e-4f96-b000-f3081e882051" providerId="AD" clId="Web-{6C0E17FB-089D-C271-90D3-7386EE46251C}" dt="2024-05-26T10:47:23.068" v="483"/>
        <pc:sldMkLst>
          <pc:docMk/>
          <pc:sldMk cId="0" sldId="299"/>
        </pc:sldMkLst>
      </pc:sldChg>
      <pc:sldChg chg="del">
        <pc:chgData name="YANG Yayong" userId="S::yayong.yang.2023@mitb.smu.edu.sg::44a20c44-d71e-4f96-b000-f3081e882051" providerId="AD" clId="Web-{6C0E17FB-089D-C271-90D3-7386EE46251C}" dt="2024-05-26T10:47:16.599" v="482"/>
        <pc:sldMkLst>
          <pc:docMk/>
          <pc:sldMk cId="0" sldId="300"/>
        </pc:sldMkLst>
      </pc:sldChg>
      <pc:sldChg chg="del">
        <pc:chgData name="YANG Yayong" userId="S::yayong.yang.2023@mitb.smu.edu.sg::44a20c44-d71e-4f96-b000-f3081e882051" providerId="AD" clId="Web-{6C0E17FB-089D-C271-90D3-7386EE46251C}" dt="2024-05-26T10:47:12.599" v="481"/>
        <pc:sldMkLst>
          <pc:docMk/>
          <pc:sldMk cId="0" sldId="301"/>
        </pc:sldMkLst>
      </pc:sldChg>
      <pc:sldChg chg="del">
        <pc:chgData name="YANG Yayong" userId="S::yayong.yang.2023@mitb.smu.edu.sg::44a20c44-d71e-4f96-b000-f3081e882051" providerId="AD" clId="Web-{6C0E17FB-089D-C271-90D3-7386EE46251C}" dt="2024-05-26T10:47:11.349" v="480"/>
        <pc:sldMkLst>
          <pc:docMk/>
          <pc:sldMk cId="0" sldId="302"/>
        </pc:sldMkLst>
      </pc:sldChg>
      <pc:sldChg chg="del">
        <pc:chgData name="YANG Yayong" userId="S::yayong.yang.2023@mitb.smu.edu.sg::44a20c44-d71e-4f96-b000-f3081e882051" providerId="AD" clId="Web-{6C0E17FB-089D-C271-90D3-7386EE46251C}" dt="2024-05-26T10:47:10.178" v="479"/>
        <pc:sldMkLst>
          <pc:docMk/>
          <pc:sldMk cId="0" sldId="303"/>
        </pc:sldMkLst>
      </pc:sldChg>
      <pc:sldChg chg="del">
        <pc:chgData name="YANG Yayong" userId="S::yayong.yang.2023@mitb.smu.edu.sg::44a20c44-d71e-4f96-b000-f3081e882051" providerId="AD" clId="Web-{6C0E17FB-089D-C271-90D3-7386EE46251C}" dt="2024-05-26T10:47:08.662" v="478"/>
        <pc:sldMkLst>
          <pc:docMk/>
          <pc:sldMk cId="0" sldId="304"/>
        </pc:sldMkLst>
      </pc:sldChg>
      <pc:sldChg chg="del">
        <pc:chgData name="YANG Yayong" userId="S::yayong.yang.2023@mitb.smu.edu.sg::44a20c44-d71e-4f96-b000-f3081e882051" providerId="AD" clId="Web-{6C0E17FB-089D-C271-90D3-7386EE46251C}" dt="2024-05-26T10:47:07.443" v="477"/>
        <pc:sldMkLst>
          <pc:docMk/>
          <pc:sldMk cId="0" sldId="305"/>
        </pc:sldMkLst>
      </pc:sldChg>
      <pc:sldChg chg="del">
        <pc:chgData name="YANG Yayong" userId="S::yayong.yang.2023@mitb.smu.edu.sg::44a20c44-d71e-4f96-b000-f3081e882051" providerId="AD" clId="Web-{6C0E17FB-089D-C271-90D3-7386EE46251C}" dt="2024-05-26T10:47:00.959" v="476"/>
        <pc:sldMkLst>
          <pc:docMk/>
          <pc:sldMk cId="0" sldId="306"/>
        </pc:sldMkLst>
      </pc:sldChg>
      <pc:sldChg chg="addSp delSp modSp new">
        <pc:chgData name="YANG Yayong" userId="S::yayong.yang.2023@mitb.smu.edu.sg::44a20c44-d71e-4f96-b000-f3081e882051" providerId="AD" clId="Web-{6C0E17FB-089D-C271-90D3-7386EE46251C}" dt="2024-05-26T13:38:34.092" v="783" actId="1076"/>
        <pc:sldMkLst>
          <pc:docMk/>
          <pc:sldMk cId="1424537479" sldId="312"/>
        </pc:sldMkLst>
        <pc:spChg chg="mod">
          <ac:chgData name="YANG Yayong" userId="S::yayong.yang.2023@mitb.smu.edu.sg::44a20c44-d71e-4f96-b000-f3081e882051" providerId="AD" clId="Web-{6C0E17FB-089D-C271-90D3-7386EE46251C}" dt="2024-05-26T07:19:45.070" v="232" actId="20577"/>
          <ac:spMkLst>
            <pc:docMk/>
            <pc:sldMk cId="1424537479" sldId="312"/>
            <ac:spMk id="2" creationId="{81E2E8D0-4021-C7E5-77F9-BBFE669DCFB5}"/>
          </ac:spMkLst>
        </pc:spChg>
        <pc:spChg chg="add mod">
          <ac:chgData name="YANG Yayong" userId="S::yayong.yang.2023@mitb.smu.edu.sg::44a20c44-d71e-4f96-b000-f3081e882051" providerId="AD" clId="Web-{6C0E17FB-089D-C271-90D3-7386EE46251C}" dt="2024-05-26T13:38:34.092" v="783" actId="1076"/>
          <ac:spMkLst>
            <pc:docMk/>
            <pc:sldMk cId="1424537479" sldId="312"/>
            <ac:spMk id="8" creationId="{E653A09D-5966-DB19-9192-8A87D56BDC73}"/>
          </ac:spMkLst>
        </pc:spChg>
        <pc:picChg chg="add del mod">
          <ac:chgData name="YANG Yayong" userId="S::yayong.yang.2023@mitb.smu.edu.sg::44a20c44-d71e-4f96-b000-f3081e882051" providerId="AD" clId="Web-{6C0E17FB-089D-C271-90D3-7386EE46251C}" dt="2024-05-26T06:53:20.679" v="96"/>
          <ac:picMkLst>
            <pc:docMk/>
            <pc:sldMk cId="1424537479" sldId="312"/>
            <ac:picMk id="3" creationId="{CD38026E-66E6-D915-759B-C71F0A18DA33}"/>
          </ac:picMkLst>
        </pc:picChg>
        <pc:picChg chg="add mod">
          <ac:chgData name="YANG Yayong" userId="S::yayong.yang.2023@mitb.smu.edu.sg::44a20c44-d71e-4f96-b000-f3081e882051" providerId="AD" clId="Web-{6C0E17FB-089D-C271-90D3-7386EE46251C}" dt="2024-05-26T07:23:52.764" v="290" actId="1076"/>
          <ac:picMkLst>
            <pc:docMk/>
            <pc:sldMk cId="1424537479" sldId="312"/>
            <ac:picMk id="4" creationId="{3494221B-59E4-E242-9153-94E0356547F1}"/>
          </ac:picMkLst>
        </pc:picChg>
        <pc:picChg chg="add del mod">
          <ac:chgData name="YANG Yayong" userId="S::yayong.yang.2023@mitb.smu.edu.sg::44a20c44-d71e-4f96-b000-f3081e882051" providerId="AD" clId="Web-{6C0E17FB-089D-C271-90D3-7386EE46251C}" dt="2024-05-26T07:03:15.915" v="122"/>
          <ac:picMkLst>
            <pc:docMk/>
            <pc:sldMk cId="1424537479" sldId="312"/>
            <ac:picMk id="5" creationId="{97BD840B-AA5A-F5B3-66A4-B0C8685E136C}"/>
          </ac:picMkLst>
        </pc:picChg>
        <pc:picChg chg="add del mod">
          <ac:chgData name="YANG Yayong" userId="S::yayong.yang.2023@mitb.smu.edu.sg::44a20c44-d71e-4f96-b000-f3081e882051" providerId="AD" clId="Web-{6C0E17FB-089D-C271-90D3-7386EE46251C}" dt="2024-05-26T07:10:04.490" v="153"/>
          <ac:picMkLst>
            <pc:docMk/>
            <pc:sldMk cId="1424537479" sldId="312"/>
            <ac:picMk id="6" creationId="{4C3C96B0-7E1D-4094-C489-0CB65EF406E1}"/>
          </ac:picMkLst>
        </pc:picChg>
      </pc:sldChg>
      <pc:sldChg chg="addSp delSp modSp new">
        <pc:chgData name="YANG Yayong" userId="S::yayong.yang.2023@mitb.smu.edu.sg::44a20c44-d71e-4f96-b000-f3081e882051" providerId="AD" clId="Web-{6C0E17FB-089D-C271-90D3-7386EE46251C}" dt="2024-05-26T13:42:37.834" v="823" actId="1076"/>
        <pc:sldMkLst>
          <pc:docMk/>
          <pc:sldMk cId="413639003" sldId="313"/>
        </pc:sldMkLst>
        <pc:spChg chg="mod">
          <ac:chgData name="YANG Yayong" userId="S::yayong.yang.2023@mitb.smu.edu.sg::44a20c44-d71e-4f96-b000-f3081e882051" providerId="AD" clId="Web-{6C0E17FB-089D-C271-90D3-7386EE46251C}" dt="2024-05-26T11:25:06.966" v="589" actId="20577"/>
          <ac:spMkLst>
            <pc:docMk/>
            <pc:sldMk cId="413639003" sldId="313"/>
            <ac:spMk id="2" creationId="{8AA0548F-EC98-B981-F159-683CA23897F8}"/>
          </ac:spMkLst>
        </pc:spChg>
        <pc:spChg chg="add del mod">
          <ac:chgData name="YANG Yayong" userId="S::yayong.yang.2023@mitb.smu.edu.sg::44a20c44-d71e-4f96-b000-f3081e882051" providerId="AD" clId="Web-{6C0E17FB-089D-C271-90D3-7386EE46251C}" dt="2024-05-26T07:00:12.082" v="117"/>
          <ac:spMkLst>
            <pc:docMk/>
            <pc:sldMk cId="413639003" sldId="313"/>
            <ac:spMk id="3" creationId="{0E256AF3-38FA-599C-EED7-281ACDC09BFD}"/>
          </ac:spMkLst>
        </pc:spChg>
        <pc:spChg chg="add mod">
          <ac:chgData name="YANG Yayong" userId="S::yayong.yang.2023@mitb.smu.edu.sg::44a20c44-d71e-4f96-b000-f3081e882051" providerId="AD" clId="Web-{6C0E17FB-089D-C271-90D3-7386EE46251C}" dt="2024-05-26T13:42:37.834" v="823" actId="1076"/>
          <ac:spMkLst>
            <pc:docMk/>
            <pc:sldMk cId="413639003" sldId="313"/>
            <ac:spMk id="4" creationId="{CFC722D1-B2A7-CDED-1112-CD29B9224E1B}"/>
          </ac:spMkLst>
        </pc:spChg>
        <pc:spChg chg="add mod">
          <ac:chgData name="YANG Yayong" userId="S::yayong.yang.2023@mitb.smu.edu.sg::44a20c44-d71e-4f96-b000-f3081e882051" providerId="AD" clId="Web-{6C0E17FB-089D-C271-90D3-7386EE46251C}" dt="2024-05-26T13:42:05.208" v="819" actId="1076"/>
          <ac:spMkLst>
            <pc:docMk/>
            <pc:sldMk cId="413639003" sldId="313"/>
            <ac:spMk id="7" creationId="{45E45482-D89A-CB17-64FF-BB7F0B11A5E7}"/>
          </ac:spMkLst>
        </pc:spChg>
        <pc:spChg chg="add del mod">
          <ac:chgData name="YANG Yayong" userId="S::yayong.yang.2023@mitb.smu.edu.sg::44a20c44-d71e-4f96-b000-f3081e882051" providerId="AD" clId="Web-{6C0E17FB-089D-C271-90D3-7386EE46251C}" dt="2024-05-26T07:33:43.266" v="361"/>
          <ac:spMkLst>
            <pc:docMk/>
            <pc:sldMk cId="413639003" sldId="313"/>
            <ac:spMk id="8" creationId="{61E220B6-F6A8-CD63-CD2E-CAF2F5C837D9}"/>
          </ac:spMkLst>
        </pc:spChg>
        <pc:spChg chg="add mod">
          <ac:chgData name="YANG Yayong" userId="S::yayong.yang.2023@mitb.smu.edu.sg::44a20c44-d71e-4f96-b000-f3081e882051" providerId="AD" clId="Web-{6C0E17FB-089D-C271-90D3-7386EE46251C}" dt="2024-05-26T13:42:28.365" v="821" actId="1076"/>
          <ac:spMkLst>
            <pc:docMk/>
            <pc:sldMk cId="413639003" sldId="313"/>
            <ac:spMk id="8" creationId="{66F85EC8-E91C-46B6-C8BD-9BF674832F17}"/>
          </ac:spMkLst>
        </pc:spChg>
        <pc:spChg chg="add del mod">
          <ac:chgData name="YANG Yayong" userId="S::yayong.yang.2023@mitb.smu.edu.sg::44a20c44-d71e-4f96-b000-f3081e882051" providerId="AD" clId="Web-{6C0E17FB-089D-C271-90D3-7386EE46251C}" dt="2024-05-26T11:31:55.187" v="637"/>
          <ac:spMkLst>
            <pc:docMk/>
            <pc:sldMk cId="413639003" sldId="313"/>
            <ac:spMk id="9" creationId="{2462EFFE-9B38-C1F7-12BC-8E92BC9B4C0C}"/>
          </ac:spMkLst>
        </pc:spChg>
        <pc:spChg chg="add del mod">
          <ac:chgData name="YANG Yayong" userId="S::yayong.yang.2023@mitb.smu.edu.sg::44a20c44-d71e-4f96-b000-f3081e882051" providerId="AD" clId="Web-{6C0E17FB-089D-C271-90D3-7386EE46251C}" dt="2024-05-26T11:24:20.326" v="569"/>
          <ac:spMkLst>
            <pc:docMk/>
            <pc:sldMk cId="413639003" sldId="313"/>
            <ac:spMk id="10" creationId="{EE15FC50-60E3-42A0-9E99-6B416BDA85C6}"/>
          </ac:spMkLst>
        </pc:spChg>
        <pc:picChg chg="add mod">
          <ac:chgData name="YANG Yayong" userId="S::yayong.yang.2023@mitb.smu.edu.sg::44a20c44-d71e-4f96-b000-f3081e882051" providerId="AD" clId="Web-{6C0E17FB-089D-C271-90D3-7386EE46251C}" dt="2024-05-26T13:39:50.844" v="799" actId="1076"/>
          <ac:picMkLst>
            <pc:docMk/>
            <pc:sldMk cId="413639003" sldId="313"/>
            <ac:picMk id="3" creationId="{1908B8D1-2621-2957-EDAC-096AFDCA5EF3}"/>
          </ac:picMkLst>
        </pc:picChg>
        <pc:picChg chg="add del mod">
          <ac:chgData name="YANG Yayong" userId="S::yayong.yang.2023@mitb.smu.edu.sg::44a20c44-d71e-4f96-b000-f3081e882051" providerId="AD" clId="Web-{6C0E17FB-089D-C271-90D3-7386EE46251C}" dt="2024-05-26T07:03:12.790" v="121"/>
          <ac:picMkLst>
            <pc:docMk/>
            <pc:sldMk cId="413639003" sldId="313"/>
            <ac:picMk id="4" creationId="{8F066F1A-719C-81CC-F980-B4D857083010}"/>
          </ac:picMkLst>
        </pc:picChg>
        <pc:picChg chg="add mod">
          <ac:chgData name="YANG Yayong" userId="S::yayong.yang.2023@mitb.smu.edu.sg::44a20c44-d71e-4f96-b000-f3081e882051" providerId="AD" clId="Web-{6C0E17FB-089D-C271-90D3-7386EE46251C}" dt="2024-05-26T13:39:34.844" v="794" actId="1076"/>
          <ac:picMkLst>
            <pc:docMk/>
            <pc:sldMk cId="413639003" sldId="313"/>
            <ac:picMk id="5" creationId="{54A6C398-8126-26D8-B712-1E17EC1C7DB0}"/>
          </ac:picMkLst>
        </pc:picChg>
        <pc:picChg chg="add mod">
          <ac:chgData name="YANG Yayong" userId="S::yayong.yang.2023@mitb.smu.edu.sg::44a20c44-d71e-4f96-b000-f3081e882051" providerId="AD" clId="Web-{6C0E17FB-089D-C271-90D3-7386EE46251C}" dt="2024-05-26T13:40:15.892" v="805" actId="1076"/>
          <ac:picMkLst>
            <pc:docMk/>
            <pc:sldMk cId="413639003" sldId="313"/>
            <ac:picMk id="6" creationId="{8238A60B-D12B-BF3A-A19B-F79773C27F3B}"/>
          </ac:picMkLst>
        </pc:picChg>
      </pc:sldChg>
      <pc:sldChg chg="addSp modSp new ord">
        <pc:chgData name="YANG Yayong" userId="S::yayong.yang.2023@mitb.smu.edu.sg::44a20c44-d71e-4f96-b000-f3081e882051" providerId="AD" clId="Web-{6C0E17FB-089D-C271-90D3-7386EE46251C}" dt="2024-05-26T15:21:31.340" v="842"/>
        <pc:sldMkLst>
          <pc:docMk/>
          <pc:sldMk cId="2994710014" sldId="315"/>
        </pc:sldMkLst>
        <pc:spChg chg="mod">
          <ac:chgData name="YANG Yayong" userId="S::yayong.yang.2023@mitb.smu.edu.sg::44a20c44-d71e-4f96-b000-f3081e882051" providerId="AD" clId="Web-{6C0E17FB-089D-C271-90D3-7386EE46251C}" dt="2024-05-26T07:39:40.089" v="434" actId="20577"/>
          <ac:spMkLst>
            <pc:docMk/>
            <pc:sldMk cId="2994710014" sldId="315"/>
            <ac:spMk id="2" creationId="{890285D7-8559-D8D7-FB19-B2BD8DFBEACD}"/>
          </ac:spMkLst>
        </pc:spChg>
        <pc:spChg chg="add mod">
          <ac:chgData name="YANG Yayong" userId="S::yayong.yang.2023@mitb.smu.edu.sg::44a20c44-d71e-4f96-b000-f3081e882051" providerId="AD" clId="Web-{6C0E17FB-089D-C271-90D3-7386EE46251C}" dt="2024-05-26T11:53:01.863" v="673" actId="1076"/>
          <ac:spMkLst>
            <pc:docMk/>
            <pc:sldMk cId="2994710014" sldId="315"/>
            <ac:spMk id="4" creationId="{4EC7379A-A6ED-2DFD-CDF9-3C308F884A88}"/>
          </ac:spMkLst>
        </pc:spChg>
        <pc:spChg chg="add mod">
          <ac:chgData name="YANG Yayong" userId="S::yayong.yang.2023@mitb.smu.edu.sg::44a20c44-d71e-4f96-b000-f3081e882051" providerId="AD" clId="Web-{6C0E17FB-089D-C271-90D3-7386EE46251C}" dt="2024-05-26T11:55:58.067" v="688" actId="1076"/>
          <ac:spMkLst>
            <pc:docMk/>
            <pc:sldMk cId="2994710014" sldId="315"/>
            <ac:spMk id="6" creationId="{18D76B70-316F-B465-A8F6-CA02D0CEC29E}"/>
          </ac:spMkLst>
        </pc:spChg>
        <pc:grpChg chg="add mod">
          <ac:chgData name="YANG Yayong" userId="S::yayong.yang.2023@mitb.smu.edu.sg::44a20c44-d71e-4f96-b000-f3081e882051" providerId="AD" clId="Web-{6C0E17FB-089D-C271-90D3-7386EE46251C}" dt="2024-05-26T11:53:13.144" v="675" actId="1076"/>
          <ac:grpSpMkLst>
            <pc:docMk/>
            <pc:sldMk cId="2994710014" sldId="315"/>
            <ac:grpSpMk id="5" creationId="{2FFDB900-2AC6-B8D2-8230-4827C25B3BAB}"/>
          </ac:grpSpMkLst>
        </pc:grpChg>
        <pc:picChg chg="add mod">
          <ac:chgData name="YANG Yayong" userId="S::yayong.yang.2023@mitb.smu.edu.sg::44a20c44-d71e-4f96-b000-f3081e882051" providerId="AD" clId="Web-{6C0E17FB-089D-C271-90D3-7386EE46251C}" dt="2024-05-26T11:52:58.160" v="672" actId="1076"/>
          <ac:picMkLst>
            <pc:docMk/>
            <pc:sldMk cId="2994710014" sldId="315"/>
            <ac:picMk id="3" creationId="{4548B4C0-CDDA-11FF-C3BD-6ADB5AC768DE}"/>
          </ac:picMkLst>
        </pc:picChg>
      </pc:sldChg>
      <pc:sldChg chg="addSp delSp modSp new">
        <pc:chgData name="YANG Yayong" userId="S::yayong.yang.2023@mitb.smu.edu.sg::44a20c44-d71e-4f96-b000-f3081e882051" providerId="AD" clId="Web-{6C0E17FB-089D-C271-90D3-7386EE46251C}" dt="2024-05-26T13:02:05.266" v="778" actId="20577"/>
        <pc:sldMkLst>
          <pc:docMk/>
          <pc:sldMk cId="4212514881" sldId="316"/>
        </pc:sldMkLst>
        <pc:spChg chg="mod">
          <ac:chgData name="YANG Yayong" userId="S::yayong.yang.2023@mitb.smu.edu.sg::44a20c44-d71e-4f96-b000-f3081e882051" providerId="AD" clId="Web-{6C0E17FB-089D-C271-90D3-7386EE46251C}" dt="2024-05-26T07:39:50.090" v="436" actId="20577"/>
          <ac:spMkLst>
            <pc:docMk/>
            <pc:sldMk cId="4212514881" sldId="316"/>
            <ac:spMk id="2" creationId="{2F6C6E69-EE51-3718-219B-C2860C62A648}"/>
          </ac:spMkLst>
        </pc:spChg>
        <pc:spChg chg="add mod">
          <ac:chgData name="YANG Yayong" userId="S::yayong.yang.2023@mitb.smu.edu.sg::44a20c44-d71e-4f96-b000-f3081e882051" providerId="AD" clId="Web-{6C0E17FB-089D-C271-90D3-7386EE46251C}" dt="2024-05-26T13:02:05.266" v="778" actId="20577"/>
          <ac:spMkLst>
            <pc:docMk/>
            <pc:sldMk cId="4212514881" sldId="316"/>
            <ac:spMk id="3" creationId="{681A7322-FDE7-C7AE-642B-96B9E6A1F1CB}"/>
          </ac:spMkLst>
        </pc:spChg>
        <pc:picChg chg="add del mod">
          <ac:chgData name="YANG Yayong" userId="S::yayong.yang.2023@mitb.smu.edu.sg::44a20c44-d71e-4f96-b000-f3081e882051" providerId="AD" clId="Web-{6C0E17FB-089D-C271-90D3-7386EE46251C}" dt="2024-05-26T07:40:56.264" v="441"/>
          <ac:picMkLst>
            <pc:docMk/>
            <pc:sldMk cId="4212514881" sldId="316"/>
            <ac:picMk id="3" creationId="{23B1469C-F397-2B39-ECA8-FA3F4DD0894A}"/>
          </ac:picMkLst>
        </pc:picChg>
        <pc:picChg chg="add del mod">
          <ac:chgData name="YANG Yayong" userId="S::yayong.yang.2023@mitb.smu.edu.sg::44a20c44-d71e-4f96-b000-f3081e882051" providerId="AD" clId="Web-{6C0E17FB-089D-C271-90D3-7386EE46251C}" dt="2024-05-26T12:34:09.047" v="700"/>
          <ac:picMkLst>
            <pc:docMk/>
            <pc:sldMk cId="4212514881" sldId="316"/>
            <ac:picMk id="3" creationId="{7E7E171B-404E-5BFC-122B-090FAD0E9C8B}"/>
          </ac:picMkLst>
        </pc:picChg>
        <pc:picChg chg="add mod">
          <ac:chgData name="YANG Yayong" userId="S::yayong.yang.2023@mitb.smu.edu.sg::44a20c44-d71e-4f96-b000-f3081e882051" providerId="AD" clId="Web-{6C0E17FB-089D-C271-90D3-7386EE46251C}" dt="2024-05-26T12:56:04.938" v="718" actId="1076"/>
          <ac:picMkLst>
            <pc:docMk/>
            <pc:sldMk cId="4212514881" sldId="316"/>
            <ac:picMk id="4" creationId="{8E15E762-6C34-A7FA-8DCC-3A6316F8DF81}"/>
          </ac:picMkLst>
        </pc:picChg>
        <pc:picChg chg="add del mod">
          <ac:chgData name="YANG Yayong" userId="S::yayong.yang.2023@mitb.smu.edu.sg::44a20c44-d71e-4f96-b000-f3081e882051" providerId="AD" clId="Web-{6C0E17FB-089D-C271-90D3-7386EE46251C}" dt="2024-05-26T11:34:09.421" v="641"/>
          <ac:picMkLst>
            <pc:docMk/>
            <pc:sldMk cId="4212514881" sldId="316"/>
            <ac:picMk id="5" creationId="{72A972D8-CB09-FA95-C1AE-686EF53922E2}"/>
          </ac:picMkLst>
        </pc:picChg>
        <pc:picChg chg="add del mod">
          <ac:chgData name="YANG Yayong" userId="S::yayong.yang.2023@mitb.smu.edu.sg::44a20c44-d71e-4f96-b000-f3081e882051" providerId="AD" clId="Web-{6C0E17FB-089D-C271-90D3-7386EE46251C}" dt="2024-05-26T12:33:57.578" v="696"/>
          <ac:picMkLst>
            <pc:docMk/>
            <pc:sldMk cId="4212514881" sldId="316"/>
            <ac:picMk id="6" creationId="{3A96ED47-19E0-F2A1-8C0F-FE9F609E507E}"/>
          </ac:picMkLst>
        </pc:picChg>
      </pc:sldChg>
      <pc:sldChg chg="addSp delSp modSp new del">
        <pc:chgData name="YANG Yayong" userId="S::yayong.yang.2023@mitb.smu.edu.sg::44a20c44-d71e-4f96-b000-f3081e882051" providerId="AD" clId="Web-{6C0E17FB-089D-C271-90D3-7386EE46251C}" dt="2024-05-26T11:47:47.237" v="667"/>
        <pc:sldMkLst>
          <pc:docMk/>
          <pc:sldMk cId="1440530462" sldId="317"/>
        </pc:sldMkLst>
        <pc:spChg chg="mod">
          <ac:chgData name="YANG Yayong" userId="S::yayong.yang.2023@mitb.smu.edu.sg::44a20c44-d71e-4f96-b000-f3081e882051" providerId="AD" clId="Web-{6C0E17FB-089D-C271-90D3-7386EE46251C}" dt="2024-05-26T07:44:41.067" v="455" actId="20577"/>
          <ac:spMkLst>
            <pc:docMk/>
            <pc:sldMk cId="1440530462" sldId="317"/>
            <ac:spMk id="2" creationId="{6664C481-64B6-E883-4DCC-A71A3C2A03B6}"/>
          </ac:spMkLst>
        </pc:spChg>
        <pc:picChg chg="add del mod">
          <ac:chgData name="YANG Yayong" userId="S::yayong.yang.2023@mitb.smu.edu.sg::44a20c44-d71e-4f96-b000-f3081e882051" providerId="AD" clId="Web-{6C0E17FB-089D-C271-90D3-7386EE46251C}" dt="2024-05-26T11:25:46.826" v="601"/>
          <ac:picMkLst>
            <pc:docMk/>
            <pc:sldMk cId="1440530462" sldId="317"/>
            <ac:picMk id="3" creationId="{8C1578C3-734C-8BA9-7E6B-9BBB5B0AF270}"/>
          </ac:picMkLst>
        </pc:picChg>
      </pc:sldChg>
      <pc:sldChg chg="addSp modSp new">
        <pc:chgData name="YANG Yayong" userId="S::yayong.yang.2023@mitb.smu.edu.sg::44a20c44-d71e-4f96-b000-f3081e882051" providerId="AD" clId="Web-{6C0E17FB-089D-C271-90D3-7386EE46251C}" dt="2024-05-26T08:00:31.673" v="473" actId="1076"/>
        <pc:sldMkLst>
          <pc:docMk/>
          <pc:sldMk cId="3029762314" sldId="318"/>
        </pc:sldMkLst>
        <pc:spChg chg="mod">
          <ac:chgData name="YANG Yayong" userId="S::yayong.yang.2023@mitb.smu.edu.sg::44a20c44-d71e-4f96-b000-f3081e882051" providerId="AD" clId="Web-{6C0E17FB-089D-C271-90D3-7386EE46251C}" dt="2024-05-26T07:22:54.060" v="287" actId="1076"/>
          <ac:spMkLst>
            <pc:docMk/>
            <pc:sldMk cId="3029762314" sldId="318"/>
            <ac:spMk id="2" creationId="{88EF3ECA-29DF-4222-B953-874D1B29D7B9}"/>
          </ac:spMkLst>
        </pc:spChg>
        <pc:spChg chg="add mod">
          <ac:chgData name="YANG Yayong" userId="S::yayong.yang.2023@mitb.smu.edu.sg::44a20c44-d71e-4f96-b000-f3081e882051" providerId="AD" clId="Web-{6C0E17FB-089D-C271-90D3-7386EE46251C}" dt="2024-05-26T07:18:33.302" v="206"/>
          <ac:spMkLst>
            <pc:docMk/>
            <pc:sldMk cId="3029762314" sldId="318"/>
            <ac:spMk id="3" creationId="{F26E93B1-9C03-3D24-EE9A-AF52F6B755EB}"/>
          </ac:spMkLst>
        </pc:spChg>
        <pc:spChg chg="add mod">
          <ac:chgData name="YANG Yayong" userId="S::yayong.yang.2023@mitb.smu.edu.sg::44a20c44-d71e-4f96-b000-f3081e882051" providerId="AD" clId="Web-{6C0E17FB-089D-C271-90D3-7386EE46251C}" dt="2024-05-26T08:00:31.673" v="473" actId="1076"/>
          <ac:spMkLst>
            <pc:docMk/>
            <pc:sldMk cId="3029762314" sldId="318"/>
            <ac:spMk id="6" creationId="{76398BF4-A742-9A92-B9FD-322C0544D193}"/>
          </ac:spMkLst>
        </pc:spChg>
        <pc:picChg chg="mod">
          <ac:chgData name="YANG Yayong" userId="S::yayong.yang.2023@mitb.smu.edu.sg::44a20c44-d71e-4f96-b000-f3081e882051" providerId="AD" clId="Web-{6C0E17FB-089D-C271-90D3-7386EE46251C}" dt="2024-05-26T07:22:56.247" v="289" actId="14100"/>
          <ac:picMkLst>
            <pc:docMk/>
            <pc:sldMk cId="3029762314" sldId="318"/>
            <ac:picMk id="4" creationId="{B010B71F-B693-99E9-7C57-4A02A5D6E3A1}"/>
          </ac:picMkLst>
        </pc:picChg>
      </pc:sldChg>
      <pc:sldChg chg="del">
        <pc:chgData name="YANG Yayong" userId="S::yayong.yang.2023@mitb.smu.edu.sg::44a20c44-d71e-4f96-b000-f3081e882051" providerId="AD" clId="Web-{6C0E17FB-089D-C271-90D3-7386EE46251C}" dt="2024-05-26T07:42:51.189" v="447"/>
        <pc:sldMkLst>
          <pc:docMk/>
          <pc:sldMk cId="1633735695" sldId="320"/>
        </pc:sldMkLst>
      </pc:sldChg>
      <pc:sldChg chg="del">
        <pc:chgData name="YANG Yayong" userId="S::yayong.yang.2023@mitb.smu.edu.sg::44a20c44-d71e-4f96-b000-f3081e882051" providerId="AD" clId="Web-{6C0E17FB-089D-C271-90D3-7386EE46251C}" dt="2024-05-26T07:45:42.569" v="456"/>
        <pc:sldMkLst>
          <pc:docMk/>
          <pc:sldMk cId="463449856" sldId="321"/>
        </pc:sldMkLst>
      </pc:sldChg>
      <pc:sldChg chg="new del">
        <pc:chgData name="YANG Yayong" userId="S::yayong.yang.2023@mitb.smu.edu.sg::44a20c44-d71e-4f96-b000-f3081e882051" providerId="AD" clId="Web-{6C0E17FB-089D-C271-90D3-7386EE46251C}" dt="2024-05-26T11:47:48.377" v="668"/>
        <pc:sldMkLst>
          <pc:docMk/>
          <pc:sldMk cId="243120580" sldId="340"/>
        </pc:sldMkLst>
      </pc:sldChg>
      <pc:sldChg chg="addSp delSp modSp new">
        <pc:chgData name="YANG Yayong" userId="S::yayong.yang.2023@mitb.smu.edu.sg::44a20c44-d71e-4f96-b000-f3081e882051" providerId="AD" clId="Web-{6C0E17FB-089D-C271-90D3-7386EE46251C}" dt="2024-05-26T15:40:13.477" v="949" actId="1076"/>
        <pc:sldMkLst>
          <pc:docMk/>
          <pc:sldMk cId="2696514736" sldId="340"/>
        </pc:sldMkLst>
        <pc:spChg chg="add del mod">
          <ac:chgData name="YANG Yayong" userId="S::yayong.yang.2023@mitb.smu.edu.sg::44a20c44-d71e-4f96-b000-f3081e882051" providerId="AD" clId="Web-{6C0E17FB-089D-C271-90D3-7386EE46251C}" dt="2024-05-26T15:33:55.484" v="926"/>
          <ac:spMkLst>
            <pc:docMk/>
            <pc:sldMk cId="2696514736" sldId="340"/>
            <ac:spMk id="10" creationId="{BF3B6715-BBA9-7D88-03B0-699C76CB0FAE}"/>
          </ac:spMkLst>
        </pc:spChg>
        <pc:spChg chg="add mod">
          <ac:chgData name="YANG Yayong" userId="S::yayong.yang.2023@mitb.smu.edu.sg::44a20c44-d71e-4f96-b000-f3081e882051" providerId="AD" clId="Web-{6C0E17FB-089D-C271-90D3-7386EE46251C}" dt="2024-05-26T15:34:18.672" v="933"/>
          <ac:spMkLst>
            <pc:docMk/>
            <pc:sldMk cId="2696514736" sldId="340"/>
            <ac:spMk id="11" creationId="{718AAAFB-71EB-4D60-85C9-2156A2E56C6B}"/>
          </ac:spMkLst>
        </pc:spChg>
        <pc:spChg chg="add mod">
          <ac:chgData name="YANG Yayong" userId="S::yayong.yang.2023@mitb.smu.edu.sg::44a20c44-d71e-4f96-b000-f3081e882051" providerId="AD" clId="Web-{6C0E17FB-089D-C271-90D3-7386EE46251C}" dt="2024-05-26T15:34:13.812" v="931"/>
          <ac:spMkLst>
            <pc:docMk/>
            <pc:sldMk cId="2696514736" sldId="340"/>
            <ac:spMk id="12" creationId="{942AF110-68F1-B532-E81C-2204B96754D0}"/>
          </ac:spMkLst>
        </pc:spChg>
        <pc:spChg chg="add mod">
          <ac:chgData name="YANG Yayong" userId="S::yayong.yang.2023@mitb.smu.edu.sg::44a20c44-d71e-4f96-b000-f3081e882051" providerId="AD" clId="Web-{6C0E17FB-089D-C271-90D3-7386EE46251C}" dt="2024-05-26T15:34:24.766" v="935" actId="1076"/>
          <ac:spMkLst>
            <pc:docMk/>
            <pc:sldMk cId="2696514736" sldId="340"/>
            <ac:spMk id="13" creationId="{0C1D90C4-C591-76A0-775F-7F560F98A56B}"/>
          </ac:spMkLst>
        </pc:spChg>
        <pc:spChg chg="add mod">
          <ac:chgData name="YANG Yayong" userId="S::yayong.yang.2023@mitb.smu.edu.sg::44a20c44-d71e-4f96-b000-f3081e882051" providerId="AD" clId="Web-{6C0E17FB-089D-C271-90D3-7386EE46251C}" dt="2024-05-26T15:34:29.016" v="937" actId="1076"/>
          <ac:spMkLst>
            <pc:docMk/>
            <pc:sldMk cId="2696514736" sldId="340"/>
            <ac:spMk id="14" creationId="{EB86FACE-C259-5BB1-4FF2-8C955FC0DC20}"/>
          </ac:spMkLst>
        </pc:spChg>
        <pc:spChg chg="add del mod">
          <ac:chgData name="YANG Yayong" userId="S::yayong.yang.2023@mitb.smu.edu.sg::44a20c44-d71e-4f96-b000-f3081e882051" providerId="AD" clId="Web-{6C0E17FB-089D-C271-90D3-7386EE46251C}" dt="2024-05-26T15:35:08.392" v="947"/>
          <ac:spMkLst>
            <pc:docMk/>
            <pc:sldMk cId="2696514736" sldId="340"/>
            <ac:spMk id="15" creationId="{9FC19BC0-6FF5-5AB8-0EF2-A4D9BDFD8547}"/>
          </ac:spMkLst>
        </pc:spChg>
        <pc:spChg chg="add mod">
          <ac:chgData name="YANG Yayong" userId="S::yayong.yang.2023@mitb.smu.edu.sg::44a20c44-d71e-4f96-b000-f3081e882051" providerId="AD" clId="Web-{6C0E17FB-089D-C271-90D3-7386EE46251C}" dt="2024-05-26T15:34:40.250" v="941" actId="1076"/>
          <ac:spMkLst>
            <pc:docMk/>
            <pc:sldMk cId="2696514736" sldId="340"/>
            <ac:spMk id="16" creationId="{EDBBC05C-3100-D498-FE56-A0153171D502}"/>
          </ac:spMkLst>
        </pc:spChg>
        <pc:spChg chg="add del mod">
          <ac:chgData name="YANG Yayong" userId="S::yayong.yang.2023@mitb.smu.edu.sg::44a20c44-d71e-4f96-b000-f3081e882051" providerId="AD" clId="Web-{6C0E17FB-089D-C271-90D3-7386EE46251C}" dt="2024-05-26T15:35:06.251" v="946"/>
          <ac:spMkLst>
            <pc:docMk/>
            <pc:sldMk cId="2696514736" sldId="340"/>
            <ac:spMk id="17" creationId="{D7847AAF-B756-73DD-1688-063357DEB672}"/>
          </ac:spMkLst>
        </pc:spChg>
        <pc:spChg chg="add mod">
          <ac:chgData name="YANG Yayong" userId="S::yayong.yang.2023@mitb.smu.edu.sg::44a20c44-d71e-4f96-b000-f3081e882051" providerId="AD" clId="Web-{6C0E17FB-089D-C271-90D3-7386EE46251C}" dt="2024-05-26T15:40:13.477" v="949" actId="1076"/>
          <ac:spMkLst>
            <pc:docMk/>
            <pc:sldMk cId="2696514736" sldId="340"/>
            <ac:spMk id="18" creationId="{4ED1F69A-33E9-C100-D65E-2298B55A70D9}"/>
          </ac:spMkLst>
        </pc:spChg>
        <pc:picChg chg="add del mod">
          <ac:chgData name="YANG Yayong" userId="S::yayong.yang.2023@mitb.smu.edu.sg::44a20c44-d71e-4f96-b000-f3081e882051" providerId="AD" clId="Web-{6C0E17FB-089D-C271-90D3-7386EE46251C}" dt="2024-05-26T15:25:06.689" v="844"/>
          <ac:picMkLst>
            <pc:docMk/>
            <pc:sldMk cId="2696514736" sldId="340"/>
            <ac:picMk id="3" creationId="{8879A7CE-8BD6-61A1-4CD6-FFBF9194A000}"/>
          </ac:picMkLst>
        </pc:picChg>
        <pc:picChg chg="add del mod">
          <ac:chgData name="YANG Yayong" userId="S::yayong.yang.2023@mitb.smu.edu.sg::44a20c44-d71e-4f96-b000-f3081e882051" providerId="AD" clId="Web-{6C0E17FB-089D-C271-90D3-7386EE46251C}" dt="2024-05-26T15:24:16.204" v="843"/>
          <ac:picMkLst>
            <pc:docMk/>
            <pc:sldMk cId="2696514736" sldId="340"/>
            <ac:picMk id="4" creationId="{ECAADC87-69E4-C7D7-FC18-5F19D2AB0304}"/>
          </ac:picMkLst>
        </pc:picChg>
        <pc:picChg chg="add mod modCrop">
          <ac:chgData name="YANG Yayong" userId="S::yayong.yang.2023@mitb.smu.edu.sg::44a20c44-d71e-4f96-b000-f3081e882051" providerId="AD" clId="Web-{6C0E17FB-089D-C271-90D3-7386EE46251C}" dt="2024-05-26T15:34:02.827" v="928" actId="1076"/>
          <ac:picMkLst>
            <pc:docMk/>
            <pc:sldMk cId="2696514736" sldId="340"/>
            <ac:picMk id="5" creationId="{E427CD55-790A-314A-B2C3-EADAF5CEA378}"/>
          </ac:picMkLst>
        </pc:picChg>
        <pc:picChg chg="add del mod modCrop">
          <ac:chgData name="YANG Yayong" userId="S::yayong.yang.2023@mitb.smu.edu.sg::44a20c44-d71e-4f96-b000-f3081e882051" providerId="AD" clId="Web-{6C0E17FB-089D-C271-90D3-7386EE46251C}" dt="2024-05-26T15:30:08.384" v="888"/>
          <ac:picMkLst>
            <pc:docMk/>
            <pc:sldMk cId="2696514736" sldId="340"/>
            <ac:picMk id="6" creationId="{2B9784B7-496D-F809-4998-1CA477BADEF9}"/>
          </ac:picMkLst>
        </pc:picChg>
        <pc:picChg chg="add del mod">
          <ac:chgData name="YANG Yayong" userId="S::yayong.yang.2023@mitb.smu.edu.sg::44a20c44-d71e-4f96-b000-f3081e882051" providerId="AD" clId="Web-{6C0E17FB-089D-C271-90D3-7386EE46251C}" dt="2024-05-26T15:27:03.473" v="865"/>
          <ac:picMkLst>
            <pc:docMk/>
            <pc:sldMk cId="2696514736" sldId="340"/>
            <ac:picMk id="7" creationId="{1E91D62D-67CB-DF04-FA0A-6DFE2D96C803}"/>
          </ac:picMkLst>
        </pc:picChg>
        <pc:picChg chg="add mod modCrop">
          <ac:chgData name="YANG Yayong" userId="S::yayong.yang.2023@mitb.smu.edu.sg::44a20c44-d71e-4f96-b000-f3081e882051" providerId="AD" clId="Web-{6C0E17FB-089D-C271-90D3-7386EE46251C}" dt="2024-05-26T15:33:30.436" v="923" actId="1076"/>
          <ac:picMkLst>
            <pc:docMk/>
            <pc:sldMk cId="2696514736" sldId="340"/>
            <ac:picMk id="8" creationId="{B00130E4-D6E2-846F-4CD3-E494A82E6D19}"/>
          </ac:picMkLst>
        </pc:picChg>
        <pc:picChg chg="add mod">
          <ac:chgData name="YANG Yayong" userId="S::yayong.yang.2023@mitb.smu.edu.sg::44a20c44-d71e-4f96-b000-f3081e882051" providerId="AD" clId="Web-{6C0E17FB-089D-C271-90D3-7386EE46251C}" dt="2024-05-26T15:32:12.840" v="912" actId="14100"/>
          <ac:picMkLst>
            <pc:docMk/>
            <pc:sldMk cId="2696514736" sldId="340"/>
            <ac:picMk id="9" creationId="{54C93D18-238B-CA5D-F128-48D33A25104F}"/>
          </ac:picMkLst>
        </pc:picChg>
      </pc:sldChg>
      <pc:sldChg chg="add del replId">
        <pc:chgData name="YANG Yayong" userId="S::yayong.yang.2023@mitb.smu.edu.sg::44a20c44-d71e-4f96-b000-f3081e882051" providerId="AD" clId="Web-{6C0E17FB-089D-C271-90D3-7386EE46251C}" dt="2024-05-26T15:35:00.095" v="945"/>
        <pc:sldMkLst>
          <pc:docMk/>
          <pc:sldMk cId="2593738791" sldId="341"/>
        </pc:sldMkLst>
      </pc:sldChg>
    </pc:docChg>
  </pc:docChgLst>
  <pc:docChgLst>
    <pc:chgData name="Kruti CHANDRASHEKAR" userId="S::kruti.c.2023@mitb.smu.edu.sg::ebccdfe6-6d8e-4bb7-a8da-c7c567cd8be0" providerId="AD" clId="Web-{D05D7F89-3C4A-9D54-9555-2E829C127776}"/>
    <pc:docChg chg="modSld">
      <pc:chgData name="Kruti CHANDRASHEKAR" userId="S::kruti.c.2023@mitb.smu.edu.sg::ebccdfe6-6d8e-4bb7-a8da-c7c567cd8be0" providerId="AD" clId="Web-{D05D7F89-3C4A-9D54-9555-2E829C127776}" dt="2024-05-28T05:58:56.382" v="85"/>
      <pc:docMkLst>
        <pc:docMk/>
      </pc:docMkLst>
      <pc:sldChg chg="modNotes">
        <pc:chgData name="Kruti CHANDRASHEKAR" userId="S::kruti.c.2023@mitb.smu.edu.sg::ebccdfe6-6d8e-4bb7-a8da-c7c567cd8be0" providerId="AD" clId="Web-{D05D7F89-3C4A-9D54-9555-2E829C127776}" dt="2024-05-28T05:58:56.382" v="85"/>
        <pc:sldMkLst>
          <pc:docMk/>
          <pc:sldMk cId="4169443916" sldId="335"/>
        </pc:sldMkLst>
      </pc:sldChg>
    </pc:docChg>
  </pc:docChgLst>
  <pc:docChgLst>
    <pc:chgData name="Kruti CHANDRASHEKAR" userId="S::kruti.c.2023@mitb.smu.edu.sg::ebccdfe6-6d8e-4bb7-a8da-c7c567cd8be0" providerId="AD" clId="Web-{26C8E3D6-8080-AC1F-AB3A-B12D7766DF7B}"/>
    <pc:docChg chg="addSld delSld modSld sldOrd">
      <pc:chgData name="Kruti CHANDRASHEKAR" userId="S::kruti.c.2023@mitb.smu.edu.sg::ebccdfe6-6d8e-4bb7-a8da-c7c567cd8be0" providerId="AD" clId="Web-{26C8E3D6-8080-AC1F-AB3A-B12D7766DF7B}" dt="2024-05-26T09:38:48.323" v="329" actId="1076"/>
      <pc:docMkLst>
        <pc:docMk/>
      </pc:docMkLst>
      <pc:sldChg chg="del">
        <pc:chgData name="Kruti CHANDRASHEKAR" userId="S::kruti.c.2023@mitb.smu.edu.sg::ebccdfe6-6d8e-4bb7-a8da-c7c567cd8be0" providerId="AD" clId="Web-{26C8E3D6-8080-AC1F-AB3A-B12D7766DF7B}" dt="2024-05-26T09:14:31.245" v="11"/>
        <pc:sldMkLst>
          <pc:docMk/>
          <pc:sldMk cId="0" sldId="269"/>
        </pc:sldMkLst>
      </pc:sldChg>
      <pc:sldChg chg="del">
        <pc:chgData name="Kruti CHANDRASHEKAR" userId="S::kruti.c.2023@mitb.smu.edu.sg::ebccdfe6-6d8e-4bb7-a8da-c7c567cd8be0" providerId="AD" clId="Web-{26C8E3D6-8080-AC1F-AB3A-B12D7766DF7B}" dt="2024-05-26T09:14:32.042" v="12"/>
        <pc:sldMkLst>
          <pc:docMk/>
          <pc:sldMk cId="0" sldId="270"/>
        </pc:sldMkLst>
      </pc:sldChg>
      <pc:sldChg chg="del">
        <pc:chgData name="Kruti CHANDRASHEKAR" userId="S::kruti.c.2023@mitb.smu.edu.sg::ebccdfe6-6d8e-4bb7-a8da-c7c567cd8be0" providerId="AD" clId="Web-{26C8E3D6-8080-AC1F-AB3A-B12D7766DF7B}" dt="2024-05-26T09:14:33.854" v="13"/>
        <pc:sldMkLst>
          <pc:docMk/>
          <pc:sldMk cId="0" sldId="271"/>
        </pc:sldMkLst>
      </pc:sldChg>
      <pc:sldChg chg="del">
        <pc:chgData name="Kruti CHANDRASHEKAR" userId="S::kruti.c.2023@mitb.smu.edu.sg::ebccdfe6-6d8e-4bb7-a8da-c7c567cd8be0" providerId="AD" clId="Web-{26C8E3D6-8080-AC1F-AB3A-B12D7766DF7B}" dt="2024-05-26T09:14:35.011" v="14"/>
        <pc:sldMkLst>
          <pc:docMk/>
          <pc:sldMk cId="0" sldId="272"/>
        </pc:sldMkLst>
      </pc:sldChg>
      <pc:sldChg chg="del">
        <pc:chgData name="Kruti CHANDRASHEKAR" userId="S::kruti.c.2023@mitb.smu.edu.sg::ebccdfe6-6d8e-4bb7-a8da-c7c567cd8be0" providerId="AD" clId="Web-{26C8E3D6-8080-AC1F-AB3A-B12D7766DF7B}" dt="2024-05-26T09:14:36.120" v="15"/>
        <pc:sldMkLst>
          <pc:docMk/>
          <pc:sldMk cId="0" sldId="274"/>
        </pc:sldMkLst>
      </pc:sldChg>
      <pc:sldChg chg="del">
        <pc:chgData name="Kruti CHANDRASHEKAR" userId="S::kruti.c.2023@mitb.smu.edu.sg::ebccdfe6-6d8e-4bb7-a8da-c7c567cd8be0" providerId="AD" clId="Web-{26C8E3D6-8080-AC1F-AB3A-B12D7766DF7B}" dt="2024-05-26T09:14:37.089" v="16"/>
        <pc:sldMkLst>
          <pc:docMk/>
          <pc:sldMk cId="0" sldId="275"/>
        </pc:sldMkLst>
      </pc:sldChg>
      <pc:sldChg chg="del">
        <pc:chgData name="Kruti CHANDRASHEKAR" userId="S::kruti.c.2023@mitb.smu.edu.sg::ebccdfe6-6d8e-4bb7-a8da-c7c567cd8be0" providerId="AD" clId="Web-{26C8E3D6-8080-AC1F-AB3A-B12D7766DF7B}" dt="2024-05-26T09:14:38.089" v="17"/>
        <pc:sldMkLst>
          <pc:docMk/>
          <pc:sldMk cId="0" sldId="276"/>
        </pc:sldMkLst>
      </pc:sldChg>
      <pc:sldChg chg="del">
        <pc:chgData name="Kruti CHANDRASHEKAR" userId="S::kruti.c.2023@mitb.smu.edu.sg::ebccdfe6-6d8e-4bb7-a8da-c7c567cd8be0" providerId="AD" clId="Web-{26C8E3D6-8080-AC1F-AB3A-B12D7766DF7B}" dt="2024-05-26T09:14:40.198" v="18"/>
        <pc:sldMkLst>
          <pc:docMk/>
          <pc:sldMk cId="0" sldId="277"/>
        </pc:sldMkLst>
      </pc:sldChg>
      <pc:sldChg chg="addSp delSp modSp">
        <pc:chgData name="Kruti CHANDRASHEKAR" userId="S::kruti.c.2023@mitb.smu.edu.sg::ebccdfe6-6d8e-4bb7-a8da-c7c567cd8be0" providerId="AD" clId="Web-{26C8E3D6-8080-AC1F-AB3A-B12D7766DF7B}" dt="2024-05-26T09:15:55.777" v="27"/>
        <pc:sldMkLst>
          <pc:docMk/>
          <pc:sldMk cId="847425788" sldId="323"/>
        </pc:sldMkLst>
        <pc:picChg chg="add del mod">
          <ac:chgData name="Kruti CHANDRASHEKAR" userId="S::kruti.c.2023@mitb.smu.edu.sg::ebccdfe6-6d8e-4bb7-a8da-c7c567cd8be0" providerId="AD" clId="Web-{26C8E3D6-8080-AC1F-AB3A-B12D7766DF7B}" dt="2024-05-26T09:15:20.058" v="23"/>
          <ac:picMkLst>
            <pc:docMk/>
            <pc:sldMk cId="847425788" sldId="323"/>
            <ac:picMk id="8" creationId="{F96F2E6A-F163-8362-1C54-1110D7B88C5A}"/>
          </ac:picMkLst>
        </pc:picChg>
        <pc:picChg chg="add del mod">
          <ac:chgData name="Kruti CHANDRASHEKAR" userId="S::kruti.c.2023@mitb.smu.edu.sg::ebccdfe6-6d8e-4bb7-a8da-c7c567cd8be0" providerId="AD" clId="Web-{26C8E3D6-8080-AC1F-AB3A-B12D7766DF7B}" dt="2024-05-26T09:15:36.168" v="25"/>
          <ac:picMkLst>
            <pc:docMk/>
            <pc:sldMk cId="847425788" sldId="323"/>
            <ac:picMk id="17" creationId="{C8F07356-C10C-23EE-4A9C-52E596AF5DBF}"/>
          </ac:picMkLst>
        </pc:picChg>
        <pc:picChg chg="add del mod">
          <ac:chgData name="Kruti CHANDRASHEKAR" userId="S::kruti.c.2023@mitb.smu.edu.sg::ebccdfe6-6d8e-4bb7-a8da-c7c567cd8be0" providerId="AD" clId="Web-{26C8E3D6-8080-AC1F-AB3A-B12D7766DF7B}" dt="2024-05-26T09:15:55.777" v="27"/>
          <ac:picMkLst>
            <pc:docMk/>
            <pc:sldMk cId="847425788" sldId="323"/>
            <ac:picMk id="24" creationId="{14518BED-31CF-5193-EF26-1491DA02A27A}"/>
          </ac:picMkLst>
        </pc:picChg>
      </pc:sldChg>
      <pc:sldChg chg="del">
        <pc:chgData name="Kruti CHANDRASHEKAR" userId="S::kruti.c.2023@mitb.smu.edu.sg::ebccdfe6-6d8e-4bb7-a8da-c7c567cd8be0" providerId="AD" clId="Web-{26C8E3D6-8080-AC1F-AB3A-B12D7766DF7B}" dt="2024-05-26T09:14:41.714" v="19"/>
        <pc:sldMkLst>
          <pc:docMk/>
          <pc:sldMk cId="4089851155" sldId="327"/>
        </pc:sldMkLst>
      </pc:sldChg>
      <pc:sldChg chg="del">
        <pc:chgData name="Kruti CHANDRASHEKAR" userId="S::kruti.c.2023@mitb.smu.edu.sg::ebccdfe6-6d8e-4bb7-a8da-c7c567cd8be0" providerId="AD" clId="Web-{26C8E3D6-8080-AC1F-AB3A-B12D7766DF7B}" dt="2024-05-26T09:14:43.651" v="20"/>
        <pc:sldMkLst>
          <pc:docMk/>
          <pc:sldMk cId="1174200430" sldId="328"/>
        </pc:sldMkLst>
      </pc:sldChg>
      <pc:sldChg chg="del">
        <pc:chgData name="Kruti CHANDRASHEKAR" userId="S::kruti.c.2023@mitb.smu.edu.sg::ebccdfe6-6d8e-4bb7-a8da-c7c567cd8be0" providerId="AD" clId="Web-{26C8E3D6-8080-AC1F-AB3A-B12D7766DF7B}" dt="2024-05-26T09:14:45.355" v="21"/>
        <pc:sldMkLst>
          <pc:docMk/>
          <pc:sldMk cId="1663222488" sldId="329"/>
        </pc:sldMkLst>
      </pc:sldChg>
      <pc:sldChg chg="addSp delSp modSp add del replId">
        <pc:chgData name="Kruti CHANDRASHEKAR" userId="S::kruti.c.2023@mitb.smu.edu.sg::ebccdfe6-6d8e-4bb7-a8da-c7c567cd8be0" providerId="AD" clId="Web-{26C8E3D6-8080-AC1F-AB3A-B12D7766DF7B}" dt="2024-05-26T09:21:26.921" v="122"/>
        <pc:sldMkLst>
          <pc:docMk/>
          <pc:sldMk cId="565960251" sldId="332"/>
        </pc:sldMkLst>
        <pc:spChg chg="add mod">
          <ac:chgData name="Kruti CHANDRASHEKAR" userId="S::kruti.c.2023@mitb.smu.edu.sg::ebccdfe6-6d8e-4bb7-a8da-c7c567cd8be0" providerId="AD" clId="Web-{26C8E3D6-8080-AC1F-AB3A-B12D7766DF7B}" dt="2024-05-26T09:17:08.637" v="41"/>
          <ac:spMkLst>
            <pc:docMk/>
            <pc:sldMk cId="565960251" sldId="332"/>
            <ac:spMk id="3" creationId="{B7928B45-B3B4-80D2-E845-0BB78C660064}"/>
          </ac:spMkLst>
        </pc:spChg>
        <pc:spChg chg="add mod">
          <ac:chgData name="Kruti CHANDRASHEKAR" userId="S::kruti.c.2023@mitb.smu.edu.sg::ebccdfe6-6d8e-4bb7-a8da-c7c567cd8be0" providerId="AD" clId="Web-{26C8E3D6-8080-AC1F-AB3A-B12D7766DF7B}" dt="2024-05-26T09:17:08.684" v="42"/>
          <ac:spMkLst>
            <pc:docMk/>
            <pc:sldMk cId="565960251" sldId="332"/>
            <ac:spMk id="5" creationId="{36DC698B-AF2D-CA2E-0C35-DF031A13266D}"/>
          </ac:spMkLst>
        </pc:spChg>
        <pc:spChg chg="add mod">
          <ac:chgData name="Kruti CHANDRASHEKAR" userId="S::kruti.c.2023@mitb.smu.edu.sg::ebccdfe6-6d8e-4bb7-a8da-c7c567cd8be0" providerId="AD" clId="Web-{26C8E3D6-8080-AC1F-AB3A-B12D7766DF7B}" dt="2024-05-26T09:17:08.731" v="43"/>
          <ac:spMkLst>
            <pc:docMk/>
            <pc:sldMk cId="565960251" sldId="332"/>
            <ac:spMk id="7" creationId="{22A22AD4-4DD6-45D2-86BE-D3ECAFC7394A}"/>
          </ac:spMkLst>
        </pc:spChg>
        <pc:spChg chg="del">
          <ac:chgData name="Kruti CHANDRASHEKAR" userId="S::kruti.c.2023@mitb.smu.edu.sg::ebccdfe6-6d8e-4bb7-a8da-c7c567cd8be0" providerId="AD" clId="Web-{26C8E3D6-8080-AC1F-AB3A-B12D7766DF7B}" dt="2024-05-26T09:17:08.731" v="45"/>
          <ac:spMkLst>
            <pc:docMk/>
            <pc:sldMk cId="565960251" sldId="332"/>
            <ac:spMk id="895" creationId="{00000000-0000-0000-0000-000000000000}"/>
          </ac:spMkLst>
        </pc:spChg>
        <pc:spChg chg="del">
          <ac:chgData name="Kruti CHANDRASHEKAR" userId="S::kruti.c.2023@mitb.smu.edu.sg::ebccdfe6-6d8e-4bb7-a8da-c7c567cd8be0" providerId="AD" clId="Web-{26C8E3D6-8080-AC1F-AB3A-B12D7766DF7B}" dt="2024-05-26T09:17:08.731" v="43"/>
          <ac:spMkLst>
            <pc:docMk/>
            <pc:sldMk cId="565960251" sldId="332"/>
            <ac:spMk id="901" creationId="{00000000-0000-0000-0000-000000000000}"/>
          </ac:spMkLst>
        </pc:spChg>
        <pc:spChg chg="del">
          <ac:chgData name="Kruti CHANDRASHEKAR" userId="S::kruti.c.2023@mitb.smu.edu.sg::ebccdfe6-6d8e-4bb7-a8da-c7c567cd8be0" providerId="AD" clId="Web-{26C8E3D6-8080-AC1F-AB3A-B12D7766DF7B}" dt="2024-05-26T09:17:08.684" v="42"/>
          <ac:spMkLst>
            <pc:docMk/>
            <pc:sldMk cId="565960251" sldId="332"/>
            <ac:spMk id="902" creationId="{00000000-0000-0000-0000-000000000000}"/>
          </ac:spMkLst>
        </pc:spChg>
        <pc:spChg chg="del">
          <ac:chgData name="Kruti CHANDRASHEKAR" userId="S::kruti.c.2023@mitb.smu.edu.sg::ebccdfe6-6d8e-4bb7-a8da-c7c567cd8be0" providerId="AD" clId="Web-{26C8E3D6-8080-AC1F-AB3A-B12D7766DF7B}" dt="2024-05-26T09:17:08.637" v="41"/>
          <ac:spMkLst>
            <pc:docMk/>
            <pc:sldMk cId="565960251" sldId="332"/>
            <ac:spMk id="903" creationId="{00000000-0000-0000-0000-000000000000}"/>
          </ac:spMkLst>
        </pc:spChg>
        <pc:spChg chg="del">
          <ac:chgData name="Kruti CHANDRASHEKAR" userId="S::kruti.c.2023@mitb.smu.edu.sg::ebccdfe6-6d8e-4bb7-a8da-c7c567cd8be0" providerId="AD" clId="Web-{26C8E3D6-8080-AC1F-AB3A-B12D7766DF7B}" dt="2024-05-26T09:17:08.590" v="40"/>
          <ac:spMkLst>
            <pc:docMk/>
            <pc:sldMk cId="565960251" sldId="332"/>
            <ac:spMk id="904" creationId="{00000000-0000-0000-0000-000000000000}"/>
          </ac:spMkLst>
        </pc:spChg>
        <pc:grpChg chg="del">
          <ac:chgData name="Kruti CHANDRASHEKAR" userId="S::kruti.c.2023@mitb.smu.edu.sg::ebccdfe6-6d8e-4bb7-a8da-c7c567cd8be0" providerId="AD" clId="Web-{26C8E3D6-8080-AC1F-AB3A-B12D7766DF7B}" dt="2024-05-26T09:17:08.731" v="44"/>
          <ac:grpSpMkLst>
            <pc:docMk/>
            <pc:sldMk cId="565960251" sldId="332"/>
            <ac:grpSpMk id="896" creationId="{00000000-0000-0000-0000-000000000000}"/>
          </ac:grpSpMkLst>
        </pc:grpChg>
        <pc:grpChg chg="del">
          <ac:chgData name="Kruti CHANDRASHEKAR" userId="S::kruti.c.2023@mitb.smu.edu.sg::ebccdfe6-6d8e-4bb7-a8da-c7c567cd8be0" providerId="AD" clId="Web-{26C8E3D6-8080-AC1F-AB3A-B12D7766DF7B}" dt="2024-05-26T09:17:08.590" v="39"/>
          <ac:grpSpMkLst>
            <pc:docMk/>
            <pc:sldMk cId="565960251" sldId="332"/>
            <ac:grpSpMk id="905" creationId="{00000000-0000-0000-0000-000000000000}"/>
          </ac:grpSpMkLst>
        </pc:grpChg>
        <pc:picChg chg="add del mod">
          <ac:chgData name="Kruti CHANDRASHEKAR" userId="S::kruti.c.2023@mitb.smu.edu.sg::ebccdfe6-6d8e-4bb7-a8da-c7c567cd8be0" providerId="AD" clId="Web-{26C8E3D6-8080-AC1F-AB3A-B12D7766DF7B}" dt="2024-05-26T09:21:19.452" v="121"/>
          <ac:picMkLst>
            <pc:docMk/>
            <pc:sldMk cId="565960251" sldId="332"/>
            <ac:picMk id="8" creationId="{FA9C3916-E3FC-3DC1-B15B-19AD392A7E0D}"/>
          </ac:picMkLst>
        </pc:picChg>
      </pc:sldChg>
      <pc:sldChg chg="delSp new del">
        <pc:chgData name="Kruti CHANDRASHEKAR" userId="S::kruti.c.2023@mitb.smu.edu.sg::ebccdfe6-6d8e-4bb7-a8da-c7c567cd8be0" providerId="AD" clId="Web-{26C8E3D6-8080-AC1F-AB3A-B12D7766DF7B}" dt="2024-05-26T09:16:56.403" v="37"/>
        <pc:sldMkLst>
          <pc:docMk/>
          <pc:sldMk cId="801111930" sldId="332"/>
        </pc:sldMkLst>
        <pc:spChg chg="del">
          <ac:chgData name="Kruti CHANDRASHEKAR" userId="S::kruti.c.2023@mitb.smu.edu.sg::ebccdfe6-6d8e-4bb7-a8da-c7c567cd8be0" providerId="AD" clId="Web-{26C8E3D6-8080-AC1F-AB3A-B12D7766DF7B}" dt="2024-05-26T09:16:49.465" v="36"/>
          <ac:spMkLst>
            <pc:docMk/>
            <pc:sldMk cId="801111930" sldId="332"/>
            <ac:spMk id="2" creationId="{DE153839-1698-F499-AFD8-61DA6918B26E}"/>
          </ac:spMkLst>
        </pc:spChg>
        <pc:spChg chg="del">
          <ac:chgData name="Kruti CHANDRASHEKAR" userId="S::kruti.c.2023@mitb.smu.edu.sg::ebccdfe6-6d8e-4bb7-a8da-c7c567cd8be0" providerId="AD" clId="Web-{26C8E3D6-8080-AC1F-AB3A-B12D7766DF7B}" dt="2024-05-26T09:16:49.465" v="35"/>
          <ac:spMkLst>
            <pc:docMk/>
            <pc:sldMk cId="801111930" sldId="332"/>
            <ac:spMk id="3" creationId="{EF6BB8F0-3A83-D06C-FDAC-A4C34AB0A9DD}"/>
          </ac:spMkLst>
        </pc:spChg>
      </pc:sldChg>
      <pc:sldChg chg="addSp delSp modSp new del">
        <pc:chgData name="Kruti CHANDRASHEKAR" userId="S::kruti.c.2023@mitb.smu.edu.sg::ebccdfe6-6d8e-4bb7-a8da-c7c567cd8be0" providerId="AD" clId="Web-{26C8E3D6-8080-AC1F-AB3A-B12D7766DF7B}" dt="2024-05-26T09:16:23.871" v="33"/>
        <pc:sldMkLst>
          <pc:docMk/>
          <pc:sldMk cId="2485282075" sldId="332"/>
        </pc:sldMkLst>
        <pc:spChg chg="del">
          <ac:chgData name="Kruti CHANDRASHEKAR" userId="S::kruti.c.2023@mitb.smu.edu.sg::ebccdfe6-6d8e-4bb7-a8da-c7c567cd8be0" providerId="AD" clId="Web-{26C8E3D6-8080-AC1F-AB3A-B12D7766DF7B}" dt="2024-05-26T09:16:09.949" v="30"/>
          <ac:spMkLst>
            <pc:docMk/>
            <pc:sldMk cId="2485282075" sldId="332"/>
            <ac:spMk id="2" creationId="{26F4FA74-7DED-66D0-EE28-9564C7617CF0}"/>
          </ac:spMkLst>
        </pc:spChg>
        <pc:spChg chg="del">
          <ac:chgData name="Kruti CHANDRASHEKAR" userId="S::kruti.c.2023@mitb.smu.edu.sg::ebccdfe6-6d8e-4bb7-a8da-c7c567cd8be0" providerId="AD" clId="Web-{26C8E3D6-8080-AC1F-AB3A-B12D7766DF7B}" dt="2024-05-26T09:16:09.949" v="29"/>
          <ac:spMkLst>
            <pc:docMk/>
            <pc:sldMk cId="2485282075" sldId="332"/>
            <ac:spMk id="3" creationId="{E7CA2127-34DE-18E9-74A1-A54071327720}"/>
          </ac:spMkLst>
        </pc:spChg>
        <pc:picChg chg="add del mod">
          <ac:chgData name="Kruti CHANDRASHEKAR" userId="S::kruti.c.2023@mitb.smu.edu.sg::ebccdfe6-6d8e-4bb7-a8da-c7c567cd8be0" providerId="AD" clId="Web-{26C8E3D6-8080-AC1F-AB3A-B12D7766DF7B}" dt="2024-05-26T09:16:13.809" v="32"/>
          <ac:picMkLst>
            <pc:docMk/>
            <pc:sldMk cId="2485282075" sldId="332"/>
            <ac:picMk id="4" creationId="{4C9313D1-E144-5642-6040-4A35BEAE15C9}"/>
          </ac:picMkLst>
        </pc:picChg>
      </pc:sldChg>
      <pc:sldChg chg="addSp delSp modSp add replId">
        <pc:chgData name="Kruti CHANDRASHEKAR" userId="S::kruti.c.2023@mitb.smu.edu.sg::ebccdfe6-6d8e-4bb7-a8da-c7c567cd8be0" providerId="AD" clId="Web-{26C8E3D6-8080-AC1F-AB3A-B12D7766DF7B}" dt="2024-05-26T09:26:40.565" v="173"/>
        <pc:sldMkLst>
          <pc:docMk/>
          <pc:sldMk cId="2157218012" sldId="333"/>
        </pc:sldMkLst>
        <pc:spChg chg="mod">
          <ac:chgData name="Kruti CHANDRASHEKAR" userId="S::kruti.c.2023@mitb.smu.edu.sg::ebccdfe6-6d8e-4bb7-a8da-c7c567cd8be0" providerId="AD" clId="Web-{26C8E3D6-8080-AC1F-AB3A-B12D7766DF7B}" dt="2024-05-26T09:19:43.279" v="108" actId="1076"/>
          <ac:spMkLst>
            <pc:docMk/>
            <pc:sldMk cId="2157218012" sldId="333"/>
            <ac:spMk id="1224" creationId="{00000000-0000-0000-0000-000000000000}"/>
          </ac:spMkLst>
        </pc:spChg>
        <pc:spChg chg="mod">
          <ac:chgData name="Kruti CHANDRASHEKAR" userId="S::kruti.c.2023@mitb.smu.edu.sg::ebccdfe6-6d8e-4bb7-a8da-c7c567cd8be0" providerId="AD" clId="Web-{26C8E3D6-8080-AC1F-AB3A-B12D7766DF7B}" dt="2024-05-26T09:18:22.794" v="94" actId="20577"/>
          <ac:spMkLst>
            <pc:docMk/>
            <pc:sldMk cId="2157218012" sldId="333"/>
            <ac:spMk id="1229" creationId="{00000000-0000-0000-0000-000000000000}"/>
          </ac:spMkLst>
        </pc:spChg>
        <pc:spChg chg="mod">
          <ac:chgData name="Kruti CHANDRASHEKAR" userId="S::kruti.c.2023@mitb.smu.edu.sg::ebccdfe6-6d8e-4bb7-a8da-c7c567cd8be0" providerId="AD" clId="Web-{26C8E3D6-8080-AC1F-AB3A-B12D7766DF7B}" dt="2024-05-26T09:19:20.826" v="105" actId="1076"/>
          <ac:spMkLst>
            <pc:docMk/>
            <pc:sldMk cId="2157218012" sldId="333"/>
            <ac:spMk id="1233" creationId="{00000000-0000-0000-0000-000000000000}"/>
          </ac:spMkLst>
        </pc:spChg>
        <pc:spChg chg="mod">
          <ac:chgData name="Kruti CHANDRASHEKAR" userId="S::kruti.c.2023@mitb.smu.edu.sg::ebccdfe6-6d8e-4bb7-a8da-c7c567cd8be0" providerId="AD" clId="Web-{26C8E3D6-8080-AC1F-AB3A-B12D7766DF7B}" dt="2024-05-26T09:18:44.873" v="98" actId="20577"/>
          <ac:spMkLst>
            <pc:docMk/>
            <pc:sldMk cId="2157218012" sldId="333"/>
            <ac:spMk id="1234" creationId="{00000000-0000-0000-0000-000000000000}"/>
          </ac:spMkLst>
        </pc:spChg>
        <pc:spChg chg="mod">
          <ac:chgData name="Kruti CHANDRASHEKAR" userId="S::kruti.c.2023@mitb.smu.edu.sg::ebccdfe6-6d8e-4bb7-a8da-c7c567cd8be0" providerId="AD" clId="Web-{26C8E3D6-8080-AC1F-AB3A-B12D7766DF7B}" dt="2024-05-26T09:19:30.982" v="107" actId="1076"/>
          <ac:spMkLst>
            <pc:docMk/>
            <pc:sldMk cId="2157218012" sldId="333"/>
            <ac:spMk id="1235" creationId="{00000000-0000-0000-0000-000000000000}"/>
          </ac:spMkLst>
        </pc:spChg>
        <pc:picChg chg="add del mod">
          <ac:chgData name="Kruti CHANDRASHEKAR" userId="S::kruti.c.2023@mitb.smu.edu.sg::ebccdfe6-6d8e-4bb7-a8da-c7c567cd8be0" providerId="AD" clId="Web-{26C8E3D6-8080-AC1F-AB3A-B12D7766DF7B}" dt="2024-05-26T09:26:40.565" v="173"/>
          <ac:picMkLst>
            <pc:docMk/>
            <pc:sldMk cId="2157218012" sldId="333"/>
            <ac:picMk id="2" creationId="{56FA9CFE-98E8-0202-05DA-E2483D3D70F1}"/>
          </ac:picMkLst>
        </pc:picChg>
        <pc:cxnChg chg="mod">
          <ac:chgData name="Kruti CHANDRASHEKAR" userId="S::kruti.c.2023@mitb.smu.edu.sg::ebccdfe6-6d8e-4bb7-a8da-c7c567cd8be0" providerId="AD" clId="Web-{26C8E3D6-8080-AC1F-AB3A-B12D7766DF7B}" dt="2024-05-26T09:19:43.279" v="108" actId="1076"/>
          <ac:cxnSpMkLst>
            <pc:docMk/>
            <pc:sldMk cId="2157218012" sldId="333"/>
            <ac:cxnSpMk id="1223" creationId="{00000000-0000-0000-0000-000000000000}"/>
          </ac:cxnSpMkLst>
        </pc:cxnChg>
      </pc:sldChg>
      <pc:sldChg chg="addSp delSp modSp add del replId">
        <pc:chgData name="Kruti CHANDRASHEKAR" userId="S::kruti.c.2023@mitb.smu.edu.sg::ebccdfe6-6d8e-4bb7-a8da-c7c567cd8be0" providerId="AD" clId="Web-{26C8E3D6-8080-AC1F-AB3A-B12D7766DF7B}" dt="2024-05-26T09:17:46.700" v="90"/>
        <pc:sldMkLst>
          <pc:docMk/>
          <pc:sldMk cId="2699135400" sldId="333"/>
        </pc:sldMkLst>
        <pc:spChg chg="add del mod">
          <ac:chgData name="Kruti CHANDRASHEKAR" userId="S::kruti.c.2023@mitb.smu.edu.sg::ebccdfe6-6d8e-4bb7-a8da-c7c567cd8be0" providerId="AD" clId="Web-{26C8E3D6-8080-AC1F-AB3A-B12D7766DF7B}" dt="2024-05-26T09:17:45.309" v="72"/>
          <ac:spMkLst>
            <pc:docMk/>
            <pc:sldMk cId="2699135400" sldId="333"/>
            <ac:spMk id="3" creationId="{1247F2C5-C21C-E1FE-9BD6-99286A15E378}"/>
          </ac:spMkLst>
        </pc:spChg>
        <pc:spChg chg="add del">
          <ac:chgData name="Kruti CHANDRASHEKAR" userId="S::kruti.c.2023@mitb.smu.edu.sg::ebccdfe6-6d8e-4bb7-a8da-c7c567cd8be0" providerId="AD" clId="Web-{26C8E3D6-8080-AC1F-AB3A-B12D7766DF7B}" dt="2024-05-26T09:17:45.309" v="79"/>
          <ac:spMkLst>
            <pc:docMk/>
            <pc:sldMk cId="2699135400" sldId="333"/>
            <ac:spMk id="1224" creationId="{00000000-0000-0000-0000-000000000000}"/>
          </ac:spMkLst>
        </pc:spChg>
        <pc:spChg chg="add del">
          <ac:chgData name="Kruti CHANDRASHEKAR" userId="S::kruti.c.2023@mitb.smu.edu.sg::ebccdfe6-6d8e-4bb7-a8da-c7c567cd8be0" providerId="AD" clId="Web-{26C8E3D6-8080-AC1F-AB3A-B12D7766DF7B}" dt="2024-05-26T09:17:45.309" v="74"/>
          <ac:spMkLst>
            <pc:docMk/>
            <pc:sldMk cId="2699135400" sldId="333"/>
            <ac:spMk id="1228" creationId="{00000000-0000-0000-0000-000000000000}"/>
          </ac:spMkLst>
        </pc:spChg>
        <pc:spChg chg="add del">
          <ac:chgData name="Kruti CHANDRASHEKAR" userId="S::kruti.c.2023@mitb.smu.edu.sg::ebccdfe6-6d8e-4bb7-a8da-c7c567cd8be0" providerId="AD" clId="Web-{26C8E3D6-8080-AC1F-AB3A-B12D7766DF7B}" dt="2024-05-26T09:17:45.309" v="72"/>
          <ac:spMkLst>
            <pc:docMk/>
            <pc:sldMk cId="2699135400" sldId="333"/>
            <ac:spMk id="1229" creationId="{00000000-0000-0000-0000-000000000000}"/>
          </ac:spMkLst>
        </pc:spChg>
        <pc:spChg chg="add del">
          <ac:chgData name="Kruti CHANDRASHEKAR" userId="S::kruti.c.2023@mitb.smu.edu.sg::ebccdfe6-6d8e-4bb7-a8da-c7c567cd8be0" providerId="AD" clId="Web-{26C8E3D6-8080-AC1F-AB3A-B12D7766DF7B}" dt="2024-05-26T09:17:45.309" v="73"/>
          <ac:spMkLst>
            <pc:docMk/>
            <pc:sldMk cId="2699135400" sldId="333"/>
            <ac:spMk id="1230" creationId="{00000000-0000-0000-0000-000000000000}"/>
          </ac:spMkLst>
        </pc:spChg>
        <pc:spChg chg="add del">
          <ac:chgData name="Kruti CHANDRASHEKAR" userId="S::kruti.c.2023@mitb.smu.edu.sg::ebccdfe6-6d8e-4bb7-a8da-c7c567cd8be0" providerId="AD" clId="Web-{26C8E3D6-8080-AC1F-AB3A-B12D7766DF7B}" dt="2024-05-26T09:17:45.309" v="75"/>
          <ac:spMkLst>
            <pc:docMk/>
            <pc:sldMk cId="2699135400" sldId="333"/>
            <ac:spMk id="1231" creationId="{00000000-0000-0000-0000-000000000000}"/>
          </ac:spMkLst>
        </pc:spChg>
        <pc:spChg chg="add del">
          <ac:chgData name="Kruti CHANDRASHEKAR" userId="S::kruti.c.2023@mitb.smu.edu.sg::ebccdfe6-6d8e-4bb7-a8da-c7c567cd8be0" providerId="AD" clId="Web-{26C8E3D6-8080-AC1F-AB3A-B12D7766DF7B}" dt="2024-05-26T09:17:45.309" v="76"/>
          <ac:spMkLst>
            <pc:docMk/>
            <pc:sldMk cId="2699135400" sldId="333"/>
            <ac:spMk id="1232" creationId="{00000000-0000-0000-0000-000000000000}"/>
          </ac:spMkLst>
        </pc:spChg>
        <pc:spChg chg="add del">
          <ac:chgData name="Kruti CHANDRASHEKAR" userId="S::kruti.c.2023@mitb.smu.edu.sg::ebccdfe6-6d8e-4bb7-a8da-c7c567cd8be0" providerId="AD" clId="Web-{26C8E3D6-8080-AC1F-AB3A-B12D7766DF7B}" dt="2024-05-26T09:17:45.309" v="77"/>
          <ac:spMkLst>
            <pc:docMk/>
            <pc:sldMk cId="2699135400" sldId="333"/>
            <ac:spMk id="1233" creationId="{00000000-0000-0000-0000-000000000000}"/>
          </ac:spMkLst>
        </pc:spChg>
        <pc:spChg chg="add del">
          <ac:chgData name="Kruti CHANDRASHEKAR" userId="S::kruti.c.2023@mitb.smu.edu.sg::ebccdfe6-6d8e-4bb7-a8da-c7c567cd8be0" providerId="AD" clId="Web-{26C8E3D6-8080-AC1F-AB3A-B12D7766DF7B}" dt="2024-05-26T09:17:45.309" v="78"/>
          <ac:spMkLst>
            <pc:docMk/>
            <pc:sldMk cId="2699135400" sldId="333"/>
            <ac:spMk id="1234" creationId="{00000000-0000-0000-0000-000000000000}"/>
          </ac:spMkLst>
        </pc:spChg>
        <pc:spChg chg="add del">
          <ac:chgData name="Kruti CHANDRASHEKAR" userId="S::kruti.c.2023@mitb.smu.edu.sg::ebccdfe6-6d8e-4bb7-a8da-c7c567cd8be0" providerId="AD" clId="Web-{26C8E3D6-8080-AC1F-AB3A-B12D7766DF7B}" dt="2024-05-26T09:17:45.309" v="80"/>
          <ac:spMkLst>
            <pc:docMk/>
            <pc:sldMk cId="2699135400" sldId="333"/>
            <ac:spMk id="1235" creationId="{00000000-0000-0000-0000-000000000000}"/>
          </ac:spMkLst>
        </pc:spChg>
        <pc:spChg chg="add del">
          <ac:chgData name="Kruti CHANDRASHEKAR" userId="S::kruti.c.2023@mitb.smu.edu.sg::ebccdfe6-6d8e-4bb7-a8da-c7c567cd8be0" providerId="AD" clId="Web-{26C8E3D6-8080-AC1F-AB3A-B12D7766DF7B}" dt="2024-05-26T09:17:45.309" v="87"/>
          <ac:spMkLst>
            <pc:docMk/>
            <pc:sldMk cId="2699135400" sldId="333"/>
            <ac:spMk id="1265" creationId="{00000000-0000-0000-0000-000000000000}"/>
          </ac:spMkLst>
        </pc:spChg>
        <pc:grpChg chg="add del">
          <ac:chgData name="Kruti CHANDRASHEKAR" userId="S::kruti.c.2023@mitb.smu.edu.sg::ebccdfe6-6d8e-4bb7-a8da-c7c567cd8be0" providerId="AD" clId="Web-{26C8E3D6-8080-AC1F-AB3A-B12D7766DF7B}" dt="2024-05-26T09:17:45.309" v="83"/>
          <ac:grpSpMkLst>
            <pc:docMk/>
            <pc:sldMk cId="2699135400" sldId="333"/>
            <ac:grpSpMk id="1240" creationId="{00000000-0000-0000-0000-000000000000}"/>
          </ac:grpSpMkLst>
        </pc:grpChg>
        <pc:grpChg chg="add del">
          <ac:chgData name="Kruti CHANDRASHEKAR" userId="S::kruti.c.2023@mitb.smu.edu.sg::ebccdfe6-6d8e-4bb7-a8da-c7c567cd8be0" providerId="AD" clId="Web-{26C8E3D6-8080-AC1F-AB3A-B12D7766DF7B}" dt="2024-05-26T09:17:45.309" v="84"/>
          <ac:grpSpMkLst>
            <pc:docMk/>
            <pc:sldMk cId="2699135400" sldId="333"/>
            <ac:grpSpMk id="1245" creationId="{00000000-0000-0000-0000-000000000000}"/>
          </ac:grpSpMkLst>
        </pc:grpChg>
        <pc:grpChg chg="add del">
          <ac:chgData name="Kruti CHANDRASHEKAR" userId="S::kruti.c.2023@mitb.smu.edu.sg::ebccdfe6-6d8e-4bb7-a8da-c7c567cd8be0" providerId="AD" clId="Web-{26C8E3D6-8080-AC1F-AB3A-B12D7766DF7B}" dt="2024-05-26T09:17:45.309" v="85"/>
          <ac:grpSpMkLst>
            <pc:docMk/>
            <pc:sldMk cId="2699135400" sldId="333"/>
            <ac:grpSpMk id="1251" creationId="{00000000-0000-0000-0000-000000000000}"/>
          </ac:grpSpMkLst>
        </pc:grpChg>
        <pc:grpChg chg="add del">
          <ac:chgData name="Kruti CHANDRASHEKAR" userId="S::kruti.c.2023@mitb.smu.edu.sg::ebccdfe6-6d8e-4bb7-a8da-c7c567cd8be0" providerId="AD" clId="Web-{26C8E3D6-8080-AC1F-AB3A-B12D7766DF7B}" dt="2024-05-26T09:17:45.309" v="86"/>
          <ac:grpSpMkLst>
            <pc:docMk/>
            <pc:sldMk cId="2699135400" sldId="333"/>
            <ac:grpSpMk id="1259" creationId="{00000000-0000-0000-0000-000000000000}"/>
          </ac:grpSpMkLst>
        </pc:grpChg>
        <pc:grpChg chg="add del">
          <ac:chgData name="Kruti CHANDRASHEKAR" userId="S::kruti.c.2023@mitb.smu.edu.sg::ebccdfe6-6d8e-4bb7-a8da-c7c567cd8be0" providerId="AD" clId="Web-{26C8E3D6-8080-AC1F-AB3A-B12D7766DF7B}" dt="2024-05-26T09:17:45.309" v="88"/>
          <ac:grpSpMkLst>
            <pc:docMk/>
            <pc:sldMk cId="2699135400" sldId="333"/>
            <ac:grpSpMk id="1266" creationId="{00000000-0000-0000-0000-000000000000}"/>
          </ac:grpSpMkLst>
        </pc:grpChg>
        <pc:grpChg chg="add del">
          <ac:chgData name="Kruti CHANDRASHEKAR" userId="S::kruti.c.2023@mitb.smu.edu.sg::ebccdfe6-6d8e-4bb7-a8da-c7c567cd8be0" providerId="AD" clId="Web-{26C8E3D6-8080-AC1F-AB3A-B12D7766DF7B}" dt="2024-05-26T09:17:45.309" v="89"/>
          <ac:grpSpMkLst>
            <pc:docMk/>
            <pc:sldMk cId="2699135400" sldId="333"/>
            <ac:grpSpMk id="1269" creationId="{00000000-0000-0000-0000-000000000000}"/>
          </ac:grpSpMkLst>
        </pc:grpChg>
        <pc:picChg chg="add del mod">
          <ac:chgData name="Kruti CHANDRASHEKAR" userId="S::kruti.c.2023@mitb.smu.edu.sg::ebccdfe6-6d8e-4bb7-a8da-c7c567cd8be0" providerId="AD" clId="Web-{26C8E3D6-8080-AC1F-AB3A-B12D7766DF7B}" dt="2024-05-26T09:17:37.575" v="69"/>
          <ac:picMkLst>
            <pc:docMk/>
            <pc:sldMk cId="2699135400" sldId="333"/>
            <ac:picMk id="4" creationId="{F266C4F4-4C1C-ADCC-2D13-9B780AA122B6}"/>
          </ac:picMkLst>
        </pc:picChg>
        <pc:cxnChg chg="add del mod">
          <ac:chgData name="Kruti CHANDRASHEKAR" userId="S::kruti.c.2023@mitb.smu.edu.sg::ebccdfe6-6d8e-4bb7-a8da-c7c567cd8be0" providerId="AD" clId="Web-{26C8E3D6-8080-AC1F-AB3A-B12D7766DF7B}" dt="2024-05-26T09:17:45.309" v="79"/>
          <ac:cxnSpMkLst>
            <pc:docMk/>
            <pc:sldMk cId="2699135400" sldId="333"/>
            <ac:cxnSpMk id="1223" creationId="{00000000-0000-0000-0000-000000000000}"/>
          </ac:cxnSpMkLst>
        </pc:cxnChg>
        <pc:cxnChg chg="add del mod">
          <ac:chgData name="Kruti CHANDRASHEKAR" userId="S::kruti.c.2023@mitb.smu.edu.sg::ebccdfe6-6d8e-4bb7-a8da-c7c567cd8be0" providerId="AD" clId="Web-{26C8E3D6-8080-AC1F-AB3A-B12D7766DF7B}" dt="2024-05-26T09:17:45.309" v="74"/>
          <ac:cxnSpMkLst>
            <pc:docMk/>
            <pc:sldMk cId="2699135400" sldId="333"/>
            <ac:cxnSpMk id="1226" creationId="{00000000-0000-0000-0000-000000000000}"/>
          </ac:cxnSpMkLst>
        </pc:cxnChg>
        <pc:cxnChg chg="add del mod">
          <ac:chgData name="Kruti CHANDRASHEKAR" userId="S::kruti.c.2023@mitb.smu.edu.sg::ebccdfe6-6d8e-4bb7-a8da-c7c567cd8be0" providerId="AD" clId="Web-{26C8E3D6-8080-AC1F-AB3A-B12D7766DF7B}" dt="2024-05-26T09:17:45.309" v="81"/>
          <ac:cxnSpMkLst>
            <pc:docMk/>
            <pc:sldMk cId="2699135400" sldId="333"/>
            <ac:cxnSpMk id="1236" creationId="{00000000-0000-0000-0000-000000000000}"/>
          </ac:cxnSpMkLst>
        </pc:cxnChg>
        <pc:cxnChg chg="add del mod">
          <ac:chgData name="Kruti CHANDRASHEKAR" userId="S::kruti.c.2023@mitb.smu.edu.sg::ebccdfe6-6d8e-4bb7-a8da-c7c567cd8be0" providerId="AD" clId="Web-{26C8E3D6-8080-AC1F-AB3A-B12D7766DF7B}" dt="2024-05-26T09:17:45.309" v="82"/>
          <ac:cxnSpMkLst>
            <pc:docMk/>
            <pc:sldMk cId="2699135400" sldId="333"/>
            <ac:cxnSpMk id="1238" creationId="{00000000-0000-0000-0000-000000000000}"/>
          </ac:cxnSpMkLst>
        </pc:cxnChg>
      </pc:sldChg>
      <pc:sldChg chg="addSp delSp modSp add replId">
        <pc:chgData name="Kruti CHANDRASHEKAR" userId="S::kruti.c.2023@mitb.smu.edu.sg::ebccdfe6-6d8e-4bb7-a8da-c7c567cd8be0" providerId="AD" clId="Web-{26C8E3D6-8080-AC1F-AB3A-B12D7766DF7B}" dt="2024-05-26T09:28:17.754" v="188" actId="1076"/>
        <pc:sldMkLst>
          <pc:docMk/>
          <pc:sldMk cId="874983773" sldId="334"/>
        </pc:sldMkLst>
        <pc:spChg chg="del">
          <ac:chgData name="Kruti CHANDRASHEKAR" userId="S::kruti.c.2023@mitb.smu.edu.sg::ebccdfe6-6d8e-4bb7-a8da-c7c567cd8be0" providerId="AD" clId="Web-{26C8E3D6-8080-AC1F-AB3A-B12D7766DF7B}" dt="2024-05-26T09:20:14.936" v="113"/>
          <ac:spMkLst>
            <pc:docMk/>
            <pc:sldMk cId="874983773" sldId="334"/>
            <ac:spMk id="2" creationId="{66C1F1EE-7B88-42FF-2A3F-140FC2170FDD}"/>
          </ac:spMkLst>
        </pc:spChg>
        <pc:spChg chg="del">
          <ac:chgData name="Kruti CHANDRASHEKAR" userId="S::kruti.c.2023@mitb.smu.edu.sg::ebccdfe6-6d8e-4bb7-a8da-c7c567cd8be0" providerId="AD" clId="Web-{26C8E3D6-8080-AC1F-AB3A-B12D7766DF7B}" dt="2024-05-26T09:20:14.920" v="111"/>
          <ac:spMkLst>
            <pc:docMk/>
            <pc:sldMk cId="874983773" sldId="334"/>
            <ac:spMk id="4" creationId="{34BAC21B-202B-B957-418C-B8014A9CE759}"/>
          </ac:spMkLst>
        </pc:spChg>
        <pc:spChg chg="add mod">
          <ac:chgData name="Kruti CHANDRASHEKAR" userId="S::kruti.c.2023@mitb.smu.edu.sg::ebccdfe6-6d8e-4bb7-a8da-c7c567cd8be0" providerId="AD" clId="Web-{26C8E3D6-8080-AC1F-AB3A-B12D7766DF7B}" dt="2024-05-26T09:20:41.874" v="116" actId="20577"/>
          <ac:spMkLst>
            <pc:docMk/>
            <pc:sldMk cId="874983773" sldId="334"/>
            <ac:spMk id="6" creationId="{12FDCDB3-2A88-128D-C124-28DB70E0822C}"/>
          </ac:spMkLst>
        </pc:spChg>
        <pc:spChg chg="add mod">
          <ac:chgData name="Kruti CHANDRASHEKAR" userId="S::kruti.c.2023@mitb.smu.edu.sg::ebccdfe6-6d8e-4bb7-a8da-c7c567cd8be0" providerId="AD" clId="Web-{26C8E3D6-8080-AC1F-AB3A-B12D7766DF7B}" dt="2024-05-26T09:28:01.410" v="183" actId="1076"/>
          <ac:spMkLst>
            <pc:docMk/>
            <pc:sldMk cId="874983773" sldId="334"/>
            <ac:spMk id="11" creationId="{B99BF3C5-C1C9-9721-D278-FAE2526B4606}"/>
          </ac:spMkLst>
        </pc:spChg>
        <pc:spChg chg="add mod">
          <ac:chgData name="Kruti CHANDRASHEKAR" userId="S::kruti.c.2023@mitb.smu.edu.sg::ebccdfe6-6d8e-4bb7-a8da-c7c567cd8be0" providerId="AD" clId="Web-{26C8E3D6-8080-AC1F-AB3A-B12D7766DF7B}" dt="2024-05-26T09:28:17.754" v="188" actId="1076"/>
          <ac:spMkLst>
            <pc:docMk/>
            <pc:sldMk cId="874983773" sldId="334"/>
            <ac:spMk id="12" creationId="{E7422F87-DEBB-4594-7147-7193A9509BC1}"/>
          </ac:spMkLst>
        </pc:spChg>
        <pc:picChg chg="del">
          <ac:chgData name="Kruti CHANDRASHEKAR" userId="S::kruti.c.2023@mitb.smu.edu.sg::ebccdfe6-6d8e-4bb7-a8da-c7c567cd8be0" providerId="AD" clId="Web-{26C8E3D6-8080-AC1F-AB3A-B12D7766DF7B}" dt="2024-05-26T09:20:14.920" v="112"/>
          <ac:picMkLst>
            <pc:docMk/>
            <pc:sldMk cId="874983773" sldId="334"/>
            <ac:picMk id="3" creationId="{04A522C7-62EF-6C51-8DB1-1CA132398D35}"/>
          </ac:picMkLst>
        </pc:picChg>
        <pc:picChg chg="add del mod">
          <ac:chgData name="Kruti CHANDRASHEKAR" userId="S::kruti.c.2023@mitb.smu.edu.sg::ebccdfe6-6d8e-4bb7-a8da-c7c567cd8be0" providerId="AD" clId="Web-{26C8E3D6-8080-AC1F-AB3A-B12D7766DF7B}" dt="2024-05-26T09:20:32.952" v="115"/>
          <ac:picMkLst>
            <pc:docMk/>
            <pc:sldMk cId="874983773" sldId="334"/>
            <ac:picMk id="7" creationId="{7EED2498-0756-72B8-2E9D-A5F8DDB0317C}"/>
          </ac:picMkLst>
        </pc:picChg>
        <pc:picChg chg="add del mod">
          <ac:chgData name="Kruti CHANDRASHEKAR" userId="S::kruti.c.2023@mitb.smu.edu.sg::ebccdfe6-6d8e-4bb7-a8da-c7c567cd8be0" providerId="AD" clId="Web-{26C8E3D6-8080-AC1F-AB3A-B12D7766DF7B}" dt="2024-05-26T09:20:47.389" v="118"/>
          <ac:picMkLst>
            <pc:docMk/>
            <pc:sldMk cId="874983773" sldId="334"/>
            <ac:picMk id="8" creationId="{4A36C82B-0D59-B34C-F96F-EE5EA2B6D788}"/>
          </ac:picMkLst>
        </pc:picChg>
        <pc:picChg chg="add del mod">
          <ac:chgData name="Kruti CHANDRASHEKAR" userId="S::kruti.c.2023@mitb.smu.edu.sg::ebccdfe6-6d8e-4bb7-a8da-c7c567cd8be0" providerId="AD" clId="Web-{26C8E3D6-8080-AC1F-AB3A-B12D7766DF7B}" dt="2024-05-26T09:21:14.655" v="120"/>
          <ac:picMkLst>
            <pc:docMk/>
            <pc:sldMk cId="874983773" sldId="334"/>
            <ac:picMk id="9" creationId="{D88510DD-FEA9-9E46-2D5A-3BA17E5B9E4A}"/>
          </ac:picMkLst>
        </pc:picChg>
        <pc:picChg chg="add mod">
          <ac:chgData name="Kruti CHANDRASHEKAR" userId="S::kruti.c.2023@mitb.smu.edu.sg::ebccdfe6-6d8e-4bb7-a8da-c7c567cd8be0" providerId="AD" clId="Web-{26C8E3D6-8080-AC1F-AB3A-B12D7766DF7B}" dt="2024-05-26T09:27:38.956" v="178" actId="1076"/>
          <ac:picMkLst>
            <pc:docMk/>
            <pc:sldMk cId="874983773" sldId="334"/>
            <ac:picMk id="10" creationId="{7578A590-E825-BFF7-BC63-BC4A463253A0}"/>
          </ac:picMkLst>
        </pc:picChg>
      </pc:sldChg>
      <pc:sldChg chg="add del replId">
        <pc:chgData name="Kruti CHANDRASHEKAR" userId="S::kruti.c.2023@mitb.smu.edu.sg::ebccdfe6-6d8e-4bb7-a8da-c7c567cd8be0" providerId="AD" clId="Web-{26C8E3D6-8080-AC1F-AB3A-B12D7766DF7B}" dt="2024-05-26T09:20:00.202" v="109"/>
        <pc:sldMkLst>
          <pc:docMk/>
          <pc:sldMk cId="3394527723" sldId="334"/>
        </pc:sldMkLst>
      </pc:sldChg>
      <pc:sldChg chg="modSp add replId">
        <pc:chgData name="Kruti CHANDRASHEKAR" userId="S::kruti.c.2023@mitb.smu.edu.sg::ebccdfe6-6d8e-4bb7-a8da-c7c567cd8be0" providerId="AD" clId="Web-{26C8E3D6-8080-AC1F-AB3A-B12D7766DF7B}" dt="2024-05-26T09:24:37.189" v="170" actId="20577"/>
        <pc:sldMkLst>
          <pc:docMk/>
          <pc:sldMk cId="4169443916" sldId="335"/>
        </pc:sldMkLst>
        <pc:spChg chg="mod">
          <ac:chgData name="Kruti CHANDRASHEKAR" userId="S::kruti.c.2023@mitb.smu.edu.sg::ebccdfe6-6d8e-4bb7-a8da-c7c567cd8be0" providerId="AD" clId="Web-{26C8E3D6-8080-AC1F-AB3A-B12D7766DF7B}" dt="2024-05-26T09:22:27.641" v="137" actId="14100"/>
          <ac:spMkLst>
            <pc:docMk/>
            <pc:sldMk cId="4169443916" sldId="335"/>
            <ac:spMk id="899" creationId="{00000000-0000-0000-0000-000000000000}"/>
          </ac:spMkLst>
        </pc:spChg>
        <pc:spChg chg="mod">
          <ac:chgData name="Kruti CHANDRASHEKAR" userId="S::kruti.c.2023@mitb.smu.edu.sg::ebccdfe6-6d8e-4bb7-a8da-c7c567cd8be0" providerId="AD" clId="Web-{26C8E3D6-8080-AC1F-AB3A-B12D7766DF7B}" dt="2024-05-26T09:22:26.281" v="136" actId="14100"/>
          <ac:spMkLst>
            <pc:docMk/>
            <pc:sldMk cId="4169443916" sldId="335"/>
            <ac:spMk id="900" creationId="{00000000-0000-0000-0000-000000000000}"/>
          </ac:spMkLst>
        </pc:spChg>
        <pc:spChg chg="mod">
          <ac:chgData name="Kruti CHANDRASHEKAR" userId="S::kruti.c.2023@mitb.smu.edu.sg::ebccdfe6-6d8e-4bb7-a8da-c7c567cd8be0" providerId="AD" clId="Web-{26C8E3D6-8080-AC1F-AB3A-B12D7766DF7B}" dt="2024-05-26T09:22:39.125" v="138" actId="20577"/>
          <ac:spMkLst>
            <pc:docMk/>
            <pc:sldMk cId="4169443916" sldId="335"/>
            <ac:spMk id="901" creationId="{00000000-0000-0000-0000-000000000000}"/>
          </ac:spMkLst>
        </pc:spChg>
        <pc:spChg chg="mod">
          <ac:chgData name="Kruti CHANDRASHEKAR" userId="S::kruti.c.2023@mitb.smu.edu.sg::ebccdfe6-6d8e-4bb7-a8da-c7c567cd8be0" providerId="AD" clId="Web-{26C8E3D6-8080-AC1F-AB3A-B12D7766DF7B}" dt="2024-05-26T09:24:37.189" v="170" actId="20577"/>
          <ac:spMkLst>
            <pc:docMk/>
            <pc:sldMk cId="4169443916" sldId="335"/>
            <ac:spMk id="903" creationId="{00000000-0000-0000-0000-000000000000}"/>
          </ac:spMkLst>
        </pc:spChg>
        <pc:grpChg chg="mod">
          <ac:chgData name="Kruti CHANDRASHEKAR" userId="S::kruti.c.2023@mitb.smu.edu.sg::ebccdfe6-6d8e-4bb7-a8da-c7c567cd8be0" providerId="AD" clId="Web-{26C8E3D6-8080-AC1F-AB3A-B12D7766DF7B}" dt="2024-05-26T09:22:07.656" v="133" actId="14100"/>
          <ac:grpSpMkLst>
            <pc:docMk/>
            <pc:sldMk cId="4169443916" sldId="335"/>
            <ac:grpSpMk id="896" creationId="{00000000-0000-0000-0000-000000000000}"/>
          </ac:grpSpMkLst>
        </pc:grpChg>
      </pc:sldChg>
      <pc:sldChg chg="addSp delSp modSp add ord replId">
        <pc:chgData name="Kruti CHANDRASHEKAR" userId="S::kruti.c.2023@mitb.smu.edu.sg::ebccdfe6-6d8e-4bb7-a8da-c7c567cd8be0" providerId="AD" clId="Web-{26C8E3D6-8080-AC1F-AB3A-B12D7766DF7B}" dt="2024-05-26T09:34:05.773" v="290"/>
        <pc:sldMkLst>
          <pc:docMk/>
          <pc:sldMk cId="2433871096" sldId="336"/>
        </pc:sldMkLst>
        <pc:spChg chg="mod">
          <ac:chgData name="Kruti CHANDRASHEKAR" userId="S::kruti.c.2023@mitb.smu.edu.sg::ebccdfe6-6d8e-4bb7-a8da-c7c567cd8be0" providerId="AD" clId="Web-{26C8E3D6-8080-AC1F-AB3A-B12D7766DF7B}" dt="2024-05-26T09:31:53.756" v="234" actId="20577"/>
          <ac:spMkLst>
            <pc:docMk/>
            <pc:sldMk cId="2433871096" sldId="336"/>
            <ac:spMk id="6" creationId="{12FDCDB3-2A88-128D-C124-28DB70E0822C}"/>
          </ac:spMkLst>
        </pc:spChg>
        <pc:spChg chg="del mod">
          <ac:chgData name="Kruti CHANDRASHEKAR" userId="S::kruti.c.2023@mitb.smu.edu.sg::ebccdfe6-6d8e-4bb7-a8da-c7c567cd8be0" providerId="AD" clId="Web-{26C8E3D6-8080-AC1F-AB3A-B12D7766DF7B}" dt="2024-05-26T09:32:22.381" v="239"/>
          <ac:spMkLst>
            <pc:docMk/>
            <pc:sldMk cId="2433871096" sldId="336"/>
            <ac:spMk id="11" creationId="{B99BF3C5-C1C9-9721-D278-FAE2526B4606}"/>
          </ac:spMkLst>
        </pc:spChg>
        <pc:spChg chg="mod">
          <ac:chgData name="Kruti CHANDRASHEKAR" userId="S::kruti.c.2023@mitb.smu.edu.sg::ebccdfe6-6d8e-4bb7-a8da-c7c567cd8be0" providerId="AD" clId="Web-{26C8E3D6-8080-AC1F-AB3A-B12D7766DF7B}" dt="2024-05-26T09:33:17.350" v="287" actId="20577"/>
          <ac:spMkLst>
            <pc:docMk/>
            <pc:sldMk cId="2433871096" sldId="336"/>
            <ac:spMk id="12" creationId="{E7422F87-DEBB-4594-7147-7193A9509BC1}"/>
          </ac:spMkLst>
        </pc:spChg>
        <pc:picChg chg="add del mod">
          <ac:chgData name="Kruti CHANDRASHEKAR" userId="S::kruti.c.2023@mitb.smu.edu.sg::ebccdfe6-6d8e-4bb7-a8da-c7c567cd8be0" providerId="AD" clId="Web-{26C8E3D6-8080-AC1F-AB3A-B12D7766DF7B}" dt="2024-05-26T09:31:42.178" v="231"/>
          <ac:picMkLst>
            <pc:docMk/>
            <pc:sldMk cId="2433871096" sldId="336"/>
            <ac:picMk id="2" creationId="{A20910A5-7E71-074A-3FB3-A535785B4F78}"/>
          </ac:picMkLst>
        </pc:picChg>
        <pc:picChg chg="add del mod">
          <ac:chgData name="Kruti CHANDRASHEKAR" userId="S::kruti.c.2023@mitb.smu.edu.sg::ebccdfe6-6d8e-4bb7-a8da-c7c567cd8be0" providerId="AD" clId="Web-{26C8E3D6-8080-AC1F-AB3A-B12D7766DF7B}" dt="2024-05-26T09:31:40.756" v="230"/>
          <ac:picMkLst>
            <pc:docMk/>
            <pc:sldMk cId="2433871096" sldId="336"/>
            <ac:picMk id="3" creationId="{1127E70E-C3BB-BFEA-B5C8-C471DAAA3AD4}"/>
          </ac:picMkLst>
        </pc:picChg>
        <pc:picChg chg="add del mod">
          <ac:chgData name="Kruti CHANDRASHEKAR" userId="S::kruti.c.2023@mitb.smu.edu.sg::ebccdfe6-6d8e-4bb7-a8da-c7c567cd8be0" providerId="AD" clId="Web-{26C8E3D6-8080-AC1F-AB3A-B12D7766DF7B}" dt="2024-05-26T09:32:56.460" v="251"/>
          <ac:picMkLst>
            <pc:docMk/>
            <pc:sldMk cId="2433871096" sldId="336"/>
            <ac:picMk id="4" creationId="{97B78DB6-9A50-1E16-F814-7BE223EB914D}"/>
          </ac:picMkLst>
        </pc:picChg>
        <pc:picChg chg="del">
          <ac:chgData name="Kruti CHANDRASHEKAR" userId="S::kruti.c.2023@mitb.smu.edu.sg::ebccdfe6-6d8e-4bb7-a8da-c7c567cd8be0" providerId="AD" clId="Web-{26C8E3D6-8080-AC1F-AB3A-B12D7766DF7B}" dt="2024-05-26T09:29:28.145" v="212"/>
          <ac:picMkLst>
            <pc:docMk/>
            <pc:sldMk cId="2433871096" sldId="336"/>
            <ac:picMk id="10" creationId="{7578A590-E825-BFF7-BC63-BC4A463253A0}"/>
          </ac:picMkLst>
        </pc:picChg>
      </pc:sldChg>
      <pc:sldChg chg="addSp delSp modSp add replId">
        <pc:chgData name="Kruti CHANDRASHEKAR" userId="S::kruti.c.2023@mitb.smu.edu.sg::ebccdfe6-6d8e-4bb7-a8da-c7c567cd8be0" providerId="AD" clId="Web-{26C8E3D6-8080-AC1F-AB3A-B12D7766DF7B}" dt="2024-05-26T09:35:12.477" v="298" actId="14100"/>
        <pc:sldMkLst>
          <pc:docMk/>
          <pc:sldMk cId="922882710" sldId="337"/>
        </pc:sldMkLst>
        <pc:picChg chg="mod">
          <ac:chgData name="Kruti CHANDRASHEKAR" userId="S::kruti.c.2023@mitb.smu.edu.sg::ebccdfe6-6d8e-4bb7-a8da-c7c567cd8be0" providerId="AD" clId="Web-{26C8E3D6-8080-AC1F-AB3A-B12D7766DF7B}" dt="2024-05-26T09:35:12.477" v="298" actId="14100"/>
          <ac:picMkLst>
            <pc:docMk/>
            <pc:sldMk cId="922882710" sldId="337"/>
            <ac:picMk id="2" creationId="{A20910A5-7E71-074A-3FB3-A535785B4F78}"/>
          </ac:picMkLst>
        </pc:picChg>
        <pc:picChg chg="del">
          <ac:chgData name="Kruti CHANDRASHEKAR" userId="S::kruti.c.2023@mitb.smu.edu.sg::ebccdfe6-6d8e-4bb7-a8da-c7c567cd8be0" providerId="AD" clId="Web-{26C8E3D6-8080-AC1F-AB3A-B12D7766DF7B}" dt="2024-05-26T09:31:37.662" v="229"/>
          <ac:picMkLst>
            <pc:docMk/>
            <pc:sldMk cId="922882710" sldId="337"/>
            <ac:picMk id="3" creationId="{1127E70E-C3BB-BFEA-B5C8-C471DAAA3AD4}"/>
          </ac:picMkLst>
        </pc:picChg>
        <pc:picChg chg="add mod">
          <ac:chgData name="Kruti CHANDRASHEKAR" userId="S::kruti.c.2023@mitb.smu.edu.sg::ebccdfe6-6d8e-4bb7-a8da-c7c567cd8be0" providerId="AD" clId="Web-{26C8E3D6-8080-AC1F-AB3A-B12D7766DF7B}" dt="2024-05-26T09:35:05.336" v="297" actId="14100"/>
          <ac:picMkLst>
            <pc:docMk/>
            <pc:sldMk cId="922882710" sldId="337"/>
            <ac:picMk id="4" creationId="{873F684B-8C19-F791-1B10-9FE28ED662F0}"/>
          </ac:picMkLst>
        </pc:picChg>
        <pc:picChg chg="add del">
          <ac:chgData name="Kruti CHANDRASHEKAR" userId="S::kruti.c.2023@mitb.smu.edu.sg::ebccdfe6-6d8e-4bb7-a8da-c7c567cd8be0" providerId="AD" clId="Web-{26C8E3D6-8080-AC1F-AB3A-B12D7766DF7B}" dt="2024-05-26T09:34:43.320" v="296"/>
          <ac:picMkLst>
            <pc:docMk/>
            <pc:sldMk cId="922882710" sldId="337"/>
            <ac:picMk id="5" creationId="{1C6D4FAF-CB72-74AE-313E-2BB245CC3C07}"/>
          </ac:picMkLst>
        </pc:picChg>
      </pc:sldChg>
      <pc:sldChg chg="addSp delSp modSp add replId">
        <pc:chgData name="Kruti CHANDRASHEKAR" userId="S::kruti.c.2023@mitb.smu.edu.sg::ebccdfe6-6d8e-4bb7-a8da-c7c567cd8be0" providerId="AD" clId="Web-{26C8E3D6-8080-AC1F-AB3A-B12D7766DF7B}" dt="2024-05-26T09:37:26.619" v="317" actId="1076"/>
        <pc:sldMkLst>
          <pc:docMk/>
          <pc:sldMk cId="2981367505" sldId="338"/>
        </pc:sldMkLst>
        <pc:spChg chg="mod">
          <ac:chgData name="Kruti CHANDRASHEKAR" userId="S::kruti.c.2023@mitb.smu.edu.sg::ebccdfe6-6d8e-4bb7-a8da-c7c567cd8be0" providerId="AD" clId="Web-{26C8E3D6-8080-AC1F-AB3A-B12D7766DF7B}" dt="2024-05-26T09:37:26.619" v="317" actId="1076"/>
          <ac:spMkLst>
            <pc:docMk/>
            <pc:sldMk cId="2981367505" sldId="338"/>
            <ac:spMk id="12" creationId="{E7422F87-DEBB-4594-7147-7193A9509BC1}"/>
          </ac:spMkLst>
        </pc:spChg>
        <pc:picChg chg="add mod">
          <ac:chgData name="Kruti CHANDRASHEKAR" userId="S::kruti.c.2023@mitb.smu.edu.sg::ebccdfe6-6d8e-4bb7-a8da-c7c567cd8be0" providerId="AD" clId="Web-{26C8E3D6-8080-AC1F-AB3A-B12D7766DF7B}" dt="2024-05-26T09:36:43.415" v="308" actId="1076"/>
          <ac:picMkLst>
            <pc:docMk/>
            <pc:sldMk cId="2981367505" sldId="338"/>
            <ac:picMk id="2" creationId="{BFA06C50-061A-7B04-8746-ED99C02FBCCD}"/>
          </ac:picMkLst>
        </pc:picChg>
        <pc:picChg chg="add mod">
          <ac:chgData name="Kruti CHANDRASHEKAR" userId="S::kruti.c.2023@mitb.smu.edu.sg::ebccdfe6-6d8e-4bb7-a8da-c7c567cd8be0" providerId="AD" clId="Web-{26C8E3D6-8080-AC1F-AB3A-B12D7766DF7B}" dt="2024-05-26T09:36:37.727" v="307" actId="1076"/>
          <ac:picMkLst>
            <pc:docMk/>
            <pc:sldMk cId="2981367505" sldId="338"/>
            <ac:picMk id="3" creationId="{F88A4EF0-19C8-0AE6-258F-537476E92CF0}"/>
          </ac:picMkLst>
        </pc:picChg>
        <pc:picChg chg="del">
          <ac:chgData name="Kruti CHANDRASHEKAR" userId="S::kruti.c.2023@mitb.smu.edu.sg::ebccdfe6-6d8e-4bb7-a8da-c7c567cd8be0" providerId="AD" clId="Web-{26C8E3D6-8080-AC1F-AB3A-B12D7766DF7B}" dt="2024-05-26T09:35:41.961" v="300"/>
          <ac:picMkLst>
            <pc:docMk/>
            <pc:sldMk cId="2981367505" sldId="338"/>
            <ac:picMk id="4" creationId="{97B78DB6-9A50-1E16-F814-7BE223EB914D}"/>
          </ac:picMkLst>
        </pc:picChg>
      </pc:sldChg>
      <pc:sldChg chg="addSp delSp modSp add replId">
        <pc:chgData name="Kruti CHANDRASHEKAR" userId="S::kruti.c.2023@mitb.smu.edu.sg::ebccdfe6-6d8e-4bb7-a8da-c7c567cd8be0" providerId="AD" clId="Web-{26C8E3D6-8080-AC1F-AB3A-B12D7766DF7B}" dt="2024-05-26T09:38:48.323" v="329" actId="1076"/>
        <pc:sldMkLst>
          <pc:docMk/>
          <pc:sldMk cId="3063694540" sldId="339"/>
        </pc:sldMkLst>
        <pc:spChg chg="mod">
          <ac:chgData name="Kruti CHANDRASHEKAR" userId="S::kruti.c.2023@mitb.smu.edu.sg::ebccdfe6-6d8e-4bb7-a8da-c7c567cd8be0" providerId="AD" clId="Web-{26C8E3D6-8080-AC1F-AB3A-B12D7766DF7B}" dt="2024-05-26T09:38:09.291" v="319" actId="20577"/>
          <ac:spMkLst>
            <pc:docMk/>
            <pc:sldMk cId="3063694540" sldId="339"/>
            <ac:spMk id="6" creationId="{12FDCDB3-2A88-128D-C124-28DB70E0822C}"/>
          </ac:spMkLst>
        </pc:spChg>
        <pc:spChg chg="del">
          <ac:chgData name="Kruti CHANDRASHEKAR" userId="S::kruti.c.2023@mitb.smu.edu.sg::ebccdfe6-6d8e-4bb7-a8da-c7c567cd8be0" providerId="AD" clId="Web-{26C8E3D6-8080-AC1F-AB3A-B12D7766DF7B}" dt="2024-05-26T09:38:18.041" v="322"/>
          <ac:spMkLst>
            <pc:docMk/>
            <pc:sldMk cId="3063694540" sldId="339"/>
            <ac:spMk id="12" creationId="{E7422F87-DEBB-4594-7147-7193A9509BC1}"/>
          </ac:spMkLst>
        </pc:spChg>
        <pc:picChg chg="del">
          <ac:chgData name="Kruti CHANDRASHEKAR" userId="S::kruti.c.2023@mitb.smu.edu.sg::ebccdfe6-6d8e-4bb7-a8da-c7c567cd8be0" providerId="AD" clId="Web-{26C8E3D6-8080-AC1F-AB3A-B12D7766DF7B}" dt="2024-05-26T09:38:11.119" v="320"/>
          <ac:picMkLst>
            <pc:docMk/>
            <pc:sldMk cId="3063694540" sldId="339"/>
            <ac:picMk id="2" creationId="{BFA06C50-061A-7B04-8746-ED99C02FBCCD}"/>
          </ac:picMkLst>
        </pc:picChg>
        <pc:picChg chg="del">
          <ac:chgData name="Kruti CHANDRASHEKAR" userId="S::kruti.c.2023@mitb.smu.edu.sg::ebccdfe6-6d8e-4bb7-a8da-c7c567cd8be0" providerId="AD" clId="Web-{26C8E3D6-8080-AC1F-AB3A-B12D7766DF7B}" dt="2024-05-26T09:38:12.400" v="321"/>
          <ac:picMkLst>
            <pc:docMk/>
            <pc:sldMk cId="3063694540" sldId="339"/>
            <ac:picMk id="3" creationId="{F88A4EF0-19C8-0AE6-258F-537476E92CF0}"/>
          </ac:picMkLst>
        </pc:picChg>
        <pc:picChg chg="add mod">
          <ac:chgData name="Kruti CHANDRASHEKAR" userId="S::kruti.c.2023@mitb.smu.edu.sg::ebccdfe6-6d8e-4bb7-a8da-c7c567cd8be0" providerId="AD" clId="Web-{26C8E3D6-8080-AC1F-AB3A-B12D7766DF7B}" dt="2024-05-26T09:38:48.323" v="329" actId="1076"/>
          <ac:picMkLst>
            <pc:docMk/>
            <pc:sldMk cId="3063694540" sldId="339"/>
            <ac:picMk id="4" creationId="{F9C7FB59-1A9D-B2A2-F219-C1F78944ECB0}"/>
          </ac:picMkLst>
        </pc:picChg>
      </pc:sldChg>
    </pc:docChg>
  </pc:docChgLst>
  <pc:docChgLst>
    <pc:chgData name="Kruti CHANDRASHEKAR" userId="S::kruti.c.2023@mitb.smu.edu.sg::ebccdfe6-6d8e-4bb7-a8da-c7c567cd8be0" providerId="AD" clId="Web-{53CDCCB9-0123-5D45-81CE-42C56716D984}"/>
    <pc:docChg chg="addSld modSld sldOrd">
      <pc:chgData name="Kruti CHANDRASHEKAR" userId="S::kruti.c.2023@mitb.smu.edu.sg::ebccdfe6-6d8e-4bb7-a8da-c7c567cd8be0" providerId="AD" clId="Web-{53CDCCB9-0123-5D45-81CE-42C56716D984}" dt="2024-06-17T20:47:24.002" v="38"/>
      <pc:docMkLst>
        <pc:docMk/>
      </pc:docMkLst>
      <pc:sldChg chg="addCm">
        <pc:chgData name="Kruti CHANDRASHEKAR" userId="S::kruti.c.2023@mitb.smu.edu.sg::ebccdfe6-6d8e-4bb7-a8da-c7c567cd8be0" providerId="AD" clId="Web-{53CDCCB9-0123-5D45-81CE-42C56716D984}" dt="2024-06-17T20:38:39.028" v="23"/>
        <pc:sldMkLst>
          <pc:docMk/>
          <pc:sldMk cId="0" sldId="256"/>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3CDCCB9-0123-5D45-81CE-42C56716D984}" dt="2024-06-17T20:38:39.028" v="23"/>
              <pc2:cmMkLst xmlns:pc2="http://schemas.microsoft.com/office/powerpoint/2019/9/main/command">
                <pc:docMk/>
                <pc:sldMk cId="0" sldId="256"/>
                <pc2:cmMk id="{5387B8E7-301F-4023-B429-7CB5292EFF12}"/>
              </pc2:cmMkLst>
            </pc226:cmChg>
          </p:ext>
        </pc:extLst>
      </pc:sldChg>
      <pc:sldChg chg="addCm">
        <pc:chgData name="Kruti CHANDRASHEKAR" userId="S::kruti.c.2023@mitb.smu.edu.sg::ebccdfe6-6d8e-4bb7-a8da-c7c567cd8be0" providerId="AD" clId="Web-{53CDCCB9-0123-5D45-81CE-42C56716D984}" dt="2024-06-17T20:42:33.846" v="25"/>
        <pc:sldMkLst>
          <pc:docMk/>
          <pc:sldMk cId="0" sldId="257"/>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3CDCCB9-0123-5D45-81CE-42C56716D984}" dt="2024-06-17T20:39:43.248" v="24"/>
              <pc2:cmMkLst xmlns:pc2="http://schemas.microsoft.com/office/powerpoint/2019/9/main/command">
                <pc:docMk/>
                <pc:sldMk cId="0" sldId="257"/>
                <pc2:cmMk id="{35635F55-5CAC-4CC2-BD8D-865933868EC5}"/>
              </pc2:cmMkLst>
            </pc226:cmChg>
            <pc226:cmChg xmlns:pc226="http://schemas.microsoft.com/office/powerpoint/2022/06/main/command" chg="add">
              <pc226:chgData name="Kruti CHANDRASHEKAR" userId="S::kruti.c.2023@mitb.smu.edu.sg::ebccdfe6-6d8e-4bb7-a8da-c7c567cd8be0" providerId="AD" clId="Web-{53CDCCB9-0123-5D45-81CE-42C56716D984}" dt="2024-06-17T20:42:33.846" v="25"/>
              <pc2:cmMkLst xmlns:pc2="http://schemas.microsoft.com/office/powerpoint/2019/9/main/command">
                <pc:docMk/>
                <pc:sldMk cId="0" sldId="257"/>
                <pc2:cmMk id="{E3F7F2C4-EB5A-4E83-B067-8F2004B3AB13}"/>
              </pc2:cmMkLst>
            </pc226:cmChg>
          </p:ext>
        </pc:extLst>
      </pc:sldChg>
      <pc:sldChg chg="addCm">
        <pc:chgData name="Kruti CHANDRASHEKAR" userId="S::kruti.c.2023@mitb.smu.edu.sg::ebccdfe6-6d8e-4bb7-a8da-c7c567cd8be0" providerId="AD" clId="Web-{53CDCCB9-0123-5D45-81CE-42C56716D984}" dt="2024-06-17T19:41:52.084" v="5"/>
        <pc:sldMkLst>
          <pc:docMk/>
          <pc:sldMk cId="3601716197" sldId="309"/>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3CDCCB9-0123-5D45-81CE-42C56716D984}" dt="2024-06-17T19:41:52.084" v="5"/>
              <pc2:cmMkLst xmlns:pc2="http://schemas.microsoft.com/office/powerpoint/2019/9/main/command">
                <pc:docMk/>
                <pc:sldMk cId="3601716197" sldId="309"/>
                <pc2:cmMk id="{1A15D9F3-4F68-4487-A66E-A0C57C979731}"/>
              </pc2:cmMkLst>
            </pc226:cmChg>
          </p:ext>
        </pc:extLst>
      </pc:sldChg>
      <pc:sldChg chg="addCm">
        <pc:chgData name="Kruti CHANDRASHEKAR" userId="S::kruti.c.2023@mitb.smu.edu.sg::ebccdfe6-6d8e-4bb7-a8da-c7c567cd8be0" providerId="AD" clId="Web-{53CDCCB9-0123-5D45-81CE-42C56716D984}" dt="2024-06-17T19:31:44.094" v="1"/>
        <pc:sldMkLst>
          <pc:docMk/>
          <pc:sldMk cId="1424537479" sldId="312"/>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3CDCCB9-0123-5D45-81CE-42C56716D984}" dt="2024-06-17T19:31:44.094" v="1"/>
              <pc2:cmMkLst xmlns:pc2="http://schemas.microsoft.com/office/powerpoint/2019/9/main/command">
                <pc:docMk/>
                <pc:sldMk cId="1424537479" sldId="312"/>
                <pc2:cmMk id="{998970BC-D68A-4C82-952E-EE0F62403FAA}"/>
              </pc2:cmMkLst>
            </pc226:cmChg>
          </p:ext>
        </pc:extLst>
      </pc:sldChg>
      <pc:sldChg chg="addCm">
        <pc:chgData name="Kruti CHANDRASHEKAR" userId="S::kruti.c.2023@mitb.smu.edu.sg::ebccdfe6-6d8e-4bb7-a8da-c7c567cd8be0" providerId="AD" clId="Web-{53CDCCB9-0123-5D45-81CE-42C56716D984}" dt="2024-06-17T19:35:58.706" v="3"/>
        <pc:sldMkLst>
          <pc:docMk/>
          <pc:sldMk cId="847425788" sldId="323"/>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3CDCCB9-0123-5D45-81CE-42C56716D984}" dt="2024-06-17T19:35:58.706" v="3"/>
              <pc2:cmMkLst xmlns:pc2="http://schemas.microsoft.com/office/powerpoint/2019/9/main/command">
                <pc:docMk/>
                <pc:sldMk cId="847425788" sldId="323"/>
                <pc2:cmMk id="{902E36C4-5928-48ED-BF6A-B87BA3367DBC}"/>
              </pc2:cmMkLst>
            </pc226:cmChg>
          </p:ext>
        </pc:extLst>
      </pc:sldChg>
      <pc:sldChg chg="ord">
        <pc:chgData name="Kruti CHANDRASHEKAR" userId="S::kruti.c.2023@mitb.smu.edu.sg::ebccdfe6-6d8e-4bb7-a8da-c7c567cd8be0" providerId="AD" clId="Web-{53CDCCB9-0123-5D45-81CE-42C56716D984}" dt="2024-06-17T20:17:16.653" v="21"/>
        <pc:sldMkLst>
          <pc:docMk/>
          <pc:sldMk cId="938970810" sldId="325"/>
        </pc:sldMkLst>
      </pc:sldChg>
      <pc:sldChg chg="modCm">
        <pc:chgData name="Kruti CHANDRASHEKAR" userId="S::kruti.c.2023@mitb.smu.edu.sg::ebccdfe6-6d8e-4bb7-a8da-c7c567cd8be0" providerId="AD" clId="Web-{53CDCCB9-0123-5D45-81CE-42C56716D984}" dt="2024-06-17T19:37:11.659" v="4"/>
        <pc:sldMkLst>
          <pc:docMk/>
          <pc:sldMk cId="3063694540" sldId="339"/>
        </pc:sldMkLst>
        <pc:extLst>
          <p:ext xmlns:p="http://schemas.openxmlformats.org/presentationml/2006/main" uri="{D6D511B9-2390-475A-947B-AFAB55BFBCF1}">
            <pc226:cmChg xmlns:pc226="http://schemas.microsoft.com/office/powerpoint/2022/06/main/command" chg="">
              <pc226:chgData name="Kruti CHANDRASHEKAR" userId="S::kruti.c.2023@mitb.smu.edu.sg::ebccdfe6-6d8e-4bb7-a8da-c7c567cd8be0" providerId="AD" clId="Web-{53CDCCB9-0123-5D45-81CE-42C56716D984}" dt="2024-06-17T19:37:11.659" v="4"/>
              <pc2:cmMkLst xmlns:pc2="http://schemas.microsoft.com/office/powerpoint/2019/9/main/command">
                <pc:docMk/>
                <pc:sldMk cId="3063694540" sldId="339"/>
                <pc2:cmMk id="{911FC4DC-091B-4B16-B06B-DD9FBE6EA47B}"/>
              </pc2:cmMkLst>
              <pc226:cmRplyChg chg="add">
                <pc226:chgData name="Kruti CHANDRASHEKAR" userId="S::kruti.c.2023@mitb.smu.edu.sg::ebccdfe6-6d8e-4bb7-a8da-c7c567cd8be0" providerId="AD" clId="Web-{53CDCCB9-0123-5D45-81CE-42C56716D984}" dt="2024-06-17T19:37:11.659" v="4"/>
                <pc2:cmRplyMkLst xmlns:pc2="http://schemas.microsoft.com/office/powerpoint/2019/9/main/command">
                  <pc:docMk/>
                  <pc:sldMk cId="3063694540" sldId="339"/>
                  <pc2:cmMk id="{911FC4DC-091B-4B16-B06B-DD9FBE6EA47B}"/>
                  <pc2:cmRplyMk id="{7A4CFAED-E84B-4B33-9599-F98481926E22}"/>
                </pc2:cmRplyMkLst>
              </pc226:cmRplyChg>
            </pc226:cmChg>
          </p:ext>
        </pc:extLst>
      </pc:sldChg>
      <pc:sldChg chg="addCm">
        <pc:chgData name="Kruti CHANDRASHEKAR" userId="S::kruti.c.2023@mitb.smu.edu.sg::ebccdfe6-6d8e-4bb7-a8da-c7c567cd8be0" providerId="AD" clId="Web-{53CDCCB9-0123-5D45-81CE-42C56716D984}" dt="2024-06-17T19:30:15.203" v="0"/>
        <pc:sldMkLst>
          <pc:docMk/>
          <pc:sldMk cId="3442391974" sldId="350"/>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3CDCCB9-0123-5D45-81CE-42C56716D984}" dt="2024-06-17T19:30:15.203" v="0"/>
              <pc2:cmMkLst xmlns:pc2="http://schemas.microsoft.com/office/powerpoint/2019/9/main/command">
                <pc:docMk/>
                <pc:sldMk cId="3442391974" sldId="350"/>
                <pc2:cmMk id="{F48292D1-8D29-4EC2-989F-839E27F50492}"/>
              </pc2:cmMkLst>
            </pc226:cmChg>
          </p:ext>
        </pc:extLst>
      </pc:sldChg>
      <pc:sldChg chg="addCm">
        <pc:chgData name="Kruti CHANDRASHEKAR" userId="S::kruti.c.2023@mitb.smu.edu.sg::ebccdfe6-6d8e-4bb7-a8da-c7c567cd8be0" providerId="AD" clId="Web-{53CDCCB9-0123-5D45-81CE-42C56716D984}" dt="2024-06-17T19:34:12.471" v="2"/>
        <pc:sldMkLst>
          <pc:docMk/>
          <pc:sldMk cId="863569733" sldId="351"/>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53CDCCB9-0123-5D45-81CE-42C56716D984}" dt="2024-06-17T19:34:12.471" v="2"/>
              <pc2:cmMkLst xmlns:pc2="http://schemas.microsoft.com/office/powerpoint/2019/9/main/command">
                <pc:docMk/>
                <pc:sldMk cId="863569733" sldId="351"/>
                <pc2:cmMk id="{006A7970-A529-4DDA-AE80-FDA69A2DE411}"/>
              </pc2:cmMkLst>
            </pc226:cmChg>
          </p:ext>
        </pc:extLst>
      </pc:sldChg>
      <pc:sldChg chg="delCm">
        <pc:chgData name="Kruti CHANDRASHEKAR" userId="S::kruti.c.2023@mitb.smu.edu.sg::ebccdfe6-6d8e-4bb7-a8da-c7c567cd8be0" providerId="AD" clId="Web-{53CDCCB9-0123-5D45-81CE-42C56716D984}" dt="2024-06-17T20:36:55.150" v="22"/>
        <pc:sldMkLst>
          <pc:docMk/>
          <pc:sldMk cId="235391936" sldId="353"/>
        </pc:sldMkLst>
        <pc:extLst>
          <p:ext xmlns:p="http://schemas.openxmlformats.org/presentationml/2006/main" uri="{D6D511B9-2390-475A-947B-AFAB55BFBCF1}">
            <pc226:cmChg xmlns:pc226="http://schemas.microsoft.com/office/powerpoint/2022/06/main/command" chg="del">
              <pc226:chgData name="Kruti CHANDRASHEKAR" userId="S::kruti.c.2023@mitb.smu.edu.sg::ebccdfe6-6d8e-4bb7-a8da-c7c567cd8be0" providerId="AD" clId="Web-{53CDCCB9-0123-5D45-81CE-42C56716D984}" dt="2024-06-17T20:36:55.150" v="22"/>
              <pc2:cmMkLst xmlns:pc2="http://schemas.microsoft.com/office/powerpoint/2019/9/main/command">
                <pc:docMk/>
                <pc:sldMk cId="235391936" sldId="353"/>
                <pc2:cmMk id="{E9D2BE3E-3C61-4790-8E2F-BD1284952695}"/>
              </pc2:cmMkLst>
            </pc226:cmChg>
          </p:ext>
        </pc:extLst>
      </pc:sldChg>
      <pc:sldChg chg="modSp">
        <pc:chgData name="Kruti CHANDRASHEKAR" userId="S::kruti.c.2023@mitb.smu.edu.sg::ebccdfe6-6d8e-4bb7-a8da-c7c567cd8be0" providerId="AD" clId="Web-{53CDCCB9-0123-5D45-81CE-42C56716D984}" dt="2024-06-17T20:46:25.484" v="35" actId="20577"/>
        <pc:sldMkLst>
          <pc:docMk/>
          <pc:sldMk cId="2004413327" sldId="354"/>
        </pc:sldMkLst>
        <pc:spChg chg="mod">
          <ac:chgData name="Kruti CHANDRASHEKAR" userId="S::kruti.c.2023@mitb.smu.edu.sg::ebccdfe6-6d8e-4bb7-a8da-c7c567cd8be0" providerId="AD" clId="Web-{53CDCCB9-0123-5D45-81CE-42C56716D984}" dt="2024-06-17T20:45:38.232" v="31" actId="1076"/>
          <ac:spMkLst>
            <pc:docMk/>
            <pc:sldMk cId="2004413327" sldId="354"/>
            <ac:spMk id="5" creationId="{E8C51183-25E7-057C-EE01-86B2D14C4678}"/>
          </ac:spMkLst>
        </pc:spChg>
        <pc:spChg chg="mod">
          <ac:chgData name="Kruti CHANDRASHEKAR" userId="S::kruti.c.2023@mitb.smu.edu.sg::ebccdfe6-6d8e-4bb7-a8da-c7c567cd8be0" providerId="AD" clId="Web-{53CDCCB9-0123-5D45-81CE-42C56716D984}" dt="2024-06-17T20:46:25.484" v="35" actId="20577"/>
          <ac:spMkLst>
            <pc:docMk/>
            <pc:sldMk cId="2004413327" sldId="354"/>
            <ac:spMk id="17" creationId="{00247D67-25F8-88D7-F3A7-2CD19D7AA6A6}"/>
          </ac:spMkLst>
        </pc:spChg>
        <pc:picChg chg="mod">
          <ac:chgData name="Kruti CHANDRASHEKAR" userId="S::kruti.c.2023@mitb.smu.edu.sg::ebccdfe6-6d8e-4bb7-a8da-c7c567cd8be0" providerId="AD" clId="Web-{53CDCCB9-0123-5D45-81CE-42C56716D984}" dt="2024-06-17T20:45:48.826" v="34" actId="1076"/>
          <ac:picMkLst>
            <pc:docMk/>
            <pc:sldMk cId="2004413327" sldId="354"/>
            <ac:picMk id="4" creationId="{833796A0-F96A-B9B5-F1A9-BB2B00DCC81E}"/>
          </ac:picMkLst>
        </pc:picChg>
      </pc:sldChg>
      <pc:sldChg chg="addSp modSp">
        <pc:chgData name="Kruti CHANDRASHEKAR" userId="S::kruti.c.2023@mitb.smu.edu.sg::ebccdfe6-6d8e-4bb7-a8da-c7c567cd8be0" providerId="AD" clId="Web-{53CDCCB9-0123-5D45-81CE-42C56716D984}" dt="2024-06-17T20:45:11.371" v="27" actId="1076"/>
        <pc:sldMkLst>
          <pc:docMk/>
          <pc:sldMk cId="1801109471" sldId="355"/>
        </pc:sldMkLst>
        <pc:picChg chg="add mod">
          <ac:chgData name="Kruti CHANDRASHEKAR" userId="S::kruti.c.2023@mitb.smu.edu.sg::ebccdfe6-6d8e-4bb7-a8da-c7c567cd8be0" providerId="AD" clId="Web-{53CDCCB9-0123-5D45-81CE-42C56716D984}" dt="2024-06-17T20:45:11.371" v="27" actId="1076"/>
          <ac:picMkLst>
            <pc:docMk/>
            <pc:sldMk cId="1801109471" sldId="355"/>
            <ac:picMk id="2" creationId="{5C6F5CCF-55EF-5C56-CDBD-46735A491B16}"/>
          </ac:picMkLst>
        </pc:picChg>
      </pc:sldChg>
      <pc:sldChg chg="add">
        <pc:chgData name="Kruti CHANDRASHEKAR" userId="S::kruti.c.2023@mitb.smu.edu.sg::ebccdfe6-6d8e-4bb7-a8da-c7c567cd8be0" providerId="AD" clId="Web-{53CDCCB9-0123-5D45-81CE-42C56716D984}" dt="2024-06-17T20:47:23.970" v="36"/>
        <pc:sldMkLst>
          <pc:docMk/>
          <pc:sldMk cId="2465754347" sldId="360"/>
        </pc:sldMkLst>
      </pc:sldChg>
      <pc:sldChg chg="add">
        <pc:chgData name="Kruti CHANDRASHEKAR" userId="S::kruti.c.2023@mitb.smu.edu.sg::ebccdfe6-6d8e-4bb7-a8da-c7c567cd8be0" providerId="AD" clId="Web-{53CDCCB9-0123-5D45-81CE-42C56716D984}" dt="2024-06-17T20:47:23.986" v="37"/>
        <pc:sldMkLst>
          <pc:docMk/>
          <pc:sldMk cId="1148487301" sldId="361"/>
        </pc:sldMkLst>
      </pc:sldChg>
      <pc:sldChg chg="add">
        <pc:chgData name="Kruti CHANDRASHEKAR" userId="S::kruti.c.2023@mitb.smu.edu.sg::ebccdfe6-6d8e-4bb7-a8da-c7c567cd8be0" providerId="AD" clId="Web-{53CDCCB9-0123-5D45-81CE-42C56716D984}" dt="2024-06-17T20:47:24.002" v="38"/>
        <pc:sldMkLst>
          <pc:docMk/>
          <pc:sldMk cId="3649075341" sldId="362"/>
        </pc:sldMkLst>
      </pc:sldChg>
    </pc:docChg>
  </pc:docChgLst>
  <pc:docChgLst>
    <pc:chgData name="Brigitta Karen TSAI" userId="1b2ba493-5913-4a6d-b645-f48bfaafe4a4" providerId="ADAL" clId="{A0C496E1-0D71-42F3-BAC7-7A445970712F}"/>
    <pc:docChg chg="undo custSel addSld delSld modSld sldOrd">
      <pc:chgData name="Brigitta Karen TSAI" userId="1b2ba493-5913-4a6d-b645-f48bfaafe4a4" providerId="ADAL" clId="{A0C496E1-0D71-42F3-BAC7-7A445970712F}" dt="2024-05-28T05:25:42.371" v="1696" actId="20577"/>
      <pc:docMkLst>
        <pc:docMk/>
      </pc:docMkLst>
      <pc:sldChg chg="addSp modSp mod modNotesTx">
        <pc:chgData name="Brigitta Karen TSAI" userId="1b2ba493-5913-4a6d-b645-f48bfaafe4a4" providerId="ADAL" clId="{A0C496E1-0D71-42F3-BAC7-7A445970712F}" dt="2024-05-26T09:35:06.173" v="1689" actId="14100"/>
        <pc:sldMkLst>
          <pc:docMk/>
          <pc:sldMk cId="0" sldId="256"/>
        </pc:sldMkLst>
        <pc:spChg chg="add mod">
          <ac:chgData name="Brigitta Karen TSAI" userId="1b2ba493-5913-4a6d-b645-f48bfaafe4a4" providerId="ADAL" clId="{A0C496E1-0D71-42F3-BAC7-7A445970712F}" dt="2024-05-26T09:35:06.173" v="1689" actId="14100"/>
          <ac:spMkLst>
            <pc:docMk/>
            <pc:sldMk cId="0" sldId="256"/>
            <ac:spMk id="3" creationId="{9E169655-82A9-63E0-8FF1-7BDAECD6BFA9}"/>
          </ac:spMkLst>
        </pc:spChg>
      </pc:sldChg>
      <pc:sldChg chg="addSp delSp modSp mod modNotesTx">
        <pc:chgData name="Brigitta Karen TSAI" userId="1b2ba493-5913-4a6d-b645-f48bfaafe4a4" providerId="ADAL" clId="{A0C496E1-0D71-42F3-BAC7-7A445970712F}" dt="2024-05-28T05:25:42.371" v="1696" actId="20577"/>
        <pc:sldMkLst>
          <pc:docMk/>
          <pc:sldMk cId="0" sldId="257"/>
        </pc:sldMkLst>
        <pc:spChg chg="add mod">
          <ac:chgData name="Brigitta Karen TSAI" userId="1b2ba493-5913-4a6d-b645-f48bfaafe4a4" providerId="ADAL" clId="{A0C496E1-0D71-42F3-BAC7-7A445970712F}" dt="2024-05-28T05:25:24.376" v="1693" actId="1076"/>
          <ac:spMkLst>
            <pc:docMk/>
            <pc:sldMk cId="0" sldId="257"/>
            <ac:spMk id="2" creationId="{FD161CC1-25B7-07C2-FC06-A8DBD06B6A95}"/>
          </ac:spMkLst>
        </pc:spChg>
        <pc:spChg chg="mod">
          <ac:chgData name="Brigitta Karen TSAI" userId="1b2ba493-5913-4a6d-b645-f48bfaafe4a4" providerId="ADAL" clId="{A0C496E1-0D71-42F3-BAC7-7A445970712F}" dt="2024-05-26T00:10:33.351" v="460" actId="1076"/>
          <ac:spMkLst>
            <pc:docMk/>
            <pc:sldMk cId="0" sldId="257"/>
            <ac:spMk id="497" creationId="{00000000-0000-0000-0000-000000000000}"/>
          </ac:spMkLst>
        </pc:spChg>
        <pc:picChg chg="add del mod">
          <ac:chgData name="Brigitta Karen TSAI" userId="1b2ba493-5913-4a6d-b645-f48bfaafe4a4" providerId="ADAL" clId="{A0C496E1-0D71-42F3-BAC7-7A445970712F}" dt="2024-05-25T02:00:08.646" v="12" actId="478"/>
          <ac:picMkLst>
            <pc:docMk/>
            <pc:sldMk cId="0" sldId="257"/>
            <ac:picMk id="3" creationId="{7C5B5059-1DC7-F091-DEE3-1D512E26025A}"/>
          </ac:picMkLst>
        </pc:picChg>
        <pc:picChg chg="add mod">
          <ac:chgData name="Brigitta Karen TSAI" userId="1b2ba493-5913-4a6d-b645-f48bfaafe4a4" providerId="ADAL" clId="{A0C496E1-0D71-42F3-BAC7-7A445970712F}" dt="2024-05-26T00:33:00.322" v="793" actId="1076"/>
          <ac:picMkLst>
            <pc:docMk/>
            <pc:sldMk cId="0" sldId="257"/>
            <ac:picMk id="4" creationId="{A521C207-A114-4D8B-6B66-826F7DBD372B}"/>
          </ac:picMkLst>
        </pc:picChg>
        <pc:picChg chg="add del mod">
          <ac:chgData name="Brigitta Karen TSAI" userId="1b2ba493-5913-4a6d-b645-f48bfaafe4a4" providerId="ADAL" clId="{A0C496E1-0D71-42F3-BAC7-7A445970712F}" dt="2024-05-25T02:15:03.070" v="22" actId="478"/>
          <ac:picMkLst>
            <pc:docMk/>
            <pc:sldMk cId="0" sldId="257"/>
            <ac:picMk id="5" creationId="{9234DD66-59E4-0CA8-8246-B1820714E5F5}"/>
          </ac:picMkLst>
        </pc:picChg>
        <pc:picChg chg="add mod modCrop">
          <ac:chgData name="Brigitta Karen TSAI" userId="1b2ba493-5913-4a6d-b645-f48bfaafe4a4" providerId="ADAL" clId="{A0C496E1-0D71-42F3-BAC7-7A445970712F}" dt="2024-05-28T05:25:16.380" v="1692" actId="1076"/>
          <ac:picMkLst>
            <pc:docMk/>
            <pc:sldMk cId="0" sldId="257"/>
            <ac:picMk id="6" creationId="{D09A5E4C-A009-7FD8-3CF5-135C470AB583}"/>
          </ac:picMkLst>
        </pc:picChg>
        <pc:picChg chg="add del mod">
          <ac:chgData name="Brigitta Karen TSAI" userId="1b2ba493-5913-4a6d-b645-f48bfaafe4a4" providerId="ADAL" clId="{A0C496E1-0D71-42F3-BAC7-7A445970712F}" dt="2024-05-26T00:38:53.542" v="794" actId="478"/>
          <ac:picMkLst>
            <pc:docMk/>
            <pc:sldMk cId="0" sldId="257"/>
            <ac:picMk id="7" creationId="{CA9A328E-8CAA-C627-23F0-8B92BF728193}"/>
          </ac:picMkLst>
        </pc:picChg>
      </pc:sldChg>
      <pc:sldChg chg="addSp delSp modSp mod ord modNotes modNotesTx">
        <pc:chgData name="Brigitta Karen TSAI" userId="1b2ba493-5913-4a6d-b645-f48bfaafe4a4" providerId="ADAL" clId="{A0C496E1-0D71-42F3-BAC7-7A445970712F}" dt="2024-05-26T09:32:58.712" v="1682"/>
        <pc:sldMkLst>
          <pc:docMk/>
          <pc:sldMk cId="0" sldId="258"/>
        </pc:sldMkLst>
        <pc:spChg chg="add del mod">
          <ac:chgData name="Brigitta Karen TSAI" userId="1b2ba493-5913-4a6d-b645-f48bfaafe4a4" providerId="ADAL" clId="{A0C496E1-0D71-42F3-BAC7-7A445970712F}" dt="2024-05-25T02:16:22.540" v="86" actId="478"/>
          <ac:spMkLst>
            <pc:docMk/>
            <pc:sldMk cId="0" sldId="258"/>
            <ac:spMk id="3" creationId="{F828640F-88E9-780D-19AF-AA9D31227932}"/>
          </ac:spMkLst>
        </pc:spChg>
        <pc:spChg chg="add del mod">
          <ac:chgData name="Brigitta Karen TSAI" userId="1b2ba493-5913-4a6d-b645-f48bfaafe4a4" providerId="ADAL" clId="{A0C496E1-0D71-42F3-BAC7-7A445970712F}" dt="2024-05-25T02:16:49.779" v="108" actId="478"/>
          <ac:spMkLst>
            <pc:docMk/>
            <pc:sldMk cId="0" sldId="258"/>
            <ac:spMk id="5" creationId="{2B0C88CD-6037-10BD-0D8A-14504C42100B}"/>
          </ac:spMkLst>
        </pc:spChg>
        <pc:spChg chg="add mod">
          <ac:chgData name="Brigitta Karen TSAI" userId="1b2ba493-5913-4a6d-b645-f48bfaafe4a4" providerId="ADAL" clId="{A0C496E1-0D71-42F3-BAC7-7A445970712F}" dt="2024-05-25T02:41:29.011" v="373" actId="1076"/>
          <ac:spMkLst>
            <pc:docMk/>
            <pc:sldMk cId="0" sldId="258"/>
            <ac:spMk id="7" creationId="{0AD132EA-17F7-F63B-82A1-7E59F98E7DCE}"/>
          </ac:spMkLst>
        </pc:spChg>
        <pc:spChg chg="add mod">
          <ac:chgData name="Brigitta Karen TSAI" userId="1b2ba493-5913-4a6d-b645-f48bfaafe4a4" providerId="ADAL" clId="{A0C496E1-0D71-42F3-BAC7-7A445970712F}" dt="2024-05-25T02:41:32.311" v="374" actId="1076"/>
          <ac:spMkLst>
            <pc:docMk/>
            <pc:sldMk cId="0" sldId="258"/>
            <ac:spMk id="8" creationId="{ED194677-A4D9-F435-86D4-5482A3858BE0}"/>
          </ac:spMkLst>
        </pc:spChg>
        <pc:spChg chg="mod">
          <ac:chgData name="Brigitta Karen TSAI" userId="1b2ba493-5913-4a6d-b645-f48bfaafe4a4" providerId="ADAL" clId="{A0C496E1-0D71-42F3-BAC7-7A445970712F}" dt="2024-05-25T02:16:10.222" v="68" actId="20577"/>
          <ac:spMkLst>
            <pc:docMk/>
            <pc:sldMk cId="0" sldId="258"/>
            <ac:spMk id="518" creationId="{00000000-0000-0000-0000-000000000000}"/>
          </ac:spMkLst>
        </pc:spChg>
        <pc:spChg chg="del mod">
          <ac:chgData name="Brigitta Karen TSAI" userId="1b2ba493-5913-4a6d-b645-f48bfaafe4a4" providerId="ADAL" clId="{A0C496E1-0D71-42F3-BAC7-7A445970712F}" dt="2024-05-25T02:15:47.403" v="51" actId="478"/>
          <ac:spMkLst>
            <pc:docMk/>
            <pc:sldMk cId="0" sldId="258"/>
            <ac:spMk id="520" creationId="{00000000-0000-0000-0000-000000000000}"/>
          </ac:spMkLst>
        </pc:spChg>
        <pc:spChg chg="mod">
          <ac:chgData name="Brigitta Karen TSAI" userId="1b2ba493-5913-4a6d-b645-f48bfaafe4a4" providerId="ADAL" clId="{A0C496E1-0D71-42F3-BAC7-7A445970712F}" dt="2024-05-25T02:41:05.882" v="366" actId="404"/>
          <ac:spMkLst>
            <pc:docMk/>
            <pc:sldMk cId="0" sldId="258"/>
            <ac:spMk id="521" creationId="{00000000-0000-0000-0000-000000000000}"/>
          </ac:spMkLst>
        </pc:spChg>
        <pc:spChg chg="del">
          <ac:chgData name="Brigitta Karen TSAI" userId="1b2ba493-5913-4a6d-b645-f48bfaafe4a4" providerId="ADAL" clId="{A0C496E1-0D71-42F3-BAC7-7A445970712F}" dt="2024-05-25T02:16:18.314" v="85" actId="478"/>
          <ac:spMkLst>
            <pc:docMk/>
            <pc:sldMk cId="0" sldId="258"/>
            <ac:spMk id="522" creationId="{00000000-0000-0000-0000-000000000000}"/>
          </ac:spMkLst>
        </pc:spChg>
        <pc:spChg chg="mod">
          <ac:chgData name="Brigitta Karen TSAI" userId="1b2ba493-5913-4a6d-b645-f48bfaafe4a4" providerId="ADAL" clId="{A0C496E1-0D71-42F3-BAC7-7A445970712F}" dt="2024-05-25T02:16:44.055" v="106" actId="20577"/>
          <ac:spMkLst>
            <pc:docMk/>
            <pc:sldMk cId="0" sldId="258"/>
            <ac:spMk id="523" creationId="{00000000-0000-0000-0000-000000000000}"/>
          </ac:spMkLst>
        </pc:spChg>
        <pc:spChg chg="del">
          <ac:chgData name="Brigitta Karen TSAI" userId="1b2ba493-5913-4a6d-b645-f48bfaafe4a4" providerId="ADAL" clId="{A0C496E1-0D71-42F3-BAC7-7A445970712F}" dt="2024-05-25T02:16:46.796" v="107" actId="478"/>
          <ac:spMkLst>
            <pc:docMk/>
            <pc:sldMk cId="0" sldId="258"/>
            <ac:spMk id="525" creationId="{00000000-0000-0000-0000-000000000000}"/>
          </ac:spMkLst>
        </pc:spChg>
        <pc:spChg chg="mod">
          <ac:chgData name="Brigitta Karen TSAI" userId="1b2ba493-5913-4a6d-b645-f48bfaafe4a4" providerId="ADAL" clId="{A0C496E1-0D71-42F3-BAC7-7A445970712F}" dt="2024-05-25T08:51:32.676" v="450" actId="20577"/>
          <ac:spMkLst>
            <pc:docMk/>
            <pc:sldMk cId="0" sldId="258"/>
            <ac:spMk id="526" creationId="{00000000-0000-0000-0000-000000000000}"/>
          </ac:spMkLst>
        </pc:spChg>
        <pc:spChg chg="del">
          <ac:chgData name="Brigitta Karen TSAI" userId="1b2ba493-5913-4a6d-b645-f48bfaafe4a4" providerId="ADAL" clId="{A0C496E1-0D71-42F3-BAC7-7A445970712F}" dt="2024-05-25T02:16:54.918" v="109" actId="478"/>
          <ac:spMkLst>
            <pc:docMk/>
            <pc:sldMk cId="0" sldId="258"/>
            <ac:spMk id="528" creationId="{00000000-0000-0000-0000-000000000000}"/>
          </ac:spMkLst>
        </pc:spChg>
      </pc:sldChg>
      <pc:sldChg chg="addSp modSp mod ord modNotes modNotesTx">
        <pc:chgData name="Brigitta Karen TSAI" userId="1b2ba493-5913-4a6d-b645-f48bfaafe4a4" providerId="ADAL" clId="{A0C496E1-0D71-42F3-BAC7-7A445970712F}" dt="2024-05-26T09:33:07.315" v="1683"/>
        <pc:sldMkLst>
          <pc:docMk/>
          <pc:sldMk cId="0" sldId="259"/>
        </pc:sldMkLst>
        <pc:spChg chg="add mod">
          <ac:chgData name="Brigitta Karen TSAI" userId="1b2ba493-5913-4a6d-b645-f48bfaafe4a4" providerId="ADAL" clId="{A0C496E1-0D71-42F3-BAC7-7A445970712F}" dt="2024-05-26T00:24:54.020" v="788" actId="313"/>
          <ac:spMkLst>
            <pc:docMk/>
            <pc:sldMk cId="0" sldId="259"/>
            <ac:spMk id="2" creationId="{91BADCA1-3512-254C-51D7-E0FC5C9D6233}"/>
          </ac:spMkLst>
        </pc:spChg>
        <pc:spChg chg="add mod">
          <ac:chgData name="Brigitta Karen TSAI" userId="1b2ba493-5913-4a6d-b645-f48bfaafe4a4" providerId="ADAL" clId="{A0C496E1-0D71-42F3-BAC7-7A445970712F}" dt="2024-05-26T00:22:33.725" v="727" actId="14100"/>
          <ac:spMkLst>
            <pc:docMk/>
            <pc:sldMk cId="0" sldId="259"/>
            <ac:spMk id="3" creationId="{E9A7C744-6D1B-E092-138A-9E6272FF4D76}"/>
          </ac:spMkLst>
        </pc:spChg>
        <pc:spChg chg="mod">
          <ac:chgData name="Brigitta Karen TSAI" userId="1b2ba493-5913-4a6d-b645-f48bfaafe4a4" providerId="ADAL" clId="{A0C496E1-0D71-42F3-BAC7-7A445970712F}" dt="2024-05-26T02:17:19.746" v="1352" actId="20577"/>
          <ac:spMkLst>
            <pc:docMk/>
            <pc:sldMk cId="0" sldId="259"/>
            <ac:spMk id="537" creationId="{00000000-0000-0000-0000-000000000000}"/>
          </ac:spMkLst>
        </pc:spChg>
        <pc:spChg chg="mod">
          <ac:chgData name="Brigitta Karen TSAI" userId="1b2ba493-5913-4a6d-b645-f48bfaafe4a4" providerId="ADAL" clId="{A0C496E1-0D71-42F3-BAC7-7A445970712F}" dt="2024-05-26T00:17:02.863" v="475" actId="1076"/>
          <ac:spMkLst>
            <pc:docMk/>
            <pc:sldMk cId="0" sldId="259"/>
            <ac:spMk id="538" creationId="{00000000-0000-0000-0000-000000000000}"/>
          </ac:spMkLst>
        </pc:spChg>
      </pc:sldChg>
      <pc:sldChg chg="addSp delSp modSp del mod">
        <pc:chgData name="Brigitta Karen TSAI" userId="1b2ba493-5913-4a6d-b645-f48bfaafe4a4" providerId="ADAL" clId="{A0C496E1-0D71-42F3-BAC7-7A445970712F}" dt="2024-05-26T00:44:34.969" v="804" actId="47"/>
        <pc:sldMkLst>
          <pc:docMk/>
          <pc:sldMk cId="0" sldId="260"/>
        </pc:sldMkLst>
        <pc:spChg chg="add del mod">
          <ac:chgData name="Brigitta Karen TSAI" userId="1b2ba493-5913-4a6d-b645-f48bfaafe4a4" providerId="ADAL" clId="{A0C496E1-0D71-42F3-BAC7-7A445970712F}" dt="2024-05-25T02:36:01.873" v="346" actId="478"/>
          <ac:spMkLst>
            <pc:docMk/>
            <pc:sldMk cId="0" sldId="260"/>
            <ac:spMk id="3" creationId="{AD62B5D5-C044-4E53-6D31-151660F56148}"/>
          </ac:spMkLst>
        </pc:spChg>
        <pc:spChg chg="del">
          <ac:chgData name="Brigitta Karen TSAI" userId="1b2ba493-5913-4a6d-b645-f48bfaafe4a4" providerId="ADAL" clId="{A0C496E1-0D71-42F3-BAC7-7A445970712F}" dt="2024-05-25T02:35:59.105" v="345" actId="478"/>
          <ac:spMkLst>
            <pc:docMk/>
            <pc:sldMk cId="0" sldId="260"/>
            <ac:spMk id="577" creationId="{00000000-0000-0000-0000-000000000000}"/>
          </ac:spMkLst>
        </pc:spChg>
        <pc:spChg chg="mod">
          <ac:chgData name="Brigitta Karen TSAI" userId="1b2ba493-5913-4a6d-b645-f48bfaafe4a4" providerId="ADAL" clId="{A0C496E1-0D71-42F3-BAC7-7A445970712F}" dt="2024-05-25T02:19:06.051" v="342" actId="20577"/>
          <ac:spMkLst>
            <pc:docMk/>
            <pc:sldMk cId="0" sldId="260"/>
            <ac:spMk id="578" creationId="{00000000-0000-0000-0000-000000000000}"/>
          </ac:spMkLst>
        </pc:spChg>
        <pc:picChg chg="del">
          <ac:chgData name="Brigitta Karen TSAI" userId="1b2ba493-5913-4a6d-b645-f48bfaafe4a4" providerId="ADAL" clId="{A0C496E1-0D71-42F3-BAC7-7A445970712F}" dt="2024-05-25T02:19:11.497" v="344" actId="478"/>
          <ac:picMkLst>
            <pc:docMk/>
            <pc:sldMk cId="0" sldId="260"/>
            <ac:picMk id="575" creationId="{00000000-0000-0000-0000-000000000000}"/>
          </ac:picMkLst>
        </pc:picChg>
        <pc:picChg chg="del">
          <ac:chgData name="Brigitta Karen TSAI" userId="1b2ba493-5913-4a6d-b645-f48bfaafe4a4" providerId="ADAL" clId="{A0C496E1-0D71-42F3-BAC7-7A445970712F}" dt="2024-05-25T02:19:09.071" v="343" actId="478"/>
          <ac:picMkLst>
            <pc:docMk/>
            <pc:sldMk cId="0" sldId="260"/>
            <ac:picMk id="576" creationId="{00000000-0000-0000-0000-000000000000}"/>
          </ac:picMkLst>
        </pc:picChg>
      </pc:sldChg>
      <pc:sldChg chg="del">
        <pc:chgData name="Brigitta Karen TSAI" userId="1b2ba493-5913-4a6d-b645-f48bfaafe4a4" providerId="ADAL" clId="{A0C496E1-0D71-42F3-BAC7-7A445970712F}" dt="2024-05-25T07:22:55.704" v="433" actId="47"/>
        <pc:sldMkLst>
          <pc:docMk/>
          <pc:sldMk cId="0" sldId="261"/>
        </pc:sldMkLst>
      </pc:sldChg>
      <pc:sldChg chg="delSp modSp mod ord modNotes">
        <pc:chgData name="Brigitta Karen TSAI" userId="1b2ba493-5913-4a6d-b645-f48bfaafe4a4" providerId="ADAL" clId="{A0C496E1-0D71-42F3-BAC7-7A445970712F}" dt="2024-05-26T02:17:15.526" v="1351" actId="20577"/>
        <pc:sldMkLst>
          <pc:docMk/>
          <pc:sldMk cId="0" sldId="262"/>
        </pc:sldMkLst>
        <pc:spChg chg="mod">
          <ac:chgData name="Brigitta Karen TSAI" userId="1b2ba493-5913-4a6d-b645-f48bfaafe4a4" providerId="ADAL" clId="{A0C496E1-0D71-42F3-BAC7-7A445970712F}" dt="2024-05-25T02:44:26.203" v="423" actId="1076"/>
          <ac:spMkLst>
            <pc:docMk/>
            <pc:sldMk cId="0" sldId="262"/>
            <ac:spMk id="610" creationId="{00000000-0000-0000-0000-000000000000}"/>
          </ac:spMkLst>
        </pc:spChg>
        <pc:spChg chg="del mod">
          <ac:chgData name="Brigitta Karen TSAI" userId="1b2ba493-5913-4a6d-b645-f48bfaafe4a4" providerId="ADAL" clId="{A0C496E1-0D71-42F3-BAC7-7A445970712F}" dt="2024-05-25T02:43:58.312" v="419" actId="478"/>
          <ac:spMkLst>
            <pc:docMk/>
            <pc:sldMk cId="0" sldId="262"/>
            <ac:spMk id="611" creationId="{00000000-0000-0000-0000-000000000000}"/>
          </ac:spMkLst>
        </pc:spChg>
        <pc:spChg chg="mod">
          <ac:chgData name="Brigitta Karen TSAI" userId="1b2ba493-5913-4a6d-b645-f48bfaafe4a4" providerId="ADAL" clId="{A0C496E1-0D71-42F3-BAC7-7A445970712F}" dt="2024-05-26T02:17:15.526" v="1351" actId="20577"/>
          <ac:spMkLst>
            <pc:docMk/>
            <pc:sldMk cId="0" sldId="262"/>
            <ac:spMk id="693" creationId="{00000000-0000-0000-0000-000000000000}"/>
          </ac:spMkLst>
        </pc:spChg>
      </pc:sldChg>
      <pc:sldChg chg="addSp delSp modSp mod modNotesTx">
        <pc:chgData name="Brigitta Karen TSAI" userId="1b2ba493-5913-4a6d-b645-f48bfaafe4a4" providerId="ADAL" clId="{A0C496E1-0D71-42F3-BAC7-7A445970712F}" dt="2024-05-26T09:33:34.557" v="1685"/>
        <pc:sldMkLst>
          <pc:docMk/>
          <pc:sldMk cId="0" sldId="263"/>
        </pc:sldMkLst>
        <pc:spChg chg="add del mod">
          <ac:chgData name="Brigitta Karen TSAI" userId="1b2ba493-5913-4a6d-b645-f48bfaafe4a4" providerId="ADAL" clId="{A0C496E1-0D71-42F3-BAC7-7A445970712F}" dt="2024-05-26T02:01:06.420" v="865" actId="478"/>
          <ac:spMkLst>
            <pc:docMk/>
            <pc:sldMk cId="0" sldId="263"/>
            <ac:spMk id="7" creationId="{138F0A61-21A5-546F-2988-AB54546EC241}"/>
          </ac:spMkLst>
        </pc:spChg>
        <pc:spChg chg="add del mod">
          <ac:chgData name="Brigitta Karen TSAI" userId="1b2ba493-5913-4a6d-b645-f48bfaafe4a4" providerId="ADAL" clId="{A0C496E1-0D71-42F3-BAC7-7A445970712F}" dt="2024-05-26T08:37:49.576" v="1384" actId="478"/>
          <ac:spMkLst>
            <pc:docMk/>
            <pc:sldMk cId="0" sldId="263"/>
            <ac:spMk id="8" creationId="{AA924BCC-9287-044C-E2D9-51C14213F146}"/>
          </ac:spMkLst>
        </pc:spChg>
        <pc:spChg chg="add del mod">
          <ac:chgData name="Brigitta Karen TSAI" userId="1b2ba493-5913-4a6d-b645-f48bfaafe4a4" providerId="ADAL" clId="{A0C496E1-0D71-42F3-BAC7-7A445970712F}" dt="2024-05-26T02:05:11.329" v="996" actId="478"/>
          <ac:spMkLst>
            <pc:docMk/>
            <pc:sldMk cId="0" sldId="263"/>
            <ac:spMk id="10" creationId="{939E7520-BC98-013A-D563-B38BFA6C8635}"/>
          </ac:spMkLst>
        </pc:spChg>
        <pc:spChg chg="add del mod">
          <ac:chgData name="Brigitta Karen TSAI" userId="1b2ba493-5913-4a6d-b645-f48bfaafe4a4" providerId="ADAL" clId="{A0C496E1-0D71-42F3-BAC7-7A445970712F}" dt="2024-05-26T02:08:52.448" v="1186" actId="478"/>
          <ac:spMkLst>
            <pc:docMk/>
            <pc:sldMk cId="0" sldId="263"/>
            <ac:spMk id="18" creationId="{87F7F481-56BE-E84B-E4BF-6983F277E52E}"/>
          </ac:spMkLst>
        </pc:spChg>
        <pc:spChg chg="mod">
          <ac:chgData name="Brigitta Karen TSAI" userId="1b2ba493-5913-4a6d-b645-f48bfaafe4a4" providerId="ADAL" clId="{A0C496E1-0D71-42F3-BAC7-7A445970712F}" dt="2024-05-26T02:05:37.991" v="1041" actId="1035"/>
          <ac:spMkLst>
            <pc:docMk/>
            <pc:sldMk cId="0" sldId="263"/>
            <ac:spMk id="714" creationId="{00000000-0000-0000-0000-000000000000}"/>
          </ac:spMkLst>
        </pc:spChg>
        <pc:spChg chg="del">
          <ac:chgData name="Brigitta Karen TSAI" userId="1b2ba493-5913-4a6d-b645-f48bfaafe4a4" providerId="ADAL" clId="{A0C496E1-0D71-42F3-BAC7-7A445970712F}" dt="2024-05-26T02:01:02.958" v="864" actId="478"/>
          <ac:spMkLst>
            <pc:docMk/>
            <pc:sldMk cId="0" sldId="263"/>
            <ac:spMk id="715" creationId="{00000000-0000-0000-0000-000000000000}"/>
          </ac:spMkLst>
        </pc:spChg>
        <pc:spChg chg="mod">
          <ac:chgData name="Brigitta Karen TSAI" userId="1b2ba493-5913-4a6d-b645-f48bfaafe4a4" providerId="ADAL" clId="{A0C496E1-0D71-42F3-BAC7-7A445970712F}" dt="2024-05-26T02:06:11.940" v="1102" actId="1076"/>
          <ac:spMkLst>
            <pc:docMk/>
            <pc:sldMk cId="0" sldId="263"/>
            <ac:spMk id="716" creationId="{00000000-0000-0000-0000-000000000000}"/>
          </ac:spMkLst>
        </pc:spChg>
        <pc:spChg chg="del mod">
          <ac:chgData name="Brigitta Karen TSAI" userId="1b2ba493-5913-4a6d-b645-f48bfaafe4a4" providerId="ADAL" clId="{A0C496E1-0D71-42F3-BAC7-7A445970712F}" dt="2024-05-26T02:05:09.558" v="995" actId="478"/>
          <ac:spMkLst>
            <pc:docMk/>
            <pc:sldMk cId="0" sldId="263"/>
            <ac:spMk id="717" creationId="{00000000-0000-0000-0000-000000000000}"/>
          </ac:spMkLst>
        </pc:spChg>
        <pc:spChg chg="mod">
          <ac:chgData name="Brigitta Karen TSAI" userId="1b2ba493-5913-4a6d-b645-f48bfaafe4a4" providerId="ADAL" clId="{A0C496E1-0D71-42F3-BAC7-7A445970712F}" dt="2024-05-26T00:44:50.360" v="831" actId="20577"/>
          <ac:spMkLst>
            <pc:docMk/>
            <pc:sldMk cId="0" sldId="263"/>
            <ac:spMk id="718" creationId="{00000000-0000-0000-0000-000000000000}"/>
          </ac:spMkLst>
        </pc:spChg>
        <pc:spChg chg="mod">
          <ac:chgData name="Brigitta Karen TSAI" userId="1b2ba493-5913-4a6d-b645-f48bfaafe4a4" providerId="ADAL" clId="{A0C496E1-0D71-42F3-BAC7-7A445970712F}" dt="2024-05-26T02:08:20.168" v="1178" actId="1076"/>
          <ac:spMkLst>
            <pc:docMk/>
            <pc:sldMk cId="0" sldId="263"/>
            <ac:spMk id="719" creationId="{00000000-0000-0000-0000-000000000000}"/>
          </ac:spMkLst>
        </pc:spChg>
        <pc:spChg chg="del mod">
          <ac:chgData name="Brigitta Karen TSAI" userId="1b2ba493-5913-4a6d-b645-f48bfaafe4a4" providerId="ADAL" clId="{A0C496E1-0D71-42F3-BAC7-7A445970712F}" dt="2024-05-26T02:08:50.220" v="1185" actId="478"/>
          <ac:spMkLst>
            <pc:docMk/>
            <pc:sldMk cId="0" sldId="263"/>
            <ac:spMk id="720" creationId="{00000000-0000-0000-0000-000000000000}"/>
          </ac:spMkLst>
        </pc:spChg>
        <pc:grpChg chg="mod">
          <ac:chgData name="Brigitta Karen TSAI" userId="1b2ba493-5913-4a6d-b645-f48bfaafe4a4" providerId="ADAL" clId="{A0C496E1-0D71-42F3-BAC7-7A445970712F}" dt="2024-05-26T02:08:16.391" v="1177" actId="1076"/>
          <ac:grpSpMkLst>
            <pc:docMk/>
            <pc:sldMk cId="0" sldId="263"/>
            <ac:grpSpMk id="721" creationId="{00000000-0000-0000-0000-000000000000}"/>
          </ac:grpSpMkLst>
        </pc:grpChg>
        <pc:grpChg chg="mod">
          <ac:chgData name="Brigitta Karen TSAI" userId="1b2ba493-5913-4a6d-b645-f48bfaafe4a4" providerId="ADAL" clId="{A0C496E1-0D71-42F3-BAC7-7A445970712F}" dt="2024-05-26T02:06:11.940" v="1102" actId="1076"/>
          <ac:grpSpMkLst>
            <pc:docMk/>
            <pc:sldMk cId="0" sldId="263"/>
            <ac:grpSpMk id="724" creationId="{00000000-0000-0000-0000-000000000000}"/>
          </ac:grpSpMkLst>
        </pc:grpChg>
        <pc:grpChg chg="mod">
          <ac:chgData name="Brigitta Karen TSAI" userId="1b2ba493-5913-4a6d-b645-f48bfaafe4a4" providerId="ADAL" clId="{A0C496E1-0D71-42F3-BAC7-7A445970712F}" dt="2024-05-26T02:05:37.991" v="1041" actId="1035"/>
          <ac:grpSpMkLst>
            <pc:docMk/>
            <pc:sldMk cId="0" sldId="263"/>
            <ac:grpSpMk id="731" creationId="{00000000-0000-0000-0000-000000000000}"/>
          </ac:grpSpMkLst>
        </pc:grpChg>
        <pc:picChg chg="add mod modCrop">
          <ac:chgData name="Brigitta Karen TSAI" userId="1b2ba493-5913-4a6d-b645-f48bfaafe4a4" providerId="ADAL" clId="{A0C496E1-0D71-42F3-BAC7-7A445970712F}" dt="2024-05-26T02:05:37.991" v="1041" actId="1035"/>
          <ac:picMkLst>
            <pc:docMk/>
            <pc:sldMk cId="0" sldId="263"/>
            <ac:picMk id="3" creationId="{28B25739-73C0-D670-A0EA-1844B9BA9AC0}"/>
          </ac:picMkLst>
        </pc:picChg>
        <pc:picChg chg="add mod modCrop">
          <ac:chgData name="Brigitta Karen TSAI" userId="1b2ba493-5913-4a6d-b645-f48bfaafe4a4" providerId="ADAL" clId="{A0C496E1-0D71-42F3-BAC7-7A445970712F}" dt="2024-05-26T02:05:37.991" v="1041" actId="1035"/>
          <ac:picMkLst>
            <pc:docMk/>
            <pc:sldMk cId="0" sldId="263"/>
            <ac:picMk id="5" creationId="{A2C5979B-4A38-6201-6E3A-7CBA9F090388}"/>
          </ac:picMkLst>
        </pc:picChg>
        <pc:picChg chg="add mod">
          <ac:chgData name="Brigitta Karen TSAI" userId="1b2ba493-5913-4a6d-b645-f48bfaafe4a4" providerId="ADAL" clId="{A0C496E1-0D71-42F3-BAC7-7A445970712F}" dt="2024-05-26T02:06:20.596" v="1105" actId="1076"/>
          <ac:picMkLst>
            <pc:docMk/>
            <pc:sldMk cId="0" sldId="263"/>
            <ac:picMk id="12" creationId="{D84FAA82-AD17-5836-C7A6-3E684B42C974}"/>
          </ac:picMkLst>
        </pc:picChg>
        <pc:picChg chg="add mod modCrop">
          <ac:chgData name="Brigitta Karen TSAI" userId="1b2ba493-5913-4a6d-b645-f48bfaafe4a4" providerId="ADAL" clId="{A0C496E1-0D71-42F3-BAC7-7A445970712F}" dt="2024-05-26T02:08:28.016" v="1180" actId="1076"/>
          <ac:picMkLst>
            <pc:docMk/>
            <pc:sldMk cId="0" sldId="263"/>
            <ac:picMk id="14" creationId="{F281E53B-7B94-9953-340D-9122F854B62D}"/>
          </ac:picMkLst>
        </pc:picChg>
        <pc:picChg chg="add mod modCrop">
          <ac:chgData name="Brigitta Karen TSAI" userId="1b2ba493-5913-4a6d-b645-f48bfaafe4a4" providerId="ADAL" clId="{A0C496E1-0D71-42F3-BAC7-7A445970712F}" dt="2024-05-26T02:08:42.065" v="1184" actId="1076"/>
          <ac:picMkLst>
            <pc:docMk/>
            <pc:sldMk cId="0" sldId="263"/>
            <ac:picMk id="16" creationId="{AB21D1F0-4F68-318C-7F45-B3319E912EAC}"/>
          </ac:picMkLst>
        </pc:picChg>
      </pc:sldChg>
      <pc:sldChg chg="addSp delSp modSp mod modNotesTx">
        <pc:chgData name="Brigitta Karen TSAI" userId="1b2ba493-5913-4a6d-b645-f48bfaafe4a4" providerId="ADAL" clId="{A0C496E1-0D71-42F3-BAC7-7A445970712F}" dt="2024-05-26T09:34:01.625" v="1688"/>
        <pc:sldMkLst>
          <pc:docMk/>
          <pc:sldMk cId="0" sldId="264"/>
        </pc:sldMkLst>
        <pc:spChg chg="add del mod">
          <ac:chgData name="Brigitta Karen TSAI" userId="1b2ba493-5913-4a6d-b645-f48bfaafe4a4" providerId="ADAL" clId="{A0C496E1-0D71-42F3-BAC7-7A445970712F}" dt="2024-05-26T02:12:08.578" v="1234" actId="478"/>
          <ac:spMkLst>
            <pc:docMk/>
            <pc:sldMk cId="0" sldId="264"/>
            <ac:spMk id="3" creationId="{C9F07AF0-CB51-E90D-CE19-29BE1AE80049}"/>
          </ac:spMkLst>
        </pc:spChg>
        <pc:spChg chg="add del mod">
          <ac:chgData name="Brigitta Karen TSAI" userId="1b2ba493-5913-4a6d-b645-f48bfaafe4a4" providerId="ADAL" clId="{A0C496E1-0D71-42F3-BAC7-7A445970712F}" dt="2024-05-26T02:12:59.792" v="1267" actId="478"/>
          <ac:spMkLst>
            <pc:docMk/>
            <pc:sldMk cId="0" sldId="264"/>
            <ac:spMk id="9" creationId="{AF394642-A7FF-E40C-B20D-DA07E7502519}"/>
          </ac:spMkLst>
        </pc:spChg>
        <pc:spChg chg="mod">
          <ac:chgData name="Brigitta Karen TSAI" userId="1b2ba493-5913-4a6d-b645-f48bfaafe4a4" providerId="ADAL" clId="{A0C496E1-0D71-42F3-BAC7-7A445970712F}" dt="2024-05-26T02:14:41.842" v="1292" actId="1035"/>
          <ac:spMkLst>
            <pc:docMk/>
            <pc:sldMk cId="0" sldId="264"/>
            <ac:spMk id="744" creationId="{00000000-0000-0000-0000-000000000000}"/>
          </ac:spMkLst>
        </pc:spChg>
        <pc:spChg chg="mod">
          <ac:chgData name="Brigitta Karen TSAI" userId="1b2ba493-5913-4a6d-b645-f48bfaafe4a4" providerId="ADAL" clId="{A0C496E1-0D71-42F3-BAC7-7A445970712F}" dt="2024-05-26T02:16:00.248" v="1323" actId="1035"/>
          <ac:spMkLst>
            <pc:docMk/>
            <pc:sldMk cId="0" sldId="264"/>
            <ac:spMk id="745" creationId="{00000000-0000-0000-0000-000000000000}"/>
          </ac:spMkLst>
        </pc:spChg>
        <pc:spChg chg="del">
          <ac:chgData name="Brigitta Karen TSAI" userId="1b2ba493-5913-4a6d-b645-f48bfaafe4a4" providerId="ADAL" clId="{A0C496E1-0D71-42F3-BAC7-7A445970712F}" dt="2024-05-26T02:12:05.352" v="1233" actId="478"/>
          <ac:spMkLst>
            <pc:docMk/>
            <pc:sldMk cId="0" sldId="264"/>
            <ac:spMk id="746" creationId="{00000000-0000-0000-0000-000000000000}"/>
          </ac:spMkLst>
        </pc:spChg>
        <pc:spChg chg="del">
          <ac:chgData name="Brigitta Karen TSAI" userId="1b2ba493-5913-4a6d-b645-f48bfaafe4a4" providerId="ADAL" clId="{A0C496E1-0D71-42F3-BAC7-7A445970712F}" dt="2024-05-26T02:12:58.664" v="1266" actId="478"/>
          <ac:spMkLst>
            <pc:docMk/>
            <pc:sldMk cId="0" sldId="264"/>
            <ac:spMk id="747" creationId="{00000000-0000-0000-0000-000000000000}"/>
          </ac:spMkLst>
        </pc:spChg>
        <pc:spChg chg="mod">
          <ac:chgData name="Brigitta Karen TSAI" userId="1b2ba493-5913-4a6d-b645-f48bfaafe4a4" providerId="ADAL" clId="{A0C496E1-0D71-42F3-BAC7-7A445970712F}" dt="2024-05-26T02:17:04.258" v="1348" actId="20577"/>
          <ac:spMkLst>
            <pc:docMk/>
            <pc:sldMk cId="0" sldId="264"/>
            <ac:spMk id="748" creationId="{00000000-0000-0000-0000-000000000000}"/>
          </ac:spMkLst>
        </pc:spChg>
        <pc:grpChg chg="mod">
          <ac:chgData name="Brigitta Karen TSAI" userId="1b2ba493-5913-4a6d-b645-f48bfaafe4a4" providerId="ADAL" clId="{A0C496E1-0D71-42F3-BAC7-7A445970712F}" dt="2024-05-26T02:14:41.842" v="1292" actId="1035"/>
          <ac:grpSpMkLst>
            <pc:docMk/>
            <pc:sldMk cId="0" sldId="264"/>
            <ac:grpSpMk id="749" creationId="{00000000-0000-0000-0000-000000000000}"/>
          </ac:grpSpMkLst>
        </pc:grpChg>
        <pc:grpChg chg="mod">
          <ac:chgData name="Brigitta Karen TSAI" userId="1b2ba493-5913-4a6d-b645-f48bfaafe4a4" providerId="ADAL" clId="{A0C496E1-0D71-42F3-BAC7-7A445970712F}" dt="2024-05-26T02:16:00.248" v="1323" actId="1035"/>
          <ac:grpSpMkLst>
            <pc:docMk/>
            <pc:sldMk cId="0" sldId="264"/>
            <ac:grpSpMk id="757" creationId="{00000000-0000-0000-0000-000000000000}"/>
          </ac:grpSpMkLst>
        </pc:grpChg>
        <pc:picChg chg="add mod">
          <ac:chgData name="Brigitta Karen TSAI" userId="1b2ba493-5913-4a6d-b645-f48bfaafe4a4" providerId="ADAL" clId="{A0C496E1-0D71-42F3-BAC7-7A445970712F}" dt="2024-05-26T02:14:41.842" v="1292" actId="1035"/>
          <ac:picMkLst>
            <pc:docMk/>
            <pc:sldMk cId="0" sldId="264"/>
            <ac:picMk id="5" creationId="{CCD4EA11-6A43-A92E-A5CC-6AD1948201C9}"/>
          </ac:picMkLst>
        </pc:picChg>
        <pc:picChg chg="add mod">
          <ac:chgData name="Brigitta Karen TSAI" userId="1b2ba493-5913-4a6d-b645-f48bfaafe4a4" providerId="ADAL" clId="{A0C496E1-0D71-42F3-BAC7-7A445970712F}" dt="2024-05-26T02:15:54.556" v="1303" actId="1076"/>
          <ac:picMkLst>
            <pc:docMk/>
            <pc:sldMk cId="0" sldId="264"/>
            <ac:picMk id="7" creationId="{E48FE691-368C-61F1-D2DD-E1695A0A9EFC}"/>
          </ac:picMkLst>
        </pc:picChg>
        <pc:picChg chg="add mod">
          <ac:chgData name="Brigitta Karen TSAI" userId="1b2ba493-5913-4a6d-b645-f48bfaafe4a4" providerId="ADAL" clId="{A0C496E1-0D71-42F3-BAC7-7A445970712F}" dt="2024-05-26T02:16:00.248" v="1323" actId="1035"/>
          <ac:picMkLst>
            <pc:docMk/>
            <pc:sldMk cId="0" sldId="264"/>
            <ac:picMk id="11" creationId="{90B8C6E7-30A7-8D2F-38D1-00A162F1A076}"/>
          </ac:picMkLst>
        </pc:picChg>
        <pc:picChg chg="add mod modCrop">
          <ac:chgData name="Brigitta Karen TSAI" userId="1b2ba493-5913-4a6d-b645-f48bfaafe4a4" providerId="ADAL" clId="{A0C496E1-0D71-42F3-BAC7-7A445970712F}" dt="2024-05-26T02:16:17.624" v="1327" actId="1076"/>
          <ac:picMkLst>
            <pc:docMk/>
            <pc:sldMk cId="0" sldId="264"/>
            <ac:picMk id="13" creationId="{6F2CB02A-D8EF-1AED-12DD-F0C50BED994C}"/>
          </ac:picMkLst>
        </pc:picChg>
      </pc:sldChg>
      <pc:sldChg chg="modSp mod">
        <pc:chgData name="Brigitta Karen TSAI" userId="1b2ba493-5913-4a6d-b645-f48bfaafe4a4" providerId="ADAL" clId="{A0C496E1-0D71-42F3-BAC7-7A445970712F}" dt="2024-05-26T02:17:30.610" v="1376" actId="20577"/>
        <pc:sldMkLst>
          <pc:docMk/>
          <pc:sldMk cId="0" sldId="265"/>
        </pc:sldMkLst>
        <pc:spChg chg="mod">
          <ac:chgData name="Brigitta Karen TSAI" userId="1b2ba493-5913-4a6d-b645-f48bfaafe4a4" providerId="ADAL" clId="{A0C496E1-0D71-42F3-BAC7-7A445970712F}" dt="2024-05-26T02:17:30.610" v="1376" actId="20577"/>
          <ac:spMkLst>
            <pc:docMk/>
            <pc:sldMk cId="0" sldId="265"/>
            <ac:spMk id="784" creationId="{00000000-0000-0000-0000-000000000000}"/>
          </ac:spMkLst>
        </pc:spChg>
        <pc:spChg chg="mod">
          <ac:chgData name="Brigitta Karen TSAI" userId="1b2ba493-5913-4a6d-b645-f48bfaafe4a4" providerId="ADAL" clId="{A0C496E1-0D71-42F3-BAC7-7A445970712F}" dt="2024-05-26T02:17:09.116" v="1350" actId="20577"/>
          <ac:spMkLst>
            <pc:docMk/>
            <pc:sldMk cId="0" sldId="265"/>
            <ac:spMk id="785" creationId="{00000000-0000-0000-0000-000000000000}"/>
          </ac:spMkLst>
        </pc:spChg>
      </pc:sldChg>
      <pc:sldChg chg="addSp delSp modSp add del mod">
        <pc:chgData name="Brigitta Karen TSAI" userId="1b2ba493-5913-4a6d-b645-f48bfaafe4a4" providerId="ADAL" clId="{A0C496E1-0D71-42F3-BAC7-7A445970712F}" dt="2024-05-26T02:11:53.579" v="1221" actId="2696"/>
        <pc:sldMkLst>
          <pc:docMk/>
          <pc:sldMk cId="2508462004" sldId="307"/>
        </pc:sldMkLst>
        <pc:spChg chg="del mod">
          <ac:chgData name="Brigitta Karen TSAI" userId="1b2ba493-5913-4a6d-b645-f48bfaafe4a4" providerId="ADAL" clId="{A0C496E1-0D71-42F3-BAC7-7A445970712F}" dt="2024-05-26T02:10:53.733" v="1212" actId="478"/>
          <ac:spMkLst>
            <pc:docMk/>
            <pc:sldMk cId="2508462004" sldId="307"/>
            <ac:spMk id="8" creationId="{AA924BCC-9287-044C-E2D9-51C14213F146}"/>
          </ac:spMkLst>
        </pc:spChg>
        <pc:spChg chg="mod">
          <ac:chgData name="Brigitta Karen TSAI" userId="1b2ba493-5913-4a6d-b645-f48bfaafe4a4" providerId="ADAL" clId="{A0C496E1-0D71-42F3-BAC7-7A445970712F}" dt="2024-05-26T02:09:55.693" v="1202" actId="20577"/>
          <ac:spMkLst>
            <pc:docMk/>
            <pc:sldMk cId="2508462004" sldId="307"/>
            <ac:spMk id="714" creationId="{00000000-0000-0000-0000-000000000000}"/>
          </ac:spMkLst>
        </pc:spChg>
        <pc:picChg chg="del">
          <ac:chgData name="Brigitta Karen TSAI" userId="1b2ba493-5913-4a6d-b645-f48bfaafe4a4" providerId="ADAL" clId="{A0C496E1-0D71-42F3-BAC7-7A445970712F}" dt="2024-05-26T02:10:31.360" v="1206" actId="478"/>
          <ac:picMkLst>
            <pc:docMk/>
            <pc:sldMk cId="2508462004" sldId="307"/>
            <ac:picMk id="3" creationId="{28B25739-73C0-D670-A0EA-1844B9BA9AC0}"/>
          </ac:picMkLst>
        </pc:picChg>
        <pc:picChg chg="add mod">
          <ac:chgData name="Brigitta Karen TSAI" userId="1b2ba493-5913-4a6d-b645-f48bfaafe4a4" providerId="ADAL" clId="{A0C496E1-0D71-42F3-BAC7-7A445970712F}" dt="2024-05-26T02:10:48.614" v="1211" actId="1076"/>
          <ac:picMkLst>
            <pc:docMk/>
            <pc:sldMk cId="2508462004" sldId="307"/>
            <ac:picMk id="4" creationId="{079FF94D-5380-4AD8-6FBA-C33512A4538F}"/>
          </ac:picMkLst>
        </pc:picChg>
        <pc:picChg chg="del mod">
          <ac:chgData name="Brigitta Karen TSAI" userId="1b2ba493-5913-4a6d-b645-f48bfaafe4a4" providerId="ADAL" clId="{A0C496E1-0D71-42F3-BAC7-7A445970712F}" dt="2024-05-26T02:10:31.360" v="1206" actId="478"/>
          <ac:picMkLst>
            <pc:docMk/>
            <pc:sldMk cId="2508462004" sldId="307"/>
            <ac:picMk id="5" creationId="{A2C5979B-4A38-6201-6E3A-7CBA9F090388}"/>
          </ac:picMkLst>
        </pc:picChg>
        <pc:picChg chg="add mod">
          <ac:chgData name="Brigitta Karen TSAI" userId="1b2ba493-5913-4a6d-b645-f48bfaafe4a4" providerId="ADAL" clId="{A0C496E1-0D71-42F3-BAC7-7A445970712F}" dt="2024-05-26T02:11:24.098" v="1220" actId="1076"/>
          <ac:picMkLst>
            <pc:docMk/>
            <pc:sldMk cId="2508462004" sldId="307"/>
            <ac:picMk id="7" creationId="{FFB0B07B-6DAE-9595-4353-A9F26C7AF5F4}"/>
          </ac:picMkLst>
        </pc:picChg>
      </pc:sldChg>
      <pc:sldChg chg="addSp delSp modSp mod ord modNotesTx">
        <pc:chgData name="Brigitta Karen TSAI" userId="1b2ba493-5913-4a6d-b645-f48bfaafe4a4" providerId="ADAL" clId="{A0C496E1-0D71-42F3-BAC7-7A445970712F}" dt="2024-05-26T09:33:48.952" v="1687" actId="5793"/>
        <pc:sldMkLst>
          <pc:docMk/>
          <pc:sldMk cId="3029762314" sldId="318"/>
        </pc:sldMkLst>
        <pc:spChg chg="mod">
          <ac:chgData name="Brigitta Karen TSAI" userId="1b2ba493-5913-4a6d-b645-f48bfaafe4a4" providerId="ADAL" clId="{A0C496E1-0D71-42F3-BAC7-7A445970712F}" dt="2024-05-26T09:18:37.615" v="1436" actId="20577"/>
          <ac:spMkLst>
            <pc:docMk/>
            <pc:sldMk cId="3029762314" sldId="318"/>
            <ac:spMk id="2" creationId="{88EF3ECA-29DF-4222-B953-874D1B29D7B9}"/>
          </ac:spMkLst>
        </pc:spChg>
        <pc:spChg chg="del mod">
          <ac:chgData name="Brigitta Karen TSAI" userId="1b2ba493-5913-4a6d-b645-f48bfaafe4a4" providerId="ADAL" clId="{A0C496E1-0D71-42F3-BAC7-7A445970712F}" dt="2024-05-26T09:26:05.931" v="1678" actId="478"/>
          <ac:spMkLst>
            <pc:docMk/>
            <pc:sldMk cId="3029762314" sldId="318"/>
            <ac:spMk id="3" creationId="{F26E93B1-9C03-3D24-EE9A-AF52F6B755EB}"/>
          </ac:spMkLst>
        </pc:spChg>
        <pc:spChg chg="del">
          <ac:chgData name="Brigitta Karen TSAI" userId="1b2ba493-5913-4a6d-b645-f48bfaafe4a4" providerId="ADAL" clId="{A0C496E1-0D71-42F3-BAC7-7A445970712F}" dt="2024-05-26T08:59:13.530" v="1391" actId="478"/>
          <ac:spMkLst>
            <pc:docMk/>
            <pc:sldMk cId="3029762314" sldId="318"/>
            <ac:spMk id="6" creationId="{76398BF4-A742-9A92-B9FD-322C0544D193}"/>
          </ac:spMkLst>
        </pc:spChg>
        <pc:spChg chg="add del mod">
          <ac:chgData name="Brigitta Karen TSAI" userId="1b2ba493-5913-4a6d-b645-f48bfaafe4a4" providerId="ADAL" clId="{A0C496E1-0D71-42F3-BAC7-7A445970712F}" dt="2024-05-26T09:21:53.727" v="1476" actId="478"/>
          <ac:spMkLst>
            <pc:docMk/>
            <pc:sldMk cId="3029762314" sldId="318"/>
            <ac:spMk id="10" creationId="{B9FFF0AC-D2EE-51CF-C1F7-4905B629FD2D}"/>
          </ac:spMkLst>
        </pc:spChg>
        <pc:spChg chg="add mod">
          <ac:chgData name="Brigitta Karen TSAI" userId="1b2ba493-5913-4a6d-b645-f48bfaafe4a4" providerId="ADAL" clId="{A0C496E1-0D71-42F3-BAC7-7A445970712F}" dt="2024-05-26T09:25:04.768" v="1652" actId="1035"/>
          <ac:spMkLst>
            <pc:docMk/>
            <pc:sldMk cId="3029762314" sldId="318"/>
            <ac:spMk id="11" creationId="{50537FCC-CD75-C104-7D18-608515F68032}"/>
          </ac:spMkLst>
        </pc:spChg>
        <pc:spChg chg="add mod">
          <ac:chgData name="Brigitta Karen TSAI" userId="1b2ba493-5913-4a6d-b645-f48bfaafe4a4" providerId="ADAL" clId="{A0C496E1-0D71-42F3-BAC7-7A445970712F}" dt="2024-05-26T09:25:31.961" v="1671" actId="1076"/>
          <ac:spMkLst>
            <pc:docMk/>
            <pc:sldMk cId="3029762314" sldId="318"/>
            <ac:spMk id="16" creationId="{A472DB5F-4393-A026-E443-789E707BE554}"/>
          </ac:spMkLst>
        </pc:spChg>
        <pc:spChg chg="add mod">
          <ac:chgData name="Brigitta Karen TSAI" userId="1b2ba493-5913-4a6d-b645-f48bfaafe4a4" providerId="ADAL" clId="{A0C496E1-0D71-42F3-BAC7-7A445970712F}" dt="2024-05-26T09:26:02.661" v="1677" actId="1076"/>
          <ac:spMkLst>
            <pc:docMk/>
            <pc:sldMk cId="3029762314" sldId="318"/>
            <ac:spMk id="17" creationId="{1308DABE-8D89-F786-C2FD-AAD6CE32D7B7}"/>
          </ac:spMkLst>
        </pc:spChg>
        <pc:picChg chg="add del mod">
          <ac:chgData name="Brigitta Karen TSAI" userId="1b2ba493-5913-4a6d-b645-f48bfaafe4a4" providerId="ADAL" clId="{A0C496E1-0D71-42F3-BAC7-7A445970712F}" dt="2024-05-26T08:59:16.039" v="1392" actId="478"/>
          <ac:picMkLst>
            <pc:docMk/>
            <pc:sldMk cId="3029762314" sldId="318"/>
            <ac:picMk id="4" creationId="{B010B71F-B693-99E9-7C57-4A02A5D6E3A1}"/>
          </ac:picMkLst>
        </pc:picChg>
        <pc:picChg chg="add mod ord">
          <ac:chgData name="Brigitta Karen TSAI" userId="1b2ba493-5913-4a6d-b645-f48bfaafe4a4" providerId="ADAL" clId="{A0C496E1-0D71-42F3-BAC7-7A445970712F}" dt="2024-05-26T09:25:56.508" v="1676" actId="1076"/>
          <ac:picMkLst>
            <pc:docMk/>
            <pc:sldMk cId="3029762314" sldId="318"/>
            <ac:picMk id="7" creationId="{C5C993F3-B885-F2D2-87D2-04DA4D651463}"/>
          </ac:picMkLst>
        </pc:picChg>
        <pc:picChg chg="add mod">
          <ac:chgData name="Brigitta Karen TSAI" userId="1b2ba493-5913-4a6d-b645-f48bfaafe4a4" providerId="ADAL" clId="{A0C496E1-0D71-42F3-BAC7-7A445970712F}" dt="2024-05-26T09:25:04.768" v="1652" actId="1035"/>
          <ac:picMkLst>
            <pc:docMk/>
            <pc:sldMk cId="3029762314" sldId="318"/>
            <ac:picMk id="9" creationId="{18BE135C-5D6E-5D0F-CD78-2B63026E3205}"/>
          </ac:picMkLst>
        </pc:picChg>
        <pc:picChg chg="add mod">
          <ac:chgData name="Brigitta Karen TSAI" userId="1b2ba493-5913-4a6d-b645-f48bfaafe4a4" providerId="ADAL" clId="{A0C496E1-0D71-42F3-BAC7-7A445970712F}" dt="2024-05-26T09:24:43.063" v="1629" actId="1076"/>
          <ac:picMkLst>
            <pc:docMk/>
            <pc:sldMk cId="3029762314" sldId="318"/>
            <ac:picMk id="15" creationId="{F9BA4DE0-1E7C-8D97-A92B-696A23594606}"/>
          </ac:picMkLst>
        </pc:picChg>
        <pc:cxnChg chg="add mod">
          <ac:chgData name="Brigitta Karen TSAI" userId="1b2ba493-5913-4a6d-b645-f48bfaafe4a4" providerId="ADAL" clId="{A0C496E1-0D71-42F3-BAC7-7A445970712F}" dt="2024-05-26T09:26:17.066" v="1680" actId="1076"/>
          <ac:cxnSpMkLst>
            <pc:docMk/>
            <pc:sldMk cId="3029762314" sldId="318"/>
            <ac:cxnSpMk id="13" creationId="{6F773EBE-8510-D817-0CEE-F1A1AD9D0F64}"/>
          </ac:cxnSpMkLst>
        </pc:cxnChg>
      </pc:sldChg>
      <pc:sldChg chg="del">
        <pc:chgData name="Brigitta Karen TSAI" userId="1b2ba493-5913-4a6d-b645-f48bfaafe4a4" providerId="ADAL" clId="{A0C496E1-0D71-42F3-BAC7-7A445970712F}" dt="2024-05-28T05:24:30.163" v="1690" actId="47"/>
        <pc:sldMkLst>
          <pc:docMk/>
          <pc:sldMk cId="3693611793" sldId="342"/>
        </pc:sldMkLst>
      </pc:sldChg>
      <pc:sldMasterChg chg="delSldLayout">
        <pc:chgData name="Brigitta Karen TSAI" userId="1b2ba493-5913-4a6d-b645-f48bfaafe4a4" providerId="ADAL" clId="{A0C496E1-0D71-42F3-BAC7-7A445970712F}" dt="2024-05-26T00:44:34.969" v="804" actId="47"/>
        <pc:sldMasterMkLst>
          <pc:docMk/>
          <pc:sldMasterMk cId="0" sldId="2147483681"/>
        </pc:sldMasterMkLst>
        <pc:sldLayoutChg chg="del">
          <pc:chgData name="Brigitta Karen TSAI" userId="1b2ba493-5913-4a6d-b645-f48bfaafe4a4" providerId="ADAL" clId="{A0C496E1-0D71-42F3-BAC7-7A445970712F}" dt="2024-05-25T07:22:55.704" v="433" actId="47"/>
          <pc:sldLayoutMkLst>
            <pc:docMk/>
            <pc:sldMasterMk cId="0" sldId="2147483681"/>
            <pc:sldLayoutMk cId="0" sldId="2147483663"/>
          </pc:sldLayoutMkLst>
        </pc:sldLayoutChg>
        <pc:sldLayoutChg chg="del">
          <pc:chgData name="Brigitta Karen TSAI" userId="1b2ba493-5913-4a6d-b645-f48bfaafe4a4" providerId="ADAL" clId="{A0C496E1-0D71-42F3-BAC7-7A445970712F}" dt="2024-05-26T00:44:34.969" v="804" actId="47"/>
          <pc:sldLayoutMkLst>
            <pc:docMk/>
            <pc:sldMasterMk cId="0" sldId="2147483681"/>
            <pc:sldLayoutMk cId="0" sldId="2147483664"/>
          </pc:sldLayoutMkLst>
        </pc:sldLayoutChg>
      </pc:sldMasterChg>
    </pc:docChg>
  </pc:docChgLst>
  <pc:docChgLst>
    <pc:chgData name="Kruti CHANDRASHEKAR" userId="S::kruti.c.2023@mitb.smu.edu.sg::ebccdfe6-6d8e-4bb7-a8da-c7c567cd8be0" providerId="AD" clId="Web-{CC243AF5-7929-134B-0233-E9E9AC84EEBB}"/>
    <pc:docChg chg="modSld sldOrd">
      <pc:chgData name="Kruti CHANDRASHEKAR" userId="S::kruti.c.2023@mitb.smu.edu.sg::ebccdfe6-6d8e-4bb7-a8da-c7c567cd8be0" providerId="AD" clId="Web-{CC243AF5-7929-134B-0233-E9E9AC84EEBB}" dt="2024-06-22T17:31:22.809" v="34"/>
      <pc:docMkLst>
        <pc:docMk/>
      </pc:docMkLst>
      <pc:sldChg chg="mod modShow">
        <pc:chgData name="Kruti CHANDRASHEKAR" userId="S::kruti.c.2023@mitb.smu.edu.sg::ebccdfe6-6d8e-4bb7-a8da-c7c567cd8be0" providerId="AD" clId="Web-{CC243AF5-7929-134B-0233-E9E9AC84EEBB}" dt="2024-06-22T15:53:51.923" v="20"/>
        <pc:sldMkLst>
          <pc:docMk/>
          <pc:sldMk cId="2981367505" sldId="338"/>
        </pc:sldMkLst>
      </pc:sldChg>
      <pc:sldChg chg="modSp">
        <pc:chgData name="Kruti CHANDRASHEKAR" userId="S::kruti.c.2023@mitb.smu.edu.sg::ebccdfe6-6d8e-4bb7-a8da-c7c567cd8be0" providerId="AD" clId="Web-{CC243AF5-7929-134B-0233-E9E9AC84EEBB}" dt="2024-06-22T14:44:35.153" v="18" actId="20577"/>
        <pc:sldMkLst>
          <pc:docMk/>
          <pc:sldMk cId="446339302" sldId="366"/>
        </pc:sldMkLst>
        <pc:spChg chg="mod">
          <ac:chgData name="Kruti CHANDRASHEKAR" userId="S::kruti.c.2023@mitb.smu.edu.sg::ebccdfe6-6d8e-4bb7-a8da-c7c567cd8be0" providerId="AD" clId="Web-{CC243AF5-7929-134B-0233-E9E9AC84EEBB}" dt="2024-06-22T14:44:35.153" v="18" actId="20577"/>
          <ac:spMkLst>
            <pc:docMk/>
            <pc:sldMk cId="446339302" sldId="366"/>
            <ac:spMk id="20" creationId="{3CA12661-9173-E516-4F4B-9A8EAC290452}"/>
          </ac:spMkLst>
        </pc:spChg>
      </pc:sldChg>
      <pc:sldChg chg="ord">
        <pc:chgData name="Kruti CHANDRASHEKAR" userId="S::kruti.c.2023@mitb.smu.edu.sg::ebccdfe6-6d8e-4bb7-a8da-c7c567cd8be0" providerId="AD" clId="Web-{CC243AF5-7929-134B-0233-E9E9AC84EEBB}" dt="2024-06-22T16:39:37.572" v="28"/>
        <pc:sldMkLst>
          <pc:docMk/>
          <pc:sldMk cId="3165982893" sldId="367"/>
        </pc:sldMkLst>
      </pc:sldChg>
      <pc:sldChg chg="addSp delSp modSp">
        <pc:chgData name="Kruti CHANDRASHEKAR" userId="S::kruti.c.2023@mitb.smu.edu.sg::ebccdfe6-6d8e-4bb7-a8da-c7c567cd8be0" providerId="AD" clId="Web-{CC243AF5-7929-134B-0233-E9E9AC84EEBB}" dt="2024-06-22T17:31:22.809" v="34"/>
        <pc:sldMkLst>
          <pc:docMk/>
          <pc:sldMk cId="2068439331" sldId="385"/>
        </pc:sldMkLst>
        <pc:spChg chg="mod">
          <ac:chgData name="Kruti CHANDRASHEKAR" userId="S::kruti.c.2023@mitb.smu.edu.sg::ebccdfe6-6d8e-4bb7-a8da-c7c567cd8be0" providerId="AD" clId="Web-{CC243AF5-7929-134B-0233-E9E9AC84EEBB}" dt="2024-06-22T16:09:11.087" v="27" actId="1076"/>
          <ac:spMkLst>
            <pc:docMk/>
            <pc:sldMk cId="2068439331" sldId="385"/>
            <ac:spMk id="1224" creationId="{00000000-0000-0000-0000-000000000000}"/>
          </ac:spMkLst>
        </pc:spChg>
        <pc:spChg chg="mod">
          <ac:chgData name="Kruti CHANDRASHEKAR" userId="S::kruti.c.2023@mitb.smu.edu.sg::ebccdfe6-6d8e-4bb7-a8da-c7c567cd8be0" providerId="AD" clId="Web-{CC243AF5-7929-134B-0233-E9E9AC84EEBB}" dt="2024-06-22T14:41:07.880" v="11"/>
          <ac:spMkLst>
            <pc:docMk/>
            <pc:sldMk cId="2068439331" sldId="385"/>
            <ac:spMk id="1234" creationId="{00000000-0000-0000-0000-000000000000}"/>
          </ac:spMkLst>
        </pc:spChg>
        <pc:picChg chg="add del mod">
          <ac:chgData name="Kruti CHANDRASHEKAR" userId="S::kruti.c.2023@mitb.smu.edu.sg::ebccdfe6-6d8e-4bb7-a8da-c7c567cd8be0" providerId="AD" clId="Web-{CC243AF5-7929-134B-0233-E9E9AC84EEBB}" dt="2024-06-22T17:30:14.745" v="32"/>
          <ac:picMkLst>
            <pc:docMk/>
            <pc:sldMk cId="2068439331" sldId="385"/>
            <ac:picMk id="2" creationId="{396FD89B-EC36-65CC-1543-F9653A44982F}"/>
          </ac:picMkLst>
        </pc:picChg>
        <pc:picChg chg="add del mod">
          <ac:chgData name="Kruti CHANDRASHEKAR" userId="S::kruti.c.2023@mitb.smu.edu.sg::ebccdfe6-6d8e-4bb7-a8da-c7c567cd8be0" providerId="AD" clId="Web-{CC243AF5-7929-134B-0233-E9E9AC84EEBB}" dt="2024-06-22T17:31:22.809" v="34"/>
          <ac:picMkLst>
            <pc:docMk/>
            <pc:sldMk cId="2068439331" sldId="385"/>
            <ac:picMk id="3" creationId="{EA76E367-E176-350F-22B2-1F77948AD114}"/>
          </ac:picMkLst>
        </pc:picChg>
        <pc:cxnChg chg="mod">
          <ac:chgData name="Kruti CHANDRASHEKAR" userId="S::kruti.c.2023@mitb.smu.edu.sg::ebccdfe6-6d8e-4bb7-a8da-c7c567cd8be0" providerId="AD" clId="Web-{CC243AF5-7929-134B-0233-E9E9AC84EEBB}" dt="2024-06-22T16:09:11.087" v="27" actId="1076"/>
          <ac:cxnSpMkLst>
            <pc:docMk/>
            <pc:sldMk cId="2068439331" sldId="385"/>
            <ac:cxnSpMk id="1223" creationId="{00000000-0000-0000-0000-000000000000}"/>
          </ac:cxnSpMkLst>
        </pc:cxnChg>
      </pc:sldChg>
    </pc:docChg>
  </pc:docChgLst>
  <pc:docChgLst>
    <pc:chgData name="YANG Yayong" userId="S::yayong.yang.2023@mitb.smu.edu.sg::44a20c44-d71e-4f96-b000-f3081e882051" providerId="AD" clId="Web-{DFA5E42D-B1E0-72A3-3E0C-5BFC90761A73}"/>
    <pc:docChg chg="modSld">
      <pc:chgData name="YANG Yayong" userId="S::yayong.yang.2023@mitb.smu.edu.sg::44a20c44-d71e-4f96-b000-f3081e882051" providerId="AD" clId="Web-{DFA5E42D-B1E0-72A3-3E0C-5BFC90761A73}" dt="2024-05-27T16:14:26.625" v="8" actId="1076"/>
      <pc:docMkLst>
        <pc:docMk/>
      </pc:docMkLst>
      <pc:sldChg chg="modSp">
        <pc:chgData name="YANG Yayong" userId="S::yayong.yang.2023@mitb.smu.edu.sg::44a20c44-d71e-4f96-b000-f3081e882051" providerId="AD" clId="Web-{DFA5E42D-B1E0-72A3-3E0C-5BFC90761A73}" dt="2024-05-27T13:42:50.232" v="2" actId="1076"/>
        <pc:sldMkLst>
          <pc:docMk/>
          <pc:sldMk cId="0" sldId="259"/>
        </pc:sldMkLst>
        <pc:spChg chg="mod">
          <ac:chgData name="YANG Yayong" userId="S::yayong.yang.2023@mitb.smu.edu.sg::44a20c44-d71e-4f96-b000-f3081e882051" providerId="AD" clId="Web-{DFA5E42D-B1E0-72A3-3E0C-5BFC90761A73}" dt="2024-05-27T13:42:50.232" v="2" actId="1076"/>
          <ac:spMkLst>
            <pc:docMk/>
            <pc:sldMk cId="0" sldId="259"/>
            <ac:spMk id="3" creationId="{E9A7C744-6D1B-E092-138A-9E6272FF4D76}"/>
          </ac:spMkLst>
        </pc:spChg>
      </pc:sldChg>
      <pc:sldChg chg="modSp">
        <pc:chgData name="YANG Yayong" userId="S::yayong.yang.2023@mitb.smu.edu.sg::44a20c44-d71e-4f96-b000-f3081e882051" providerId="AD" clId="Web-{DFA5E42D-B1E0-72A3-3E0C-5BFC90761A73}" dt="2024-05-27T16:14:26.625" v="8" actId="1076"/>
        <pc:sldMkLst>
          <pc:docMk/>
          <pc:sldMk cId="3693611793" sldId="342"/>
        </pc:sldMkLst>
        <pc:spChg chg="mod">
          <ac:chgData name="YANG Yayong" userId="S::yayong.yang.2023@mitb.smu.edu.sg::44a20c44-d71e-4f96-b000-f3081e882051" providerId="AD" clId="Web-{DFA5E42D-B1E0-72A3-3E0C-5BFC90761A73}" dt="2024-05-27T16:14:26.625" v="8" actId="1076"/>
          <ac:spMkLst>
            <pc:docMk/>
            <pc:sldMk cId="3693611793" sldId="342"/>
            <ac:spMk id="4" creationId="{53C871B6-2FB2-2810-EC7E-D9414E079A17}"/>
          </ac:spMkLst>
        </pc:spChg>
      </pc:sldChg>
    </pc:docChg>
  </pc:docChgLst>
  <pc:docChgLst>
    <pc:chgData name="AN Junyu" userId="ba25a5d4-5f8c-4c20-a9fb-27a35dc2e06e" providerId="ADAL" clId="{14CBAB6F-F32A-4E7F-BD3E-0418499818F4}"/>
    <pc:docChg chg="undo custSel delSld modSld sldOrd">
      <pc:chgData name="AN Junyu" userId="ba25a5d4-5f8c-4c20-a9fb-27a35dc2e06e" providerId="ADAL" clId="{14CBAB6F-F32A-4E7F-BD3E-0418499818F4}" dt="2024-06-23T07:16:10.025" v="217"/>
      <pc:docMkLst>
        <pc:docMk/>
      </pc:docMkLst>
      <pc:sldChg chg="addSp delSp modSp mod ord modTransition addAnim delAnim modAnim">
        <pc:chgData name="AN Junyu" userId="ba25a5d4-5f8c-4c20-a9fb-27a35dc2e06e" providerId="ADAL" clId="{14CBAB6F-F32A-4E7F-BD3E-0418499818F4}" dt="2024-06-23T07:15:14.164" v="216"/>
        <pc:sldMkLst>
          <pc:docMk/>
          <pc:sldMk cId="0" sldId="285"/>
        </pc:sldMkLst>
        <pc:picChg chg="add del mod">
          <ac:chgData name="AN Junyu" userId="ba25a5d4-5f8c-4c20-a9fb-27a35dc2e06e" providerId="ADAL" clId="{14CBAB6F-F32A-4E7F-BD3E-0418499818F4}" dt="2024-06-23T04:20:24.262" v="29"/>
          <ac:picMkLst>
            <pc:docMk/>
            <pc:sldMk cId="0" sldId="285"/>
            <ac:picMk id="4" creationId="{B6AA34C0-3F85-4EB8-FBA4-16571CC92ACF}"/>
          </ac:picMkLst>
        </pc:picChg>
        <pc:picChg chg="add del mod ord">
          <ac:chgData name="AN Junyu" userId="ba25a5d4-5f8c-4c20-a9fb-27a35dc2e06e" providerId="ADAL" clId="{14CBAB6F-F32A-4E7F-BD3E-0418499818F4}" dt="2024-06-23T04:20:32.452" v="30"/>
          <ac:picMkLst>
            <pc:docMk/>
            <pc:sldMk cId="0" sldId="285"/>
            <ac:picMk id="7" creationId="{721CF263-A522-38E4-A96C-05BDB7F1ACDA}"/>
          </ac:picMkLst>
        </pc:picChg>
        <pc:picChg chg="add del mod">
          <ac:chgData name="AN Junyu" userId="ba25a5d4-5f8c-4c20-a9fb-27a35dc2e06e" providerId="ADAL" clId="{14CBAB6F-F32A-4E7F-BD3E-0418499818F4}" dt="2024-06-23T04:20:48.900" v="37" actId="478"/>
          <ac:picMkLst>
            <pc:docMk/>
            <pc:sldMk cId="0" sldId="285"/>
            <ac:picMk id="8" creationId="{957E0CA5-5C49-744E-2D86-12FA720EB478}"/>
          </ac:picMkLst>
        </pc:picChg>
        <pc:picChg chg="add del mod">
          <ac:chgData name="AN Junyu" userId="ba25a5d4-5f8c-4c20-a9fb-27a35dc2e06e" providerId="ADAL" clId="{14CBAB6F-F32A-4E7F-BD3E-0418499818F4}" dt="2024-06-23T04:22:04.499" v="40"/>
          <ac:picMkLst>
            <pc:docMk/>
            <pc:sldMk cId="0" sldId="285"/>
            <ac:picMk id="15" creationId="{D2AEFAF6-E34A-4F4D-C62F-C796F89B8325}"/>
          </ac:picMkLst>
        </pc:picChg>
        <pc:picChg chg="add mod">
          <ac:chgData name="AN Junyu" userId="ba25a5d4-5f8c-4c20-a9fb-27a35dc2e06e" providerId="ADAL" clId="{14CBAB6F-F32A-4E7F-BD3E-0418499818F4}" dt="2024-06-23T04:22:04.499" v="40"/>
          <ac:picMkLst>
            <pc:docMk/>
            <pc:sldMk cId="0" sldId="285"/>
            <ac:picMk id="16" creationId="{E4506968-BDE9-6883-DF85-8DAFC028F21F}"/>
          </ac:picMkLst>
        </pc:picChg>
      </pc:sldChg>
      <pc:sldChg chg="addSp delSp modSp mod modTransition modAnim modNotesTx">
        <pc:chgData name="AN Junyu" userId="ba25a5d4-5f8c-4c20-a9fb-27a35dc2e06e" providerId="ADAL" clId="{14CBAB6F-F32A-4E7F-BD3E-0418499818F4}" dt="2024-06-23T06:17:42.437" v="48"/>
        <pc:sldMkLst>
          <pc:docMk/>
          <pc:sldMk cId="3601716197" sldId="309"/>
        </pc:sldMkLst>
        <pc:picChg chg="add del mod">
          <ac:chgData name="AN Junyu" userId="ba25a5d4-5f8c-4c20-a9fb-27a35dc2e06e" providerId="ADAL" clId="{14CBAB6F-F32A-4E7F-BD3E-0418499818F4}" dt="2024-06-23T06:17:24.386" v="47"/>
          <ac:picMkLst>
            <pc:docMk/>
            <pc:sldMk cId="3601716197" sldId="309"/>
            <ac:picMk id="12" creationId="{127D608B-8511-2521-9677-D878548762E3}"/>
          </ac:picMkLst>
        </pc:picChg>
        <pc:picChg chg="add del mod ord">
          <ac:chgData name="AN Junyu" userId="ba25a5d4-5f8c-4c20-a9fb-27a35dc2e06e" providerId="ADAL" clId="{14CBAB6F-F32A-4E7F-BD3E-0418499818F4}" dt="2024-06-23T06:17:42.437" v="48"/>
          <ac:picMkLst>
            <pc:docMk/>
            <pc:sldMk cId="3601716197" sldId="309"/>
            <ac:picMk id="15" creationId="{542D4E98-BECD-0940-22F8-87418889CDE3}"/>
          </ac:picMkLst>
        </pc:picChg>
        <pc:picChg chg="add mod">
          <ac:chgData name="AN Junyu" userId="ba25a5d4-5f8c-4c20-a9fb-27a35dc2e06e" providerId="ADAL" clId="{14CBAB6F-F32A-4E7F-BD3E-0418499818F4}" dt="2024-06-23T06:17:42.437" v="48"/>
          <ac:picMkLst>
            <pc:docMk/>
            <pc:sldMk cId="3601716197" sldId="309"/>
            <ac:picMk id="16" creationId="{94337A4C-3E12-4343-E208-3957796BCFA5}"/>
          </ac:picMkLst>
        </pc:picChg>
      </pc:sldChg>
      <pc:sldChg chg="addSp modSp modNotesTx">
        <pc:chgData name="AN Junyu" userId="ba25a5d4-5f8c-4c20-a9fb-27a35dc2e06e" providerId="ADAL" clId="{14CBAB6F-F32A-4E7F-BD3E-0418499818F4}" dt="2024-06-23T06:18:00.551" v="49"/>
        <pc:sldMkLst>
          <pc:docMk/>
          <pc:sldMk cId="1233937272" sldId="356"/>
        </pc:sldMkLst>
        <pc:picChg chg="add mod">
          <ac:chgData name="AN Junyu" userId="ba25a5d4-5f8c-4c20-a9fb-27a35dc2e06e" providerId="ADAL" clId="{14CBAB6F-F32A-4E7F-BD3E-0418499818F4}" dt="2024-06-23T06:18:00.551" v="49"/>
          <ac:picMkLst>
            <pc:docMk/>
            <pc:sldMk cId="1233937272" sldId="356"/>
            <ac:picMk id="7" creationId="{E21F368B-1076-1877-A15B-3FB2BB365463}"/>
          </ac:picMkLst>
        </pc:picChg>
      </pc:sldChg>
      <pc:sldChg chg="addSp modSp modNotesTx">
        <pc:chgData name="AN Junyu" userId="ba25a5d4-5f8c-4c20-a9fb-27a35dc2e06e" providerId="ADAL" clId="{14CBAB6F-F32A-4E7F-BD3E-0418499818F4}" dt="2024-06-23T06:19:08.508" v="54"/>
        <pc:sldMkLst>
          <pc:docMk/>
          <pc:sldMk cId="96923395" sldId="357"/>
        </pc:sldMkLst>
        <pc:picChg chg="add mod">
          <ac:chgData name="AN Junyu" userId="ba25a5d4-5f8c-4c20-a9fb-27a35dc2e06e" providerId="ADAL" clId="{14CBAB6F-F32A-4E7F-BD3E-0418499818F4}" dt="2024-06-23T06:19:08.508" v="54"/>
          <ac:picMkLst>
            <pc:docMk/>
            <pc:sldMk cId="96923395" sldId="357"/>
            <ac:picMk id="12" creationId="{FCEB10BF-BD65-CA47-1929-30C458A5D25B}"/>
          </ac:picMkLst>
        </pc:picChg>
      </pc:sldChg>
      <pc:sldChg chg="addSp delSp modSp mod modTransition modAnim modNotesTx">
        <pc:chgData name="AN Junyu" userId="ba25a5d4-5f8c-4c20-a9fb-27a35dc2e06e" providerId="ADAL" clId="{14CBAB6F-F32A-4E7F-BD3E-0418499818F4}" dt="2024-06-23T06:18:51.163" v="53"/>
        <pc:sldMkLst>
          <pc:docMk/>
          <pc:sldMk cId="1288799176" sldId="358"/>
        </pc:sldMkLst>
        <pc:picChg chg="add del mod">
          <ac:chgData name="AN Junyu" userId="ba25a5d4-5f8c-4c20-a9fb-27a35dc2e06e" providerId="ADAL" clId="{14CBAB6F-F32A-4E7F-BD3E-0418499818F4}" dt="2024-06-23T06:18:24.242" v="52"/>
          <ac:picMkLst>
            <pc:docMk/>
            <pc:sldMk cId="1288799176" sldId="358"/>
            <ac:picMk id="7" creationId="{B10A5A44-740D-3E40-0F4F-057048420AD3}"/>
          </ac:picMkLst>
        </pc:picChg>
        <pc:picChg chg="add del mod ord">
          <ac:chgData name="AN Junyu" userId="ba25a5d4-5f8c-4c20-a9fb-27a35dc2e06e" providerId="ADAL" clId="{14CBAB6F-F32A-4E7F-BD3E-0418499818F4}" dt="2024-06-23T06:18:51.163" v="53"/>
          <ac:picMkLst>
            <pc:docMk/>
            <pc:sldMk cId="1288799176" sldId="358"/>
            <ac:picMk id="10" creationId="{B7A015E8-AE3A-2087-540C-229D942FBA76}"/>
          </ac:picMkLst>
        </pc:picChg>
        <pc:picChg chg="add mod">
          <ac:chgData name="AN Junyu" userId="ba25a5d4-5f8c-4c20-a9fb-27a35dc2e06e" providerId="ADAL" clId="{14CBAB6F-F32A-4E7F-BD3E-0418499818F4}" dt="2024-06-23T06:18:51.163" v="53"/>
          <ac:picMkLst>
            <pc:docMk/>
            <pc:sldMk cId="1288799176" sldId="358"/>
            <ac:picMk id="11" creationId="{F08E89D9-0690-AC92-B248-C0C17C06F2F8}"/>
          </ac:picMkLst>
        </pc:picChg>
      </pc:sldChg>
      <pc:sldChg chg="addSp modSp ord">
        <pc:chgData name="AN Junyu" userId="ba25a5d4-5f8c-4c20-a9fb-27a35dc2e06e" providerId="ADAL" clId="{14CBAB6F-F32A-4E7F-BD3E-0418499818F4}" dt="2024-06-23T06:54:52.530" v="142"/>
        <pc:sldMkLst>
          <pc:docMk/>
          <pc:sldMk cId="323619548" sldId="375"/>
        </pc:sldMkLst>
        <pc:graphicFrameChg chg="mod">
          <ac:chgData name="AN Junyu" userId="ba25a5d4-5f8c-4c20-a9fb-27a35dc2e06e" providerId="ADAL" clId="{14CBAB6F-F32A-4E7F-BD3E-0418499818F4}" dt="2024-06-23T06:54:32.176" v="141" actId="20577"/>
          <ac:graphicFrameMkLst>
            <pc:docMk/>
            <pc:sldMk cId="323619548" sldId="375"/>
            <ac:graphicFrameMk id="6" creationId="{A5C58897-A532-B9F3-D23B-46545032AA0F}"/>
          </ac:graphicFrameMkLst>
        </pc:graphicFrameChg>
        <pc:picChg chg="add mod">
          <ac:chgData name="AN Junyu" userId="ba25a5d4-5f8c-4c20-a9fb-27a35dc2e06e" providerId="ADAL" clId="{14CBAB6F-F32A-4E7F-BD3E-0418499818F4}" dt="2024-06-23T06:54:52.530" v="142"/>
          <ac:picMkLst>
            <pc:docMk/>
            <pc:sldMk cId="323619548" sldId="375"/>
            <ac:picMk id="14" creationId="{DCF6AEA5-4406-D4DB-9539-A81ECD6F542D}"/>
          </ac:picMkLst>
        </pc:picChg>
      </pc:sldChg>
      <pc:sldChg chg="addSp delSp modSp mod modTransition modAnim modNotesTx">
        <pc:chgData name="AN Junyu" userId="ba25a5d4-5f8c-4c20-a9fb-27a35dc2e06e" providerId="ADAL" clId="{14CBAB6F-F32A-4E7F-BD3E-0418499818F4}" dt="2024-06-23T06:52:09.856" v="136"/>
        <pc:sldMkLst>
          <pc:docMk/>
          <pc:sldMk cId="2921509650" sldId="376"/>
        </pc:sldMkLst>
        <pc:graphicFrameChg chg="mod modGraphic">
          <ac:chgData name="AN Junyu" userId="ba25a5d4-5f8c-4c20-a9fb-27a35dc2e06e" providerId="ADAL" clId="{14CBAB6F-F32A-4E7F-BD3E-0418499818F4}" dt="2024-06-23T06:41:38.577" v="118"/>
          <ac:graphicFrameMkLst>
            <pc:docMk/>
            <pc:sldMk cId="2921509650" sldId="376"/>
            <ac:graphicFrameMk id="4" creationId="{E1B07F30-6A13-72BE-0249-5E2747EE80D2}"/>
          </ac:graphicFrameMkLst>
        </pc:graphicFrameChg>
        <pc:picChg chg="add del mod">
          <ac:chgData name="AN Junyu" userId="ba25a5d4-5f8c-4c20-a9fb-27a35dc2e06e" providerId="ADAL" clId="{14CBAB6F-F32A-4E7F-BD3E-0418499818F4}" dt="2024-06-23T06:37:38.175" v="112"/>
          <ac:picMkLst>
            <pc:docMk/>
            <pc:sldMk cId="2921509650" sldId="376"/>
            <ac:picMk id="10" creationId="{5C09E4D4-72DF-884F-F5FD-41AF54F08A81}"/>
          </ac:picMkLst>
        </pc:picChg>
        <pc:picChg chg="add del mod ord">
          <ac:chgData name="AN Junyu" userId="ba25a5d4-5f8c-4c20-a9fb-27a35dc2e06e" providerId="ADAL" clId="{14CBAB6F-F32A-4E7F-BD3E-0418499818F4}" dt="2024-06-23T06:37:42.562" v="113"/>
          <ac:picMkLst>
            <pc:docMk/>
            <pc:sldMk cId="2921509650" sldId="376"/>
            <ac:picMk id="13" creationId="{B2D9937A-A85E-A9FF-039B-155CFCED7323}"/>
          </ac:picMkLst>
        </pc:picChg>
        <pc:picChg chg="add del mod">
          <ac:chgData name="AN Junyu" userId="ba25a5d4-5f8c-4c20-a9fb-27a35dc2e06e" providerId="ADAL" clId="{14CBAB6F-F32A-4E7F-BD3E-0418499818F4}" dt="2024-06-23T06:37:44.866" v="115"/>
          <ac:picMkLst>
            <pc:docMk/>
            <pc:sldMk cId="2921509650" sldId="376"/>
            <ac:picMk id="14" creationId="{34BA9085-0BBE-36D2-E90E-E8C50706C73A}"/>
          </ac:picMkLst>
        </pc:picChg>
        <pc:picChg chg="add del mod ord">
          <ac:chgData name="AN Junyu" userId="ba25a5d4-5f8c-4c20-a9fb-27a35dc2e06e" providerId="ADAL" clId="{14CBAB6F-F32A-4E7F-BD3E-0418499818F4}" dt="2024-06-23T06:41:24.519" v="116"/>
          <ac:picMkLst>
            <pc:docMk/>
            <pc:sldMk cId="2921509650" sldId="376"/>
            <ac:picMk id="17" creationId="{848CA329-3BA2-213A-247A-F0FC14CBC325}"/>
          </ac:picMkLst>
        </pc:picChg>
        <pc:picChg chg="add del mod">
          <ac:chgData name="AN Junyu" userId="ba25a5d4-5f8c-4c20-a9fb-27a35dc2e06e" providerId="ADAL" clId="{14CBAB6F-F32A-4E7F-BD3E-0418499818F4}" dt="2024-06-23T06:43:11.352" v="120"/>
          <ac:picMkLst>
            <pc:docMk/>
            <pc:sldMk cId="2921509650" sldId="376"/>
            <ac:picMk id="18" creationId="{B85C9EBC-E608-B13E-EE79-423B6B457211}"/>
          </ac:picMkLst>
        </pc:picChg>
        <pc:picChg chg="add del mod ord">
          <ac:chgData name="AN Junyu" userId="ba25a5d4-5f8c-4c20-a9fb-27a35dc2e06e" providerId="ADAL" clId="{14CBAB6F-F32A-4E7F-BD3E-0418499818F4}" dt="2024-06-23T06:44:23.999" v="121"/>
          <ac:picMkLst>
            <pc:docMk/>
            <pc:sldMk cId="2921509650" sldId="376"/>
            <ac:picMk id="21" creationId="{05DD330E-7B8E-68CD-7CA1-CF200C9D6386}"/>
          </ac:picMkLst>
        </pc:picChg>
        <pc:picChg chg="add del mod">
          <ac:chgData name="AN Junyu" userId="ba25a5d4-5f8c-4c20-a9fb-27a35dc2e06e" providerId="ADAL" clId="{14CBAB6F-F32A-4E7F-BD3E-0418499818F4}" dt="2024-06-23T06:45:45.277" v="123"/>
          <ac:picMkLst>
            <pc:docMk/>
            <pc:sldMk cId="2921509650" sldId="376"/>
            <ac:picMk id="22" creationId="{C90C5CD0-ED00-61F7-BAB9-A49DC40A92AA}"/>
          </ac:picMkLst>
        </pc:picChg>
        <pc:picChg chg="add del mod ord">
          <ac:chgData name="AN Junyu" userId="ba25a5d4-5f8c-4c20-a9fb-27a35dc2e06e" providerId="ADAL" clId="{14CBAB6F-F32A-4E7F-BD3E-0418499818F4}" dt="2024-06-23T06:47:50.150" v="124"/>
          <ac:picMkLst>
            <pc:docMk/>
            <pc:sldMk cId="2921509650" sldId="376"/>
            <ac:picMk id="25" creationId="{714B6480-4793-0849-5DC1-8F0BDF3AC156}"/>
          </ac:picMkLst>
        </pc:picChg>
        <pc:picChg chg="add del mod">
          <ac:chgData name="AN Junyu" userId="ba25a5d4-5f8c-4c20-a9fb-27a35dc2e06e" providerId="ADAL" clId="{14CBAB6F-F32A-4E7F-BD3E-0418499818F4}" dt="2024-06-23T06:47:53.101" v="126"/>
          <ac:picMkLst>
            <pc:docMk/>
            <pc:sldMk cId="2921509650" sldId="376"/>
            <ac:picMk id="26" creationId="{EDC3432B-04B1-6FDC-6C2E-757DA7FDCA91}"/>
          </ac:picMkLst>
        </pc:picChg>
        <pc:picChg chg="add del mod ord">
          <ac:chgData name="AN Junyu" userId="ba25a5d4-5f8c-4c20-a9fb-27a35dc2e06e" providerId="ADAL" clId="{14CBAB6F-F32A-4E7F-BD3E-0418499818F4}" dt="2024-06-23T06:48:24.996" v="127"/>
          <ac:picMkLst>
            <pc:docMk/>
            <pc:sldMk cId="2921509650" sldId="376"/>
            <ac:picMk id="29" creationId="{040BF025-15CF-E4C8-58AA-7A1C6AABF459}"/>
          </ac:picMkLst>
        </pc:picChg>
        <pc:picChg chg="add del mod">
          <ac:chgData name="AN Junyu" userId="ba25a5d4-5f8c-4c20-a9fb-27a35dc2e06e" providerId="ADAL" clId="{14CBAB6F-F32A-4E7F-BD3E-0418499818F4}" dt="2024-06-23T06:48:26.780" v="129"/>
          <ac:picMkLst>
            <pc:docMk/>
            <pc:sldMk cId="2921509650" sldId="376"/>
            <ac:picMk id="30" creationId="{5C9E6FC1-2E5D-F59E-D4B3-D2CF51EA1976}"/>
          </ac:picMkLst>
        </pc:picChg>
        <pc:picChg chg="add del mod ord">
          <ac:chgData name="AN Junyu" userId="ba25a5d4-5f8c-4c20-a9fb-27a35dc2e06e" providerId="ADAL" clId="{14CBAB6F-F32A-4E7F-BD3E-0418499818F4}" dt="2024-06-23T06:48:34.403" v="130"/>
          <ac:picMkLst>
            <pc:docMk/>
            <pc:sldMk cId="2921509650" sldId="376"/>
            <ac:picMk id="33" creationId="{76150E11-7FB6-2EF8-EA76-2A6F1BFDCE8B}"/>
          </ac:picMkLst>
        </pc:picChg>
        <pc:picChg chg="add del mod">
          <ac:chgData name="AN Junyu" userId="ba25a5d4-5f8c-4c20-a9fb-27a35dc2e06e" providerId="ADAL" clId="{14CBAB6F-F32A-4E7F-BD3E-0418499818F4}" dt="2024-06-23T06:48:36.287" v="132"/>
          <ac:picMkLst>
            <pc:docMk/>
            <pc:sldMk cId="2921509650" sldId="376"/>
            <ac:picMk id="34" creationId="{D8CDB9B9-101C-4852-6CF3-BB72E92BF06D}"/>
          </ac:picMkLst>
        </pc:picChg>
        <pc:picChg chg="add del mod ord">
          <ac:chgData name="AN Junyu" userId="ba25a5d4-5f8c-4c20-a9fb-27a35dc2e06e" providerId="ADAL" clId="{14CBAB6F-F32A-4E7F-BD3E-0418499818F4}" dt="2024-06-23T06:49:34.567" v="133"/>
          <ac:picMkLst>
            <pc:docMk/>
            <pc:sldMk cId="2921509650" sldId="376"/>
            <ac:picMk id="37" creationId="{165E616E-37D7-2AF2-5C5B-B9D9AC21E86C}"/>
          </ac:picMkLst>
        </pc:picChg>
        <pc:picChg chg="add del mod">
          <ac:chgData name="AN Junyu" userId="ba25a5d4-5f8c-4c20-a9fb-27a35dc2e06e" providerId="ADAL" clId="{14CBAB6F-F32A-4E7F-BD3E-0418499818F4}" dt="2024-06-23T06:49:36.740" v="135"/>
          <ac:picMkLst>
            <pc:docMk/>
            <pc:sldMk cId="2921509650" sldId="376"/>
            <ac:picMk id="38" creationId="{AF1B17C9-0627-93D9-0E80-7C238199467C}"/>
          </ac:picMkLst>
        </pc:picChg>
        <pc:picChg chg="add del mod ord">
          <ac:chgData name="AN Junyu" userId="ba25a5d4-5f8c-4c20-a9fb-27a35dc2e06e" providerId="ADAL" clId="{14CBAB6F-F32A-4E7F-BD3E-0418499818F4}" dt="2024-06-23T06:52:09.856" v="136"/>
          <ac:picMkLst>
            <pc:docMk/>
            <pc:sldMk cId="2921509650" sldId="376"/>
            <ac:picMk id="41" creationId="{EFBDE88C-D3E9-8311-26A5-AD79E0BC2B4D}"/>
          </ac:picMkLst>
        </pc:picChg>
        <pc:picChg chg="add mod">
          <ac:chgData name="AN Junyu" userId="ba25a5d4-5f8c-4c20-a9fb-27a35dc2e06e" providerId="ADAL" clId="{14CBAB6F-F32A-4E7F-BD3E-0418499818F4}" dt="2024-06-23T06:52:09.856" v="136"/>
          <ac:picMkLst>
            <pc:docMk/>
            <pc:sldMk cId="2921509650" sldId="376"/>
            <ac:picMk id="42" creationId="{A7517012-D7AC-51C2-3222-FD9A35688422}"/>
          </ac:picMkLst>
        </pc:picChg>
      </pc:sldChg>
      <pc:sldChg chg="addSp delSp modSp mod modTransition modAnim modNotes modNotesTx">
        <pc:chgData name="AN Junyu" userId="ba25a5d4-5f8c-4c20-a9fb-27a35dc2e06e" providerId="ADAL" clId="{14CBAB6F-F32A-4E7F-BD3E-0418499818F4}" dt="2024-06-23T07:09:18.218" v="155"/>
        <pc:sldMkLst>
          <pc:docMk/>
          <pc:sldMk cId="1474357918" sldId="377"/>
        </pc:sldMkLst>
        <pc:graphicFrameChg chg="mod">
          <ac:chgData name="AN Junyu" userId="ba25a5d4-5f8c-4c20-a9fb-27a35dc2e06e" providerId="ADAL" clId="{14CBAB6F-F32A-4E7F-BD3E-0418499818F4}" dt="2024-06-23T06:59:38.908" v="143"/>
          <ac:graphicFrameMkLst>
            <pc:docMk/>
            <pc:sldMk cId="1474357918" sldId="377"/>
            <ac:graphicFrameMk id="4" creationId="{9D3091F3-5BED-79B1-2088-68E9BA30D2EE}"/>
          </ac:graphicFrameMkLst>
        </pc:graphicFrameChg>
        <pc:picChg chg="add del mod">
          <ac:chgData name="AN Junyu" userId="ba25a5d4-5f8c-4c20-a9fb-27a35dc2e06e" providerId="ADAL" clId="{14CBAB6F-F32A-4E7F-BD3E-0418499818F4}" dt="2024-06-23T07:07:59.673" v="151"/>
          <ac:picMkLst>
            <pc:docMk/>
            <pc:sldMk cId="1474357918" sldId="377"/>
            <ac:picMk id="11" creationId="{B3720362-ACBE-78C4-5D21-C55023F7FCCA}"/>
          </ac:picMkLst>
        </pc:picChg>
        <pc:picChg chg="add del mod ord">
          <ac:chgData name="AN Junyu" userId="ba25a5d4-5f8c-4c20-a9fb-27a35dc2e06e" providerId="ADAL" clId="{14CBAB6F-F32A-4E7F-BD3E-0418499818F4}" dt="2024-06-23T07:08:25.776" v="152"/>
          <ac:picMkLst>
            <pc:docMk/>
            <pc:sldMk cId="1474357918" sldId="377"/>
            <ac:picMk id="14" creationId="{3EFD7DC1-765F-C488-8043-D3A6E5223433}"/>
          </ac:picMkLst>
        </pc:picChg>
        <pc:picChg chg="add del mod">
          <ac:chgData name="AN Junyu" userId="ba25a5d4-5f8c-4c20-a9fb-27a35dc2e06e" providerId="ADAL" clId="{14CBAB6F-F32A-4E7F-BD3E-0418499818F4}" dt="2024-06-23T07:08:34.236" v="154"/>
          <ac:picMkLst>
            <pc:docMk/>
            <pc:sldMk cId="1474357918" sldId="377"/>
            <ac:picMk id="15" creationId="{382D390E-BF40-E056-DA45-B28A40086428}"/>
          </ac:picMkLst>
        </pc:picChg>
        <pc:picChg chg="add del mod ord">
          <ac:chgData name="AN Junyu" userId="ba25a5d4-5f8c-4c20-a9fb-27a35dc2e06e" providerId="ADAL" clId="{14CBAB6F-F32A-4E7F-BD3E-0418499818F4}" dt="2024-06-23T07:09:18.218" v="155"/>
          <ac:picMkLst>
            <pc:docMk/>
            <pc:sldMk cId="1474357918" sldId="377"/>
            <ac:picMk id="18" creationId="{8A7D93ED-C58A-1B2E-6D33-23352CB9A55B}"/>
          </ac:picMkLst>
        </pc:picChg>
        <pc:picChg chg="add mod">
          <ac:chgData name="AN Junyu" userId="ba25a5d4-5f8c-4c20-a9fb-27a35dc2e06e" providerId="ADAL" clId="{14CBAB6F-F32A-4E7F-BD3E-0418499818F4}" dt="2024-06-23T07:09:18.218" v="155"/>
          <ac:picMkLst>
            <pc:docMk/>
            <pc:sldMk cId="1474357918" sldId="377"/>
            <ac:picMk id="19" creationId="{86ADDFC4-530E-9ECA-CCB6-3DF676F0CD57}"/>
          </ac:picMkLst>
        </pc:picChg>
      </pc:sldChg>
      <pc:sldChg chg="addSp modSp mod modNotesTx">
        <pc:chgData name="AN Junyu" userId="ba25a5d4-5f8c-4c20-a9fb-27a35dc2e06e" providerId="ADAL" clId="{14CBAB6F-F32A-4E7F-BD3E-0418499818F4}" dt="2024-06-23T07:16:10.025" v="217"/>
        <pc:sldMkLst>
          <pc:docMk/>
          <pc:sldMk cId="3946978778" sldId="387"/>
        </pc:sldMkLst>
        <pc:spChg chg="mod">
          <ac:chgData name="AN Junyu" userId="ba25a5d4-5f8c-4c20-a9fb-27a35dc2e06e" providerId="ADAL" clId="{14CBAB6F-F32A-4E7F-BD3E-0418499818F4}" dt="2024-06-23T02:35:32.495" v="3" actId="255"/>
          <ac:spMkLst>
            <pc:docMk/>
            <pc:sldMk cId="3946978778" sldId="387"/>
            <ac:spMk id="3" creationId="{CDDDD684-117A-DBB7-94FD-4D4B744BD5C7}"/>
          </ac:spMkLst>
        </pc:spChg>
        <pc:spChg chg="mod">
          <ac:chgData name="AN Junyu" userId="ba25a5d4-5f8c-4c20-a9fb-27a35dc2e06e" providerId="ADAL" clId="{14CBAB6F-F32A-4E7F-BD3E-0418499818F4}" dt="2024-06-23T02:35:40.180" v="7" actId="255"/>
          <ac:spMkLst>
            <pc:docMk/>
            <pc:sldMk cId="3946978778" sldId="387"/>
            <ac:spMk id="4" creationId="{9CFE67C5-42B6-A80B-4E86-E3F84D83E6FE}"/>
          </ac:spMkLst>
        </pc:spChg>
        <pc:picChg chg="mod">
          <ac:chgData name="AN Junyu" userId="ba25a5d4-5f8c-4c20-a9fb-27a35dc2e06e" providerId="ADAL" clId="{14CBAB6F-F32A-4E7F-BD3E-0418499818F4}" dt="2024-06-23T07:11:59.395" v="185" actId="1076"/>
          <ac:picMkLst>
            <pc:docMk/>
            <pc:sldMk cId="3946978778" sldId="387"/>
            <ac:picMk id="10" creationId="{ABF07118-6A62-11D3-3046-2E146CA387FC}"/>
          </ac:picMkLst>
        </pc:picChg>
        <pc:picChg chg="add mod">
          <ac:chgData name="AN Junyu" userId="ba25a5d4-5f8c-4c20-a9fb-27a35dc2e06e" providerId="ADAL" clId="{14CBAB6F-F32A-4E7F-BD3E-0418499818F4}" dt="2024-06-23T07:16:10.025" v="217"/>
          <ac:picMkLst>
            <pc:docMk/>
            <pc:sldMk cId="3946978778" sldId="387"/>
            <ac:picMk id="14" creationId="{E2B6807E-E856-2178-FE8C-2E62980160F6}"/>
          </ac:picMkLst>
        </pc:picChg>
      </pc:sldChg>
      <pc:sldChg chg="del">
        <pc:chgData name="AN Junyu" userId="ba25a5d4-5f8c-4c20-a9fb-27a35dc2e06e" providerId="ADAL" clId="{14CBAB6F-F32A-4E7F-BD3E-0418499818F4}" dt="2024-06-23T02:36:09.173" v="8" actId="2696"/>
        <pc:sldMkLst>
          <pc:docMk/>
          <pc:sldMk cId="1769808782" sldId="390"/>
        </pc:sldMkLst>
      </pc:sldChg>
      <pc:sldChg chg="addSp delSp modSp mod modTransition">
        <pc:chgData name="AN Junyu" userId="ba25a5d4-5f8c-4c20-a9fb-27a35dc2e06e" providerId="ADAL" clId="{14CBAB6F-F32A-4E7F-BD3E-0418499818F4}" dt="2024-06-23T06:16:58.239" v="44"/>
        <pc:sldMkLst>
          <pc:docMk/>
          <pc:sldMk cId="2426765298" sldId="396"/>
        </pc:sldMkLst>
        <pc:graphicFrameChg chg="mod">
          <ac:chgData name="AN Junyu" userId="ba25a5d4-5f8c-4c20-a9fb-27a35dc2e06e" providerId="ADAL" clId="{14CBAB6F-F32A-4E7F-BD3E-0418499818F4}" dt="2024-06-23T03:52:21.664" v="11" actId="20577"/>
          <ac:graphicFrameMkLst>
            <pc:docMk/>
            <pc:sldMk cId="2426765298" sldId="396"/>
            <ac:graphicFrameMk id="6" creationId="{0D68E07C-EE1D-7323-EDE1-E4BF1D6E3AEF}"/>
          </ac:graphicFrameMkLst>
        </pc:graphicFrameChg>
        <pc:picChg chg="add del mod">
          <ac:chgData name="AN Junyu" userId="ba25a5d4-5f8c-4c20-a9fb-27a35dc2e06e" providerId="ADAL" clId="{14CBAB6F-F32A-4E7F-BD3E-0418499818F4}" dt="2024-06-23T06:16:58.239" v="44"/>
          <ac:picMkLst>
            <pc:docMk/>
            <pc:sldMk cId="2426765298" sldId="396"/>
            <ac:picMk id="5" creationId="{8347C772-2BA4-403D-163C-B7FA9CD6FAF9}"/>
          </ac:picMkLst>
        </pc:picChg>
        <pc:picChg chg="add mod">
          <ac:chgData name="AN Junyu" userId="ba25a5d4-5f8c-4c20-a9fb-27a35dc2e06e" providerId="ADAL" clId="{14CBAB6F-F32A-4E7F-BD3E-0418499818F4}" dt="2024-06-23T06:16:58.239" v="44"/>
          <ac:picMkLst>
            <pc:docMk/>
            <pc:sldMk cId="2426765298" sldId="396"/>
            <ac:picMk id="7" creationId="{3E890B90-5A6A-6206-AA89-CDD250A921CA}"/>
          </ac:picMkLst>
        </pc:picChg>
      </pc:sldChg>
      <pc:sldChg chg="addSp modSp">
        <pc:chgData name="AN Junyu" userId="ba25a5d4-5f8c-4c20-a9fb-27a35dc2e06e" providerId="ADAL" clId="{14CBAB6F-F32A-4E7F-BD3E-0418499818F4}" dt="2024-06-23T06:33:25.005" v="84"/>
        <pc:sldMkLst>
          <pc:docMk/>
          <pc:sldMk cId="3531066785" sldId="397"/>
        </pc:sldMkLst>
        <pc:graphicFrameChg chg="mod">
          <ac:chgData name="AN Junyu" userId="ba25a5d4-5f8c-4c20-a9fb-27a35dc2e06e" providerId="ADAL" clId="{14CBAB6F-F32A-4E7F-BD3E-0418499818F4}" dt="2024-06-23T06:33:25.005" v="84"/>
          <ac:graphicFrameMkLst>
            <pc:docMk/>
            <pc:sldMk cId="3531066785" sldId="397"/>
            <ac:graphicFrameMk id="6" creationId="{0D68E07C-EE1D-7323-EDE1-E4BF1D6E3AEF}"/>
          </ac:graphicFrameMkLst>
        </pc:graphicFrameChg>
        <pc:picChg chg="add mod">
          <ac:chgData name="AN Junyu" userId="ba25a5d4-5f8c-4c20-a9fb-27a35dc2e06e" providerId="ADAL" clId="{14CBAB6F-F32A-4E7F-BD3E-0418499818F4}" dt="2024-06-23T06:27:34.647" v="57"/>
          <ac:picMkLst>
            <pc:docMk/>
            <pc:sldMk cId="3531066785" sldId="397"/>
            <ac:picMk id="5" creationId="{3DCCF76F-9F94-C33C-3F13-42C4319CB833}"/>
          </ac:picMkLst>
        </pc:picChg>
      </pc:sldChg>
    </pc:docChg>
  </pc:docChgLst>
  <pc:docChgLst>
    <pc:chgData name="Kruti CHANDRASHEKAR" userId="ebccdfe6-6d8e-4bb7-a8da-c7c567cd8be0" providerId="ADAL" clId="{DD19ACE0-12E4-814C-839F-FD7D1172F592}"/>
    <pc:docChg chg="modSld">
      <pc:chgData name="Kruti CHANDRASHEKAR" userId="ebccdfe6-6d8e-4bb7-a8da-c7c567cd8be0" providerId="ADAL" clId="{DD19ACE0-12E4-814C-839F-FD7D1172F592}" dt="2024-05-28T10:35:13.841" v="10" actId="20577"/>
      <pc:docMkLst>
        <pc:docMk/>
      </pc:docMkLst>
      <pc:sldChg chg="modNotesTx">
        <pc:chgData name="Kruti CHANDRASHEKAR" userId="ebccdfe6-6d8e-4bb7-a8da-c7c567cd8be0" providerId="ADAL" clId="{DD19ACE0-12E4-814C-839F-FD7D1172F592}" dt="2024-05-28T06:48:39.562" v="3"/>
        <pc:sldMkLst>
          <pc:docMk/>
          <pc:sldMk cId="2157218012" sldId="333"/>
        </pc:sldMkLst>
      </pc:sldChg>
      <pc:sldChg chg="modNotesTx">
        <pc:chgData name="Kruti CHANDRASHEKAR" userId="ebccdfe6-6d8e-4bb7-a8da-c7c567cd8be0" providerId="ADAL" clId="{DD19ACE0-12E4-814C-839F-FD7D1172F592}" dt="2024-05-28T06:48:49.549" v="4"/>
        <pc:sldMkLst>
          <pc:docMk/>
          <pc:sldMk cId="874983773" sldId="334"/>
        </pc:sldMkLst>
      </pc:sldChg>
      <pc:sldChg chg="modNotesTx">
        <pc:chgData name="Kruti CHANDRASHEKAR" userId="ebccdfe6-6d8e-4bb7-a8da-c7c567cd8be0" providerId="ADAL" clId="{DD19ACE0-12E4-814C-839F-FD7D1172F592}" dt="2024-05-28T10:35:13.841" v="10" actId="20577"/>
        <pc:sldMkLst>
          <pc:docMk/>
          <pc:sldMk cId="4169443916" sldId="335"/>
        </pc:sldMkLst>
      </pc:sldChg>
      <pc:sldChg chg="modNotesTx">
        <pc:chgData name="Kruti CHANDRASHEKAR" userId="ebccdfe6-6d8e-4bb7-a8da-c7c567cd8be0" providerId="ADAL" clId="{DD19ACE0-12E4-814C-839F-FD7D1172F592}" dt="2024-05-28T06:49:10.241" v="6"/>
        <pc:sldMkLst>
          <pc:docMk/>
          <pc:sldMk cId="2433871096" sldId="336"/>
        </pc:sldMkLst>
      </pc:sldChg>
      <pc:sldChg chg="modNotesTx">
        <pc:chgData name="Kruti CHANDRASHEKAR" userId="ebccdfe6-6d8e-4bb7-a8da-c7c567cd8be0" providerId="ADAL" clId="{DD19ACE0-12E4-814C-839F-FD7D1172F592}" dt="2024-05-28T06:48:58.269" v="5"/>
        <pc:sldMkLst>
          <pc:docMk/>
          <pc:sldMk cId="922882710" sldId="337"/>
        </pc:sldMkLst>
      </pc:sldChg>
      <pc:sldChg chg="modNotesTx">
        <pc:chgData name="Kruti CHANDRASHEKAR" userId="ebccdfe6-6d8e-4bb7-a8da-c7c567cd8be0" providerId="ADAL" clId="{DD19ACE0-12E4-814C-839F-FD7D1172F592}" dt="2024-05-28T06:49:22.182" v="7"/>
        <pc:sldMkLst>
          <pc:docMk/>
          <pc:sldMk cId="2981367505" sldId="338"/>
        </pc:sldMkLst>
      </pc:sldChg>
      <pc:sldChg chg="modNotesTx">
        <pc:chgData name="Kruti CHANDRASHEKAR" userId="ebccdfe6-6d8e-4bb7-a8da-c7c567cd8be0" providerId="ADAL" clId="{DD19ACE0-12E4-814C-839F-FD7D1172F592}" dt="2024-05-28T06:49:37.095" v="8"/>
        <pc:sldMkLst>
          <pc:docMk/>
          <pc:sldMk cId="3063694540" sldId="339"/>
        </pc:sldMkLst>
      </pc:sldChg>
    </pc:docChg>
  </pc:docChgLst>
  <pc:docChgLst>
    <pc:chgData name="Kruti CHANDRASHEKAR" userId="S::kruti.c.2023@mitb.smu.edu.sg::ebccdfe6-6d8e-4bb7-a8da-c7c567cd8be0" providerId="AD" clId="Web-{36089A4E-35CA-597E-24EF-137E9CE7811E}"/>
    <pc:docChg chg="modSld">
      <pc:chgData name="Kruti CHANDRASHEKAR" userId="S::kruti.c.2023@mitb.smu.edu.sg::ebccdfe6-6d8e-4bb7-a8da-c7c567cd8be0" providerId="AD" clId="Web-{36089A4E-35CA-597E-24EF-137E9CE7811E}" dt="2024-05-27T13:49:20.585" v="1" actId="1076"/>
      <pc:docMkLst>
        <pc:docMk/>
      </pc:docMkLst>
      <pc:sldChg chg="modSp">
        <pc:chgData name="Kruti CHANDRASHEKAR" userId="S::kruti.c.2023@mitb.smu.edu.sg::ebccdfe6-6d8e-4bb7-a8da-c7c567cd8be0" providerId="AD" clId="Web-{36089A4E-35CA-597E-24EF-137E9CE7811E}" dt="2024-05-27T13:49:20.585" v="1" actId="1076"/>
        <pc:sldMkLst>
          <pc:docMk/>
          <pc:sldMk cId="2433871096" sldId="336"/>
        </pc:sldMkLst>
        <pc:spChg chg="mod">
          <ac:chgData name="Kruti CHANDRASHEKAR" userId="S::kruti.c.2023@mitb.smu.edu.sg::ebccdfe6-6d8e-4bb7-a8da-c7c567cd8be0" providerId="AD" clId="Web-{36089A4E-35CA-597E-24EF-137E9CE7811E}" dt="2024-05-27T13:49:20.585" v="1" actId="1076"/>
          <ac:spMkLst>
            <pc:docMk/>
            <pc:sldMk cId="2433871096" sldId="336"/>
            <ac:spMk id="12" creationId="{E7422F87-DEBB-4594-7147-7193A9509BC1}"/>
          </ac:spMkLst>
        </pc:spChg>
        <pc:picChg chg="mod">
          <ac:chgData name="Kruti CHANDRASHEKAR" userId="S::kruti.c.2023@mitb.smu.edu.sg::ebccdfe6-6d8e-4bb7-a8da-c7c567cd8be0" providerId="AD" clId="Web-{36089A4E-35CA-597E-24EF-137E9CE7811E}" dt="2024-05-27T13:49:13.225" v="0" actId="1076"/>
          <ac:picMkLst>
            <pc:docMk/>
            <pc:sldMk cId="2433871096" sldId="336"/>
            <ac:picMk id="4" creationId="{97B78DB6-9A50-1E16-F814-7BE223EB914D}"/>
          </ac:picMkLst>
        </pc:picChg>
      </pc:sldChg>
    </pc:docChg>
  </pc:docChgLst>
  <pc:docChgLst>
    <pc:chgData name="Kruti CHANDRASHEKAR" userId="S::kruti.c.2023@mitb.smu.edu.sg::ebccdfe6-6d8e-4bb7-a8da-c7c567cd8be0" providerId="AD" clId="Web-{4D074917-AEB6-6823-10A9-F02E572BE84F}"/>
    <pc:docChg chg="modSld">
      <pc:chgData name="Kruti CHANDRASHEKAR" userId="S::kruti.c.2023@mitb.smu.edu.sg::ebccdfe6-6d8e-4bb7-a8da-c7c567cd8be0" providerId="AD" clId="Web-{4D074917-AEB6-6823-10A9-F02E572BE84F}" dt="2024-06-19T16:23:16.058" v="92"/>
      <pc:docMkLst>
        <pc:docMk/>
      </pc:docMkLst>
      <pc:sldChg chg="delSp modSp">
        <pc:chgData name="Kruti CHANDRASHEKAR" userId="S::kruti.c.2023@mitb.smu.edu.sg::ebccdfe6-6d8e-4bb7-a8da-c7c567cd8be0" providerId="AD" clId="Web-{4D074917-AEB6-6823-10A9-F02E572BE84F}" dt="2024-06-19T16:22:45.354" v="91" actId="20577"/>
        <pc:sldMkLst>
          <pc:docMk/>
          <pc:sldMk cId="874983773" sldId="334"/>
        </pc:sldMkLst>
        <pc:spChg chg="mod">
          <ac:chgData name="Kruti CHANDRASHEKAR" userId="S::kruti.c.2023@mitb.smu.edu.sg::ebccdfe6-6d8e-4bb7-a8da-c7c567cd8be0" providerId="AD" clId="Web-{4D074917-AEB6-6823-10A9-F02E572BE84F}" dt="2024-06-19T16:22:45.354" v="91" actId="20577"/>
          <ac:spMkLst>
            <pc:docMk/>
            <pc:sldMk cId="874983773" sldId="334"/>
            <ac:spMk id="3" creationId="{8FC7A30D-8CEC-D798-9560-15A8EDD7B247}"/>
          </ac:spMkLst>
        </pc:spChg>
        <pc:spChg chg="mod">
          <ac:chgData name="Kruti CHANDRASHEKAR" userId="S::kruti.c.2023@mitb.smu.edu.sg::ebccdfe6-6d8e-4bb7-a8da-c7c567cd8be0" providerId="AD" clId="Web-{4D074917-AEB6-6823-10A9-F02E572BE84F}" dt="2024-06-19T16:22:20.713" v="72" actId="20577"/>
          <ac:spMkLst>
            <pc:docMk/>
            <pc:sldMk cId="874983773" sldId="334"/>
            <ac:spMk id="6" creationId="{12FDCDB3-2A88-128D-C124-28DB70E0822C}"/>
          </ac:spMkLst>
        </pc:spChg>
        <pc:spChg chg="del mod">
          <ac:chgData name="Kruti CHANDRASHEKAR" userId="S::kruti.c.2023@mitb.smu.edu.sg::ebccdfe6-6d8e-4bb7-a8da-c7c567cd8be0" providerId="AD" clId="Web-{4D074917-AEB6-6823-10A9-F02E572BE84F}" dt="2024-06-19T16:18:24.129" v="34"/>
          <ac:spMkLst>
            <pc:docMk/>
            <pc:sldMk cId="874983773" sldId="334"/>
            <ac:spMk id="8" creationId="{69C589CB-D68B-5F6B-C3D7-D12414054F9F}"/>
          </ac:spMkLst>
        </pc:spChg>
        <pc:picChg chg="mod">
          <ac:chgData name="Kruti CHANDRASHEKAR" userId="S::kruti.c.2023@mitb.smu.edu.sg::ebccdfe6-6d8e-4bb7-a8da-c7c567cd8be0" providerId="AD" clId="Web-{4D074917-AEB6-6823-10A9-F02E572BE84F}" dt="2024-06-19T16:19:00.536" v="46" actId="14100"/>
          <ac:picMkLst>
            <pc:docMk/>
            <pc:sldMk cId="874983773" sldId="334"/>
            <ac:picMk id="11" creationId="{017CE240-5CB4-D6F6-88D1-BE512848AF20}"/>
          </ac:picMkLst>
        </pc:picChg>
        <pc:picChg chg="mod">
          <ac:chgData name="Kruti CHANDRASHEKAR" userId="S::kruti.c.2023@mitb.smu.edu.sg::ebccdfe6-6d8e-4bb7-a8da-c7c567cd8be0" providerId="AD" clId="Web-{4D074917-AEB6-6823-10A9-F02E572BE84F}" dt="2024-06-19T16:18:47.098" v="41" actId="1076"/>
          <ac:picMkLst>
            <pc:docMk/>
            <pc:sldMk cId="874983773" sldId="334"/>
            <ac:picMk id="12" creationId="{B1723190-ABDC-BEA1-16F5-ADB6A6E8224F}"/>
          </ac:picMkLst>
        </pc:picChg>
        <pc:picChg chg="mod">
          <ac:chgData name="Kruti CHANDRASHEKAR" userId="S::kruti.c.2023@mitb.smu.edu.sg::ebccdfe6-6d8e-4bb7-a8da-c7c567cd8be0" providerId="AD" clId="Web-{4D074917-AEB6-6823-10A9-F02E572BE84F}" dt="2024-06-19T16:18:48.786" v="42" actId="1076"/>
          <ac:picMkLst>
            <pc:docMk/>
            <pc:sldMk cId="874983773" sldId="334"/>
            <ac:picMk id="14" creationId="{58143DFC-EBBA-034D-7852-0A2932569BD7}"/>
          </ac:picMkLst>
        </pc:picChg>
        <pc:picChg chg="mod">
          <ac:chgData name="Kruti CHANDRASHEKAR" userId="S::kruti.c.2023@mitb.smu.edu.sg::ebccdfe6-6d8e-4bb7-a8da-c7c567cd8be0" providerId="AD" clId="Web-{4D074917-AEB6-6823-10A9-F02E572BE84F}" dt="2024-06-19T16:18:53.567" v="44" actId="14100"/>
          <ac:picMkLst>
            <pc:docMk/>
            <pc:sldMk cId="874983773" sldId="334"/>
            <ac:picMk id="15" creationId="{23E80BBA-E571-8ADB-7251-AF449C180D6B}"/>
          </ac:picMkLst>
        </pc:picChg>
      </pc:sldChg>
      <pc:sldChg chg="delCm">
        <pc:chgData name="Kruti CHANDRASHEKAR" userId="S::kruti.c.2023@mitb.smu.edu.sg::ebccdfe6-6d8e-4bb7-a8da-c7c567cd8be0" providerId="AD" clId="Web-{4D074917-AEB6-6823-10A9-F02E572BE84F}" dt="2024-06-19T16:23:16.058" v="92"/>
        <pc:sldMkLst>
          <pc:docMk/>
          <pc:sldMk cId="1263654378" sldId="349"/>
        </pc:sldMkLst>
        <pc:extLst>
          <p:ext xmlns:p="http://schemas.openxmlformats.org/presentationml/2006/main" uri="{D6D511B9-2390-475A-947B-AFAB55BFBCF1}">
            <pc226:cmChg xmlns:pc226="http://schemas.microsoft.com/office/powerpoint/2022/06/main/command" chg="del">
              <pc226:chgData name="Kruti CHANDRASHEKAR" userId="S::kruti.c.2023@mitb.smu.edu.sg::ebccdfe6-6d8e-4bb7-a8da-c7c567cd8be0" providerId="AD" clId="Web-{4D074917-AEB6-6823-10A9-F02E572BE84F}" dt="2024-06-19T16:23:16.058" v="92"/>
              <pc2:cmMkLst xmlns:pc2="http://schemas.microsoft.com/office/powerpoint/2019/9/main/command">
                <pc:docMk/>
                <pc:sldMk cId="1263654378" sldId="349"/>
                <pc2:cmMk id="{DEAD63B5-F0B6-4E89-B55F-EDE516E385F3}"/>
              </pc2:cmMkLst>
            </pc226:cmChg>
          </p:ext>
        </pc:extLst>
      </pc:sldChg>
      <pc:sldChg chg="addSp delSp modSp">
        <pc:chgData name="Kruti CHANDRASHEKAR" userId="S::kruti.c.2023@mitb.smu.edu.sg::ebccdfe6-6d8e-4bb7-a8da-c7c567cd8be0" providerId="AD" clId="Web-{4D074917-AEB6-6823-10A9-F02E572BE84F}" dt="2024-06-19T16:18:20.863" v="33"/>
        <pc:sldMkLst>
          <pc:docMk/>
          <pc:sldMk cId="446339302" sldId="366"/>
        </pc:sldMkLst>
        <pc:spChg chg="add del mod">
          <ac:chgData name="Kruti CHANDRASHEKAR" userId="S::kruti.c.2023@mitb.smu.edu.sg::ebccdfe6-6d8e-4bb7-a8da-c7c567cd8be0" providerId="AD" clId="Web-{4D074917-AEB6-6823-10A9-F02E572BE84F}" dt="2024-06-19T16:18:20.863" v="33"/>
          <ac:spMkLst>
            <pc:docMk/>
            <pc:sldMk cId="446339302" sldId="366"/>
            <ac:spMk id="5" creationId="{2BDF5829-E811-A1B1-2459-26AA965C73FC}"/>
          </ac:spMkLst>
        </pc:spChg>
        <pc:spChg chg="add mod">
          <ac:chgData name="Kruti CHANDRASHEKAR" userId="S::kruti.c.2023@mitb.smu.edu.sg::ebccdfe6-6d8e-4bb7-a8da-c7c567cd8be0" providerId="AD" clId="Web-{4D074917-AEB6-6823-10A9-F02E572BE84F}" dt="2024-06-19T16:18:18.316" v="32" actId="1076"/>
          <ac:spMkLst>
            <pc:docMk/>
            <pc:sldMk cId="446339302" sldId="366"/>
            <ac:spMk id="7" creationId="{B2B2511E-1817-9802-C491-3590D9FD4011}"/>
          </ac:spMkLst>
        </pc:spChg>
        <pc:spChg chg="mod">
          <ac:chgData name="Kruti CHANDRASHEKAR" userId="S::kruti.c.2023@mitb.smu.edu.sg::ebccdfe6-6d8e-4bb7-a8da-c7c567cd8be0" providerId="AD" clId="Web-{4D074917-AEB6-6823-10A9-F02E572BE84F}" dt="2024-06-19T16:17:14.409" v="15" actId="1076"/>
          <ac:spMkLst>
            <pc:docMk/>
            <pc:sldMk cId="446339302" sldId="366"/>
            <ac:spMk id="23" creationId="{78F5E3BC-9858-2B9C-93E9-1C6EAC310E27}"/>
          </ac:spMkLst>
        </pc:spChg>
        <pc:picChg chg="add del mod">
          <ac:chgData name="Kruti CHANDRASHEKAR" userId="S::kruti.c.2023@mitb.smu.edu.sg::ebccdfe6-6d8e-4bb7-a8da-c7c567cd8be0" providerId="AD" clId="Web-{4D074917-AEB6-6823-10A9-F02E572BE84F}" dt="2024-06-19T16:17:37.722" v="23"/>
          <ac:picMkLst>
            <pc:docMk/>
            <pc:sldMk cId="446339302" sldId="366"/>
            <ac:picMk id="3" creationId="{AA8990A0-C943-505C-8D6B-8DFBBAF63C6C}"/>
          </ac:picMkLst>
        </pc:picChg>
        <pc:picChg chg="mod">
          <ac:chgData name="Kruti CHANDRASHEKAR" userId="S::kruti.c.2023@mitb.smu.edu.sg::ebccdfe6-6d8e-4bb7-a8da-c7c567cd8be0" providerId="AD" clId="Web-{4D074917-AEB6-6823-10A9-F02E572BE84F}" dt="2024-06-19T16:18:10.473" v="27" actId="1076"/>
          <ac:picMkLst>
            <pc:docMk/>
            <pc:sldMk cId="446339302" sldId="366"/>
            <ac:picMk id="22" creationId="{3A1C11BC-4730-FF11-8FC3-78DA8B591DDF}"/>
          </ac:picMkLst>
        </pc:picChg>
      </pc:sldChg>
    </pc:docChg>
  </pc:docChgLst>
  <pc:docChgLst>
    <pc:chgData name="Kruti CHANDRASHEKAR" userId="S::kruti.c.2023@mitb.smu.edu.sg::ebccdfe6-6d8e-4bb7-a8da-c7c567cd8be0" providerId="AD" clId="Web-{6808D9D1-9EB7-C133-592B-340F1F29A13E}"/>
    <pc:docChg chg="modSld">
      <pc:chgData name="Kruti CHANDRASHEKAR" userId="S::kruti.c.2023@mitb.smu.edu.sg::ebccdfe6-6d8e-4bb7-a8da-c7c567cd8be0" providerId="AD" clId="Web-{6808D9D1-9EB7-C133-592B-340F1F29A13E}" dt="2024-05-26T09:40:23.452" v="2" actId="20577"/>
      <pc:docMkLst>
        <pc:docMk/>
      </pc:docMkLst>
      <pc:sldChg chg="modSp">
        <pc:chgData name="Kruti CHANDRASHEKAR" userId="S::kruti.c.2023@mitb.smu.edu.sg::ebccdfe6-6d8e-4bb7-a8da-c7c567cd8be0" providerId="AD" clId="Web-{6808D9D1-9EB7-C133-592B-340F1F29A13E}" dt="2024-05-26T09:40:23.452" v="2" actId="20577"/>
        <pc:sldMkLst>
          <pc:docMk/>
          <pc:sldMk cId="3782811807" sldId="314"/>
        </pc:sldMkLst>
        <pc:spChg chg="mod">
          <ac:chgData name="Kruti CHANDRASHEKAR" userId="S::kruti.c.2023@mitb.smu.edu.sg::ebccdfe6-6d8e-4bb7-a8da-c7c567cd8be0" providerId="AD" clId="Web-{6808D9D1-9EB7-C133-592B-340F1F29A13E}" dt="2024-05-26T09:40:23.452" v="2" actId="20577"/>
          <ac:spMkLst>
            <pc:docMk/>
            <pc:sldMk cId="3782811807" sldId="314"/>
            <ac:spMk id="902" creationId="{00000000-0000-0000-0000-000000000000}"/>
          </ac:spMkLst>
        </pc:spChg>
      </pc:sldChg>
    </pc:docChg>
  </pc:docChgLst>
  <pc:docChgLst>
    <pc:chgData name="LI Zongzheng" userId="S::zzli.2023@mitb.smu.edu.sg::9bf8e644-a0d9-4c1c-9ac9-40231a3c1fcc" providerId="AD" clId="Web-{93822035-954B-EAEF-152F-22AEBEB89A25}"/>
    <pc:docChg chg="modSld">
      <pc:chgData name="LI Zongzheng" userId="S::zzli.2023@mitb.smu.edu.sg::9bf8e644-a0d9-4c1c-9ac9-40231a3c1fcc" providerId="AD" clId="Web-{93822035-954B-EAEF-152F-22AEBEB89A25}" dt="2024-05-28T08:07:18.490" v="1" actId="20577"/>
      <pc:docMkLst>
        <pc:docMk/>
      </pc:docMkLst>
      <pc:sldChg chg="modSp">
        <pc:chgData name="LI Zongzheng" userId="S::zzli.2023@mitb.smu.edu.sg::9bf8e644-a0d9-4c1c-9ac9-40231a3c1fcc" providerId="AD" clId="Web-{93822035-954B-EAEF-152F-22AEBEB89A25}" dt="2024-05-28T08:07:09.958" v="0" actId="20577"/>
        <pc:sldMkLst>
          <pc:docMk/>
          <pc:sldMk cId="2983239401" sldId="308"/>
        </pc:sldMkLst>
        <pc:spChg chg="mod">
          <ac:chgData name="LI Zongzheng" userId="S::zzli.2023@mitb.smu.edu.sg::9bf8e644-a0d9-4c1c-9ac9-40231a3c1fcc" providerId="AD" clId="Web-{93822035-954B-EAEF-152F-22AEBEB89A25}" dt="2024-05-28T08:07:09.958" v="0" actId="20577"/>
          <ac:spMkLst>
            <pc:docMk/>
            <pc:sldMk cId="2983239401" sldId="308"/>
            <ac:spMk id="4" creationId="{34BAC21B-202B-B957-418C-B8014A9CE759}"/>
          </ac:spMkLst>
        </pc:spChg>
      </pc:sldChg>
      <pc:sldChg chg="modSp">
        <pc:chgData name="LI Zongzheng" userId="S::zzli.2023@mitb.smu.edu.sg::9bf8e644-a0d9-4c1c-9ac9-40231a3c1fcc" providerId="AD" clId="Web-{93822035-954B-EAEF-152F-22AEBEB89A25}" dt="2024-05-28T08:07:18.490" v="1" actId="20577"/>
        <pc:sldMkLst>
          <pc:docMk/>
          <pc:sldMk cId="3601716197" sldId="309"/>
        </pc:sldMkLst>
        <pc:spChg chg="mod">
          <ac:chgData name="LI Zongzheng" userId="S::zzli.2023@mitb.smu.edu.sg::9bf8e644-a0d9-4c1c-9ac9-40231a3c1fcc" providerId="AD" clId="Web-{93822035-954B-EAEF-152F-22AEBEB89A25}" dt="2024-05-28T08:07:18.490" v="1" actId="20577"/>
          <ac:spMkLst>
            <pc:docMk/>
            <pc:sldMk cId="3601716197" sldId="309"/>
            <ac:spMk id="5" creationId="{08C75B13-C3BB-184F-B523-0854902F73C5}"/>
          </ac:spMkLst>
        </pc:spChg>
      </pc:sldChg>
    </pc:docChg>
  </pc:docChgLst>
  <pc:docChgLst>
    <pc:chgData name="Kruti CHANDRASHEKAR" userId="S::kruti.c.2023@mitb.smu.edu.sg::ebccdfe6-6d8e-4bb7-a8da-c7c567cd8be0" providerId="AD" clId="Web-{95A38589-661F-FBCD-A1BE-E3AD19A714FB}"/>
    <pc:docChg chg="modSld sldOrd">
      <pc:chgData name="Kruti CHANDRASHEKAR" userId="S::kruti.c.2023@mitb.smu.edu.sg::ebccdfe6-6d8e-4bb7-a8da-c7c567cd8be0" providerId="AD" clId="Web-{95A38589-661F-FBCD-A1BE-E3AD19A714FB}" dt="2024-06-19T15:06:04.051" v="2527" actId="14100"/>
      <pc:docMkLst>
        <pc:docMk/>
      </pc:docMkLst>
      <pc:sldChg chg="modSp">
        <pc:chgData name="Kruti CHANDRASHEKAR" userId="S::kruti.c.2023@mitb.smu.edu.sg::ebccdfe6-6d8e-4bb7-a8da-c7c567cd8be0" providerId="AD" clId="Web-{95A38589-661F-FBCD-A1BE-E3AD19A714FB}" dt="2024-06-19T15:02:28.253" v="2506" actId="1076"/>
        <pc:sldMkLst>
          <pc:docMk/>
          <pc:sldMk cId="0" sldId="256"/>
        </pc:sldMkLst>
        <pc:spChg chg="mod">
          <ac:chgData name="Kruti CHANDRASHEKAR" userId="S::kruti.c.2023@mitb.smu.edu.sg::ebccdfe6-6d8e-4bb7-a8da-c7c567cd8be0" providerId="AD" clId="Web-{95A38589-661F-FBCD-A1BE-E3AD19A714FB}" dt="2024-06-19T14:49:04.216" v="1404" actId="1076"/>
          <ac:spMkLst>
            <pc:docMk/>
            <pc:sldMk cId="0" sldId="256"/>
            <ac:spMk id="2" creationId="{E9B673B1-D5F8-CF1D-46E9-82C4EF06E508}"/>
          </ac:spMkLst>
        </pc:spChg>
        <pc:spChg chg="mod">
          <ac:chgData name="Kruti CHANDRASHEKAR" userId="S::kruti.c.2023@mitb.smu.edu.sg::ebccdfe6-6d8e-4bb7-a8da-c7c567cd8be0" providerId="AD" clId="Web-{95A38589-661F-FBCD-A1BE-E3AD19A714FB}" dt="2024-06-19T14:48:41.059" v="1399" actId="1076"/>
          <ac:spMkLst>
            <pc:docMk/>
            <pc:sldMk cId="0" sldId="256"/>
            <ac:spMk id="491" creationId="{00000000-0000-0000-0000-000000000000}"/>
          </ac:spMkLst>
        </pc:spChg>
        <pc:spChg chg="mod">
          <ac:chgData name="Kruti CHANDRASHEKAR" userId="S::kruti.c.2023@mitb.smu.edu.sg::ebccdfe6-6d8e-4bb7-a8da-c7c567cd8be0" providerId="AD" clId="Web-{95A38589-661F-FBCD-A1BE-E3AD19A714FB}" dt="2024-06-19T15:02:28.253" v="2506" actId="1076"/>
          <ac:spMkLst>
            <pc:docMk/>
            <pc:sldMk cId="0" sldId="256"/>
            <ac:spMk id="492" creationId="{00000000-0000-0000-0000-000000000000}"/>
          </ac:spMkLst>
        </pc:spChg>
      </pc:sldChg>
      <pc:sldChg chg="delCm">
        <pc:chgData name="Kruti CHANDRASHEKAR" userId="S::kruti.c.2023@mitb.smu.edu.sg::ebccdfe6-6d8e-4bb7-a8da-c7c567cd8be0" providerId="AD" clId="Web-{95A38589-661F-FBCD-A1BE-E3AD19A714FB}" dt="2024-06-19T14:49:53.075" v="1409"/>
        <pc:sldMkLst>
          <pc:docMk/>
          <pc:sldMk cId="0" sldId="257"/>
        </pc:sldMkLst>
        <pc:extLst>
          <p:ext xmlns:p="http://schemas.openxmlformats.org/presentationml/2006/main" uri="{D6D511B9-2390-475A-947B-AFAB55BFBCF1}">
            <pc226:cmChg xmlns:pc226="http://schemas.microsoft.com/office/powerpoint/2022/06/main/command" chg="del">
              <pc226:chgData name="Kruti CHANDRASHEKAR" userId="S::kruti.c.2023@mitb.smu.edu.sg::ebccdfe6-6d8e-4bb7-a8da-c7c567cd8be0" providerId="AD" clId="Web-{95A38589-661F-FBCD-A1BE-E3AD19A714FB}" dt="2024-06-19T14:49:50.872" v="1408"/>
              <pc2:cmMkLst xmlns:pc2="http://schemas.microsoft.com/office/powerpoint/2019/9/main/command">
                <pc:docMk/>
                <pc:sldMk cId="0" sldId="257"/>
                <pc2:cmMk id="{35635F55-5CAC-4CC2-BD8D-865933868EC5}"/>
              </pc2:cmMkLst>
            </pc226:cmChg>
            <pc226:cmChg xmlns:pc226="http://schemas.microsoft.com/office/powerpoint/2022/06/main/command" chg="del">
              <pc226:chgData name="Kruti CHANDRASHEKAR" userId="S::kruti.c.2023@mitb.smu.edu.sg::ebccdfe6-6d8e-4bb7-a8da-c7c567cd8be0" providerId="AD" clId="Web-{95A38589-661F-FBCD-A1BE-E3AD19A714FB}" dt="2024-06-19T14:49:53.075" v="1409"/>
              <pc2:cmMkLst xmlns:pc2="http://schemas.microsoft.com/office/powerpoint/2019/9/main/command">
                <pc:docMk/>
                <pc:sldMk cId="0" sldId="257"/>
                <pc2:cmMk id="{E3F7F2C4-EB5A-4E83-B067-8F2004B3AB13}"/>
              </pc2:cmMkLst>
            </pc226:cmChg>
          </p:ext>
        </pc:extLst>
      </pc:sldChg>
      <pc:sldChg chg="addSp delSp modSp">
        <pc:chgData name="Kruti CHANDRASHEKAR" userId="S::kruti.c.2023@mitb.smu.edu.sg::ebccdfe6-6d8e-4bb7-a8da-c7c567cd8be0" providerId="AD" clId="Web-{95A38589-661F-FBCD-A1BE-E3AD19A714FB}" dt="2024-06-19T14:59:25.486" v="1489"/>
        <pc:sldMkLst>
          <pc:docMk/>
          <pc:sldMk cId="0" sldId="258"/>
        </pc:sldMkLst>
        <pc:graphicFrameChg chg="mod modGraphic">
          <ac:chgData name="Kruti CHANDRASHEKAR" userId="S::kruti.c.2023@mitb.smu.edu.sg::ebccdfe6-6d8e-4bb7-a8da-c7c567cd8be0" providerId="AD" clId="Web-{95A38589-661F-FBCD-A1BE-E3AD19A714FB}" dt="2024-06-19T14:59:25.486" v="1489"/>
          <ac:graphicFrameMkLst>
            <pc:docMk/>
            <pc:sldMk cId="0" sldId="258"/>
            <ac:graphicFrameMk id="41" creationId="{DB34BAAF-F465-1505-BA69-61EFE964157E}"/>
          </ac:graphicFrameMkLst>
        </pc:graphicFrameChg>
        <pc:graphicFrameChg chg="add del mod modGraphic">
          <ac:chgData name="Kruti CHANDRASHEKAR" userId="S::kruti.c.2023@mitb.smu.edu.sg::ebccdfe6-6d8e-4bb7-a8da-c7c567cd8be0" providerId="AD" clId="Web-{95A38589-661F-FBCD-A1BE-E3AD19A714FB}" dt="2024-06-19T14:58:59.079" v="1486"/>
          <ac:graphicFrameMkLst>
            <pc:docMk/>
            <pc:sldMk cId="0" sldId="258"/>
            <ac:graphicFrameMk id="43" creationId="{128D0425-3B42-F523-7272-1202C914FA99}"/>
          </ac:graphicFrameMkLst>
        </pc:graphicFrameChg>
      </pc:sldChg>
      <pc:sldChg chg="ord">
        <pc:chgData name="Kruti CHANDRASHEKAR" userId="S::kruti.c.2023@mitb.smu.edu.sg::ebccdfe6-6d8e-4bb7-a8da-c7c567cd8be0" providerId="AD" clId="Web-{95A38589-661F-FBCD-A1BE-E3AD19A714FB}" dt="2024-06-19T14:46:36.996" v="1388"/>
        <pc:sldMkLst>
          <pc:docMk/>
          <pc:sldMk cId="0" sldId="285"/>
        </pc:sldMkLst>
      </pc:sldChg>
      <pc:sldChg chg="delSp modSp">
        <pc:chgData name="Kruti CHANDRASHEKAR" userId="S::kruti.c.2023@mitb.smu.edu.sg::ebccdfe6-6d8e-4bb7-a8da-c7c567cd8be0" providerId="AD" clId="Web-{95A38589-661F-FBCD-A1BE-E3AD19A714FB}" dt="2024-06-19T14:56:27.188" v="1484"/>
        <pc:sldMkLst>
          <pc:docMk/>
          <pc:sldMk cId="3601716197" sldId="309"/>
        </pc:sldMkLst>
        <pc:spChg chg="del mod">
          <ac:chgData name="Kruti CHANDRASHEKAR" userId="S::kruti.c.2023@mitb.smu.edu.sg::ebccdfe6-6d8e-4bb7-a8da-c7c567cd8be0" providerId="AD" clId="Web-{95A38589-661F-FBCD-A1BE-E3AD19A714FB}" dt="2024-06-19T14:54:15.031" v="1449"/>
          <ac:spMkLst>
            <pc:docMk/>
            <pc:sldMk cId="3601716197" sldId="309"/>
            <ac:spMk id="6" creationId="{8E923D84-C47E-BEBE-B01B-17C20056A1CF}"/>
          </ac:spMkLst>
        </pc:spChg>
        <pc:graphicFrameChg chg="mod modGraphic">
          <ac:chgData name="Kruti CHANDRASHEKAR" userId="S::kruti.c.2023@mitb.smu.edu.sg::ebccdfe6-6d8e-4bb7-a8da-c7c567cd8be0" providerId="AD" clId="Web-{95A38589-661F-FBCD-A1BE-E3AD19A714FB}" dt="2024-06-19T14:56:27.188" v="1484"/>
          <ac:graphicFrameMkLst>
            <pc:docMk/>
            <pc:sldMk cId="3601716197" sldId="309"/>
            <ac:graphicFrameMk id="4" creationId="{4CE201C8-13E7-C206-95E6-348FFBC00114}"/>
          </ac:graphicFrameMkLst>
        </pc:graphicFrameChg>
      </pc:sldChg>
      <pc:sldChg chg="modSp">
        <pc:chgData name="Kruti CHANDRASHEKAR" userId="S::kruti.c.2023@mitb.smu.edu.sg::ebccdfe6-6d8e-4bb7-a8da-c7c567cd8be0" providerId="AD" clId="Web-{95A38589-661F-FBCD-A1BE-E3AD19A714FB}" dt="2024-06-19T15:03:48.300" v="2511" actId="1076"/>
        <pc:sldMkLst>
          <pc:docMk/>
          <pc:sldMk cId="1424537479" sldId="312"/>
        </pc:sldMkLst>
        <pc:cxnChg chg="mod">
          <ac:chgData name="Kruti CHANDRASHEKAR" userId="S::kruti.c.2023@mitb.smu.edu.sg::ebccdfe6-6d8e-4bb7-a8da-c7c567cd8be0" providerId="AD" clId="Web-{95A38589-661F-FBCD-A1BE-E3AD19A714FB}" dt="2024-06-19T15:03:48.300" v="2511" actId="1076"/>
          <ac:cxnSpMkLst>
            <pc:docMk/>
            <pc:sldMk cId="1424537479" sldId="312"/>
            <ac:cxnSpMk id="27" creationId="{08F908E3-4999-1379-27A6-55CE0A322848}"/>
          </ac:cxnSpMkLst>
        </pc:cxnChg>
      </pc:sldChg>
      <pc:sldChg chg="ord">
        <pc:chgData name="Kruti CHANDRASHEKAR" userId="S::kruti.c.2023@mitb.smu.edu.sg::ebccdfe6-6d8e-4bb7-a8da-c7c567cd8be0" providerId="AD" clId="Web-{95A38589-661F-FBCD-A1BE-E3AD19A714FB}" dt="2024-06-19T15:01:54.831" v="2504"/>
        <pc:sldMkLst>
          <pc:docMk/>
          <pc:sldMk cId="2696514736" sldId="340"/>
        </pc:sldMkLst>
      </pc:sldChg>
      <pc:sldChg chg="ord">
        <pc:chgData name="Kruti CHANDRASHEKAR" userId="S::kruti.c.2023@mitb.smu.edu.sg::ebccdfe6-6d8e-4bb7-a8da-c7c567cd8be0" providerId="AD" clId="Web-{95A38589-661F-FBCD-A1BE-E3AD19A714FB}" dt="2024-06-19T14:45:58.746" v="1385"/>
        <pc:sldMkLst>
          <pc:docMk/>
          <pc:sldMk cId="2601638990" sldId="344"/>
        </pc:sldMkLst>
      </pc:sldChg>
      <pc:sldChg chg="modSp">
        <pc:chgData name="Kruti CHANDRASHEKAR" userId="S::kruti.c.2023@mitb.smu.edu.sg::ebccdfe6-6d8e-4bb7-a8da-c7c567cd8be0" providerId="AD" clId="Web-{95A38589-661F-FBCD-A1BE-E3AD19A714FB}" dt="2024-06-19T14:49:44.060" v="1407" actId="20577"/>
        <pc:sldMkLst>
          <pc:docMk/>
          <pc:sldMk cId="365005270" sldId="348"/>
        </pc:sldMkLst>
        <pc:spChg chg="mod">
          <ac:chgData name="Kruti CHANDRASHEKAR" userId="S::kruti.c.2023@mitb.smu.edu.sg::ebccdfe6-6d8e-4bb7-a8da-c7c567cd8be0" providerId="AD" clId="Web-{95A38589-661F-FBCD-A1BE-E3AD19A714FB}" dt="2024-06-19T14:49:44.060" v="1407" actId="20577"/>
          <ac:spMkLst>
            <pc:docMk/>
            <pc:sldMk cId="365005270" sldId="348"/>
            <ac:spMk id="2" creationId="{6211D2E2-7E0A-8CE9-6A1F-0D594D22CC04}"/>
          </ac:spMkLst>
        </pc:spChg>
      </pc:sldChg>
      <pc:sldChg chg="modSp">
        <pc:chgData name="Kruti CHANDRASHEKAR" userId="S::kruti.c.2023@mitb.smu.edu.sg::ebccdfe6-6d8e-4bb7-a8da-c7c567cd8be0" providerId="AD" clId="Web-{95A38589-661F-FBCD-A1BE-E3AD19A714FB}" dt="2024-06-19T15:06:04.051" v="2527" actId="14100"/>
        <pc:sldMkLst>
          <pc:docMk/>
          <pc:sldMk cId="863569733" sldId="351"/>
        </pc:sldMkLst>
        <pc:spChg chg="mod">
          <ac:chgData name="Kruti CHANDRASHEKAR" userId="S::kruti.c.2023@mitb.smu.edu.sg::ebccdfe6-6d8e-4bb7-a8da-c7c567cd8be0" providerId="AD" clId="Web-{95A38589-661F-FBCD-A1BE-E3AD19A714FB}" dt="2024-06-19T15:06:04.051" v="2527" actId="14100"/>
          <ac:spMkLst>
            <pc:docMk/>
            <pc:sldMk cId="863569733" sldId="351"/>
            <ac:spMk id="4" creationId="{2E0A4977-F35A-E1B1-6057-8F592B998550}"/>
          </ac:spMkLst>
        </pc:spChg>
      </pc:sldChg>
      <pc:sldChg chg="addSp modSp">
        <pc:chgData name="Kruti CHANDRASHEKAR" userId="S::kruti.c.2023@mitb.smu.edu.sg::ebccdfe6-6d8e-4bb7-a8da-c7c567cd8be0" providerId="AD" clId="Web-{95A38589-661F-FBCD-A1BE-E3AD19A714FB}" dt="2024-06-19T14:55:53.937" v="1477" actId="1076"/>
        <pc:sldMkLst>
          <pc:docMk/>
          <pc:sldMk cId="1233937272" sldId="356"/>
        </pc:sldMkLst>
        <pc:spChg chg="add mod">
          <ac:chgData name="Kruti CHANDRASHEKAR" userId="S::kruti.c.2023@mitb.smu.edu.sg::ebccdfe6-6d8e-4bb7-a8da-c7c567cd8be0" providerId="AD" clId="Web-{95A38589-661F-FBCD-A1BE-E3AD19A714FB}" dt="2024-06-19T14:55:53.937" v="1477" actId="1076"/>
          <ac:spMkLst>
            <pc:docMk/>
            <pc:sldMk cId="1233937272" sldId="356"/>
            <ac:spMk id="4" creationId="{BEE60C49-51BA-7CC7-00C2-BABA9515F69B}"/>
          </ac:spMkLst>
        </pc:spChg>
        <pc:graphicFrameChg chg="modGraphic">
          <ac:chgData name="Kruti CHANDRASHEKAR" userId="S::kruti.c.2023@mitb.smu.edu.sg::ebccdfe6-6d8e-4bb7-a8da-c7c567cd8be0" providerId="AD" clId="Web-{95A38589-661F-FBCD-A1BE-E3AD19A714FB}" dt="2024-06-19T14:51:15.201" v="1418"/>
          <ac:graphicFrameMkLst>
            <pc:docMk/>
            <pc:sldMk cId="1233937272" sldId="356"/>
            <ac:graphicFrameMk id="3" creationId="{B31277E5-B50E-D115-83F5-2223E7BF76F4}"/>
          </ac:graphicFrameMkLst>
        </pc:graphicFrameChg>
      </pc:sldChg>
      <pc:sldChg chg="addSp modSp">
        <pc:chgData name="Kruti CHANDRASHEKAR" userId="S::kruti.c.2023@mitb.smu.edu.sg::ebccdfe6-6d8e-4bb7-a8da-c7c567cd8be0" providerId="AD" clId="Web-{95A38589-661F-FBCD-A1BE-E3AD19A714FB}" dt="2024-06-19T14:55:25.984" v="1473" actId="1076"/>
        <pc:sldMkLst>
          <pc:docMk/>
          <pc:sldMk cId="1288799176" sldId="358"/>
        </pc:sldMkLst>
        <pc:spChg chg="mod">
          <ac:chgData name="Kruti CHANDRASHEKAR" userId="S::kruti.c.2023@mitb.smu.edu.sg::ebccdfe6-6d8e-4bb7-a8da-c7c567cd8be0" providerId="AD" clId="Web-{95A38589-661F-FBCD-A1BE-E3AD19A714FB}" dt="2024-06-19T14:55:08.343" v="1463" actId="1076"/>
          <ac:spMkLst>
            <pc:docMk/>
            <pc:sldMk cId="1288799176" sldId="358"/>
            <ac:spMk id="4" creationId="{F2B309E1-ADE0-56EA-F9B9-720850142430}"/>
          </ac:spMkLst>
        </pc:spChg>
        <pc:spChg chg="add mod">
          <ac:chgData name="Kruti CHANDRASHEKAR" userId="S::kruti.c.2023@mitb.smu.edu.sg::ebccdfe6-6d8e-4bb7-a8da-c7c567cd8be0" providerId="AD" clId="Web-{95A38589-661F-FBCD-A1BE-E3AD19A714FB}" dt="2024-06-19T14:55:25.984" v="1473" actId="1076"/>
          <ac:spMkLst>
            <pc:docMk/>
            <pc:sldMk cId="1288799176" sldId="358"/>
            <ac:spMk id="5" creationId="{D00BDD08-6046-D229-DC24-2360931F80B9}"/>
          </ac:spMkLst>
        </pc:spChg>
        <pc:graphicFrameChg chg="mod modGraphic">
          <ac:chgData name="Kruti CHANDRASHEKAR" userId="S::kruti.c.2023@mitb.smu.edu.sg::ebccdfe6-6d8e-4bb7-a8da-c7c567cd8be0" providerId="AD" clId="Web-{95A38589-661F-FBCD-A1BE-E3AD19A714FB}" dt="2024-06-19T14:54:21.031" v="1451" actId="1076"/>
          <ac:graphicFrameMkLst>
            <pc:docMk/>
            <pc:sldMk cId="1288799176" sldId="358"/>
            <ac:graphicFrameMk id="3" creationId="{B31277E5-B50E-D115-83F5-2223E7BF76F4}"/>
          </ac:graphicFrameMkLst>
        </pc:graphicFrameChg>
      </pc:sldChg>
      <pc:sldChg chg="modSp">
        <pc:chgData name="Kruti CHANDRASHEKAR" userId="S::kruti.c.2023@mitb.smu.edu.sg::ebccdfe6-6d8e-4bb7-a8da-c7c567cd8be0" providerId="AD" clId="Web-{95A38589-661F-FBCD-A1BE-E3AD19A714FB}" dt="2024-06-19T15:03:19.894" v="2508" actId="14100"/>
        <pc:sldMkLst>
          <pc:docMk/>
          <pc:sldMk cId="3393890468" sldId="368"/>
        </pc:sldMkLst>
        <pc:graphicFrameChg chg="mod">
          <ac:chgData name="Kruti CHANDRASHEKAR" userId="S::kruti.c.2023@mitb.smu.edu.sg::ebccdfe6-6d8e-4bb7-a8da-c7c567cd8be0" providerId="AD" clId="Web-{95A38589-661F-FBCD-A1BE-E3AD19A714FB}" dt="2024-06-19T15:03:19.894" v="2508" actId="14100"/>
          <ac:graphicFrameMkLst>
            <pc:docMk/>
            <pc:sldMk cId="3393890468" sldId="368"/>
            <ac:graphicFrameMk id="5" creationId="{8591F9B7-6074-DE0B-BC78-ACFCD6631DD0}"/>
          </ac:graphicFrameMkLst>
        </pc:graphicFrameChg>
      </pc:sldChg>
      <pc:sldChg chg="modSp">
        <pc:chgData name="Kruti CHANDRASHEKAR" userId="S::kruti.c.2023@mitb.smu.edu.sg::ebccdfe6-6d8e-4bb7-a8da-c7c567cd8be0" providerId="AD" clId="Web-{95A38589-661F-FBCD-A1BE-E3AD19A714FB}" dt="2024-06-19T15:03:31.769" v="2510" actId="14100"/>
        <pc:sldMkLst>
          <pc:docMk/>
          <pc:sldMk cId="2876223709" sldId="369"/>
        </pc:sldMkLst>
        <pc:graphicFrameChg chg="mod">
          <ac:chgData name="Kruti CHANDRASHEKAR" userId="S::kruti.c.2023@mitb.smu.edu.sg::ebccdfe6-6d8e-4bb7-a8da-c7c567cd8be0" providerId="AD" clId="Web-{95A38589-661F-FBCD-A1BE-E3AD19A714FB}" dt="2024-06-19T15:03:31.769" v="2510" actId="14100"/>
          <ac:graphicFrameMkLst>
            <pc:docMk/>
            <pc:sldMk cId="2876223709" sldId="369"/>
            <ac:graphicFrameMk id="7" creationId="{392AB908-8D58-ECB5-2C1A-22C45564139E}"/>
          </ac:graphicFrameMkLst>
        </pc:graphicFrameChg>
      </pc:sldChg>
      <pc:sldChg chg="addSp delSp modSp ord">
        <pc:chgData name="Kruti CHANDRASHEKAR" userId="S::kruti.c.2023@mitb.smu.edu.sg::ebccdfe6-6d8e-4bb7-a8da-c7c567cd8be0" providerId="AD" clId="Web-{95A38589-661F-FBCD-A1BE-E3AD19A714FB}" dt="2024-06-19T14:46:55.168" v="1393" actId="20577"/>
        <pc:sldMkLst>
          <pc:docMk/>
          <pc:sldMk cId="323619548" sldId="375"/>
        </pc:sldMkLst>
        <pc:graphicFrameChg chg="add del modGraphic">
          <ac:chgData name="Kruti CHANDRASHEKAR" userId="S::kruti.c.2023@mitb.smu.edu.sg::ebccdfe6-6d8e-4bb7-a8da-c7c567cd8be0" providerId="AD" clId="Web-{95A38589-661F-FBCD-A1BE-E3AD19A714FB}" dt="2024-06-19T14:46:55.168" v="1393" actId="20577"/>
          <ac:graphicFrameMkLst>
            <pc:docMk/>
            <pc:sldMk cId="323619548" sldId="375"/>
            <ac:graphicFrameMk id="6" creationId="{A5C58897-A532-B9F3-D23B-46545032AA0F}"/>
          </ac:graphicFrameMkLst>
        </pc:graphicFrameChg>
      </pc:sldChg>
      <pc:sldChg chg="ord">
        <pc:chgData name="Kruti CHANDRASHEKAR" userId="S::kruti.c.2023@mitb.smu.edu.sg::ebccdfe6-6d8e-4bb7-a8da-c7c567cd8be0" providerId="AD" clId="Web-{95A38589-661F-FBCD-A1BE-E3AD19A714FB}" dt="2024-06-19T15:00:20.939" v="1491"/>
        <pc:sldMkLst>
          <pc:docMk/>
          <pc:sldMk cId="2686217246" sldId="379"/>
        </pc:sldMkLst>
      </pc:sldChg>
      <pc:sldChg chg="modSp mod ord setBg modClrScheme modShow chgLayout">
        <pc:chgData name="Kruti CHANDRASHEKAR" userId="S::kruti.c.2023@mitb.smu.edu.sg::ebccdfe6-6d8e-4bb7-a8da-c7c567cd8be0" providerId="AD" clId="Web-{95A38589-661F-FBCD-A1BE-E3AD19A714FB}" dt="2024-06-19T15:00:55.955" v="1762"/>
        <pc:sldMkLst>
          <pc:docMk/>
          <pc:sldMk cId="2030891613" sldId="380"/>
        </pc:sldMkLst>
        <pc:graphicFrameChg chg="mod modGraphic">
          <ac:chgData name="Kruti CHANDRASHEKAR" userId="S::kruti.c.2023@mitb.smu.edu.sg::ebccdfe6-6d8e-4bb7-a8da-c7c567cd8be0" providerId="AD" clId="Web-{95A38589-661F-FBCD-A1BE-E3AD19A714FB}" dt="2024-06-19T15:00:55.955" v="1762"/>
          <ac:graphicFrameMkLst>
            <pc:docMk/>
            <pc:sldMk cId="2030891613" sldId="380"/>
            <ac:graphicFrameMk id="3" creationId="{FCFE1935-1FBC-D78B-F3A8-DCB612E465B7}"/>
          </ac:graphicFrameMkLst>
        </pc:graphicFrameChg>
      </pc:sldChg>
      <pc:sldChg chg="modSp mod modClrScheme modShow chgLayout">
        <pc:chgData name="Kruti CHANDRASHEKAR" userId="S::kruti.c.2023@mitb.smu.edu.sg::ebccdfe6-6d8e-4bb7-a8da-c7c567cd8be0" providerId="AD" clId="Web-{95A38589-661F-FBCD-A1BE-E3AD19A714FB}" dt="2024-06-19T15:01:18.362" v="2045"/>
        <pc:sldMkLst>
          <pc:docMk/>
          <pc:sldMk cId="312710517" sldId="381"/>
        </pc:sldMkLst>
        <pc:graphicFrameChg chg="mod modGraphic">
          <ac:chgData name="Kruti CHANDRASHEKAR" userId="S::kruti.c.2023@mitb.smu.edu.sg::ebccdfe6-6d8e-4bb7-a8da-c7c567cd8be0" providerId="AD" clId="Web-{95A38589-661F-FBCD-A1BE-E3AD19A714FB}" dt="2024-06-19T15:01:18.362" v="2045"/>
          <ac:graphicFrameMkLst>
            <pc:docMk/>
            <pc:sldMk cId="312710517" sldId="381"/>
            <ac:graphicFrameMk id="6" creationId="{286A1236-8D30-6F2C-2ACB-A7B60BEEEBE7}"/>
          </ac:graphicFrameMkLst>
        </pc:graphicFrameChg>
      </pc:sldChg>
      <pc:sldChg chg="modSp mod modClrScheme modShow chgLayout">
        <pc:chgData name="Kruti CHANDRASHEKAR" userId="S::kruti.c.2023@mitb.smu.edu.sg::ebccdfe6-6d8e-4bb7-a8da-c7c567cd8be0" providerId="AD" clId="Web-{95A38589-661F-FBCD-A1BE-E3AD19A714FB}" dt="2024-06-19T15:01:35.034" v="2274"/>
        <pc:sldMkLst>
          <pc:docMk/>
          <pc:sldMk cId="4294685916" sldId="382"/>
        </pc:sldMkLst>
        <pc:graphicFrameChg chg="mod modGraphic">
          <ac:chgData name="Kruti CHANDRASHEKAR" userId="S::kruti.c.2023@mitb.smu.edu.sg::ebccdfe6-6d8e-4bb7-a8da-c7c567cd8be0" providerId="AD" clId="Web-{95A38589-661F-FBCD-A1BE-E3AD19A714FB}" dt="2024-06-19T15:01:35.034" v="2274"/>
          <ac:graphicFrameMkLst>
            <pc:docMk/>
            <pc:sldMk cId="4294685916" sldId="382"/>
            <ac:graphicFrameMk id="3" creationId="{B76A5F22-49ED-ABE4-798C-A57BC27C3B6D}"/>
          </ac:graphicFrameMkLst>
        </pc:graphicFrameChg>
      </pc:sldChg>
      <pc:sldChg chg="modSp mod modClrScheme modShow chgLayout">
        <pc:chgData name="Kruti CHANDRASHEKAR" userId="S::kruti.c.2023@mitb.smu.edu.sg::ebccdfe6-6d8e-4bb7-a8da-c7c567cd8be0" providerId="AD" clId="Web-{95A38589-661F-FBCD-A1BE-E3AD19A714FB}" dt="2024-06-19T15:01:47.018" v="2503"/>
        <pc:sldMkLst>
          <pc:docMk/>
          <pc:sldMk cId="1663526408" sldId="383"/>
        </pc:sldMkLst>
        <pc:graphicFrameChg chg="mod modGraphic">
          <ac:chgData name="Kruti CHANDRASHEKAR" userId="S::kruti.c.2023@mitb.smu.edu.sg::ebccdfe6-6d8e-4bb7-a8da-c7c567cd8be0" providerId="AD" clId="Web-{95A38589-661F-FBCD-A1BE-E3AD19A714FB}" dt="2024-06-19T15:01:47.018" v="2503"/>
          <ac:graphicFrameMkLst>
            <pc:docMk/>
            <pc:sldMk cId="1663526408" sldId="383"/>
            <ac:graphicFrameMk id="6" creationId="{BCA25B2B-63C6-52FF-34F7-DD6A49EB9B16}"/>
          </ac:graphicFrameMkLst>
        </pc:graphicFrameChg>
      </pc:sldChg>
    </pc:docChg>
  </pc:docChgLst>
  <pc:docChgLst>
    <pc:chgData name="Kruti CHANDRASHEKAR" userId="S::kruti.c.2023@mitb.smu.edu.sg::ebccdfe6-6d8e-4bb7-a8da-c7c567cd8be0" providerId="AD" clId="Web-{04EE9052-2240-7448-53B2-60232E274944}"/>
    <pc:docChg chg="addSld delSld modSld">
      <pc:chgData name="Kruti CHANDRASHEKAR" userId="S::kruti.c.2023@mitb.smu.edu.sg::ebccdfe6-6d8e-4bb7-a8da-c7c567cd8be0" providerId="AD" clId="Web-{04EE9052-2240-7448-53B2-60232E274944}" dt="2024-06-17T20:55:22.487" v="11"/>
      <pc:docMkLst>
        <pc:docMk/>
      </pc:docMkLst>
      <pc:sldChg chg="modCm">
        <pc:chgData name="Kruti CHANDRASHEKAR" userId="S::kruti.c.2023@mitb.smu.edu.sg::ebccdfe6-6d8e-4bb7-a8da-c7c567cd8be0" providerId="AD" clId="Web-{04EE9052-2240-7448-53B2-60232E274944}" dt="2024-06-17T20:53:53.862" v="10"/>
        <pc:sldMkLst>
          <pc:docMk/>
          <pc:sldMk cId="3601716197" sldId="309"/>
        </pc:sldMkLst>
        <pc:extLst>
          <p:ext xmlns:p="http://schemas.openxmlformats.org/presentationml/2006/main" uri="{D6D511B9-2390-475A-947B-AFAB55BFBCF1}">
            <pc226:cmChg xmlns:pc226="http://schemas.microsoft.com/office/powerpoint/2022/06/main/command" chg="">
              <pc226:chgData name="Kruti CHANDRASHEKAR" userId="S::kruti.c.2023@mitb.smu.edu.sg::ebccdfe6-6d8e-4bb7-a8da-c7c567cd8be0" providerId="AD" clId="Web-{04EE9052-2240-7448-53B2-60232E274944}" dt="2024-06-17T20:53:53.862" v="10"/>
              <pc2:cmMkLst xmlns:pc2="http://schemas.microsoft.com/office/powerpoint/2019/9/main/command">
                <pc:docMk/>
                <pc:sldMk cId="3601716197" sldId="309"/>
                <pc2:cmMk id="{1A15D9F3-4F68-4487-A66E-A0C57C979731}"/>
              </pc2:cmMkLst>
              <pc226:cmRplyChg chg="add">
                <pc226:chgData name="Kruti CHANDRASHEKAR" userId="S::kruti.c.2023@mitb.smu.edu.sg::ebccdfe6-6d8e-4bb7-a8da-c7c567cd8be0" providerId="AD" clId="Web-{04EE9052-2240-7448-53B2-60232E274944}" dt="2024-06-17T20:53:53.862" v="10"/>
                <pc2:cmRplyMkLst xmlns:pc2="http://schemas.microsoft.com/office/powerpoint/2019/9/main/command">
                  <pc:docMk/>
                  <pc:sldMk cId="3601716197" sldId="309"/>
                  <pc2:cmMk id="{1A15D9F3-4F68-4487-A66E-A0C57C979731}"/>
                  <pc2:cmRplyMk id="{B78137BE-2962-4FE2-9A49-F7C9B12A06AB}"/>
                </pc2:cmRplyMkLst>
              </pc226:cmRplyChg>
            </pc226:cmChg>
          </p:ext>
        </pc:extLst>
      </pc:sldChg>
      <pc:sldChg chg="addSp delSp modSp del">
        <pc:chgData name="Kruti CHANDRASHEKAR" userId="S::kruti.c.2023@mitb.smu.edu.sg::ebccdfe6-6d8e-4bb7-a8da-c7c567cd8be0" providerId="AD" clId="Web-{04EE9052-2240-7448-53B2-60232E274944}" dt="2024-06-17T20:48:35.236" v="7"/>
        <pc:sldMkLst>
          <pc:docMk/>
          <pc:sldMk cId="3063694540" sldId="339"/>
        </pc:sldMkLst>
        <pc:spChg chg="add mod">
          <ac:chgData name="Kruti CHANDRASHEKAR" userId="S::kruti.c.2023@mitb.smu.edu.sg::ebccdfe6-6d8e-4bb7-a8da-c7c567cd8be0" providerId="AD" clId="Web-{04EE9052-2240-7448-53B2-60232E274944}" dt="2024-06-17T20:48:29.627" v="6"/>
          <ac:spMkLst>
            <pc:docMk/>
            <pc:sldMk cId="3063694540" sldId="339"/>
            <ac:spMk id="3" creationId="{18EB1AC1-E6A8-73A4-4EC4-FE340084682F}"/>
          </ac:spMkLst>
        </pc:spChg>
        <pc:spChg chg="del">
          <ac:chgData name="Kruti CHANDRASHEKAR" userId="S::kruti.c.2023@mitb.smu.edu.sg::ebccdfe6-6d8e-4bb7-a8da-c7c567cd8be0" providerId="AD" clId="Web-{04EE9052-2240-7448-53B2-60232E274944}" dt="2024-06-17T20:48:29.627" v="6"/>
          <ac:spMkLst>
            <pc:docMk/>
            <pc:sldMk cId="3063694540" sldId="339"/>
            <ac:spMk id="6" creationId="{12FDCDB3-2A88-128D-C124-28DB70E0822C}"/>
          </ac:spMkLst>
        </pc:spChg>
        <pc:spChg chg="del">
          <ac:chgData name="Kruti CHANDRASHEKAR" userId="S::kruti.c.2023@mitb.smu.edu.sg::ebccdfe6-6d8e-4bb7-a8da-c7c567cd8be0" providerId="AD" clId="Web-{04EE9052-2240-7448-53B2-60232E274944}" dt="2024-06-17T20:48:29.564" v="4"/>
          <ac:spMkLst>
            <pc:docMk/>
            <pc:sldMk cId="3063694540" sldId="339"/>
            <ac:spMk id="7" creationId="{1F8C3E20-1440-D9EA-AA4D-276263488061}"/>
          </ac:spMkLst>
        </pc:spChg>
        <pc:picChg chg="del">
          <ac:chgData name="Kruti CHANDRASHEKAR" userId="S::kruti.c.2023@mitb.smu.edu.sg::ebccdfe6-6d8e-4bb7-a8da-c7c567cd8be0" providerId="AD" clId="Web-{04EE9052-2240-7448-53B2-60232E274944}" dt="2024-06-17T20:48:29.564" v="5"/>
          <ac:picMkLst>
            <pc:docMk/>
            <pc:sldMk cId="3063694540" sldId="339"/>
            <ac:picMk id="5" creationId="{5FD628F0-3A71-F18C-04F0-928A55EB7FF9}"/>
          </ac:picMkLst>
        </pc:picChg>
      </pc:sldChg>
      <pc:sldChg chg="addCm">
        <pc:chgData name="Kruti CHANDRASHEKAR" userId="S::kruti.c.2023@mitb.smu.edu.sg::ebccdfe6-6d8e-4bb7-a8da-c7c567cd8be0" providerId="AD" clId="Web-{04EE9052-2240-7448-53B2-60232E274944}" dt="2024-06-17T20:51:58.455" v="9"/>
        <pc:sldMkLst>
          <pc:docMk/>
          <pc:sldMk cId="2465754347" sldId="360"/>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04EE9052-2240-7448-53B2-60232E274944}" dt="2024-06-17T20:51:58.455" v="9"/>
              <pc2:cmMkLst xmlns:pc2="http://schemas.microsoft.com/office/powerpoint/2019/9/main/command">
                <pc:docMk/>
                <pc:sldMk cId="2465754347" sldId="360"/>
                <pc2:cmMk id="{6689E810-E6A1-42F0-AA3C-895A63B500E4}"/>
              </pc2:cmMkLst>
            </pc226:cmChg>
          </p:ext>
        </pc:extLst>
      </pc:sldChg>
      <pc:sldChg chg="modSp">
        <pc:chgData name="Kruti CHANDRASHEKAR" userId="S::kruti.c.2023@mitb.smu.edu.sg::ebccdfe6-6d8e-4bb7-a8da-c7c567cd8be0" providerId="AD" clId="Web-{04EE9052-2240-7448-53B2-60232E274944}" dt="2024-06-17T20:48:13.861" v="2" actId="1076"/>
        <pc:sldMkLst>
          <pc:docMk/>
          <pc:sldMk cId="3649075341" sldId="362"/>
        </pc:sldMkLst>
        <pc:picChg chg="mod">
          <ac:chgData name="Kruti CHANDRASHEKAR" userId="S::kruti.c.2023@mitb.smu.edu.sg::ebccdfe6-6d8e-4bb7-a8da-c7c567cd8be0" providerId="AD" clId="Web-{04EE9052-2240-7448-53B2-60232E274944}" dt="2024-06-17T20:48:13.861" v="2" actId="1076"/>
          <ac:picMkLst>
            <pc:docMk/>
            <pc:sldMk cId="3649075341" sldId="362"/>
            <ac:picMk id="7" creationId="{BAB372E1-6A83-2517-EDE5-FAE13CFDF332}"/>
          </ac:picMkLst>
        </pc:picChg>
        <pc:picChg chg="mod">
          <ac:chgData name="Kruti CHANDRASHEKAR" userId="S::kruti.c.2023@mitb.smu.edu.sg::ebccdfe6-6d8e-4bb7-a8da-c7c567cd8be0" providerId="AD" clId="Web-{04EE9052-2240-7448-53B2-60232E274944}" dt="2024-06-17T20:48:08.080" v="0" actId="14100"/>
          <ac:picMkLst>
            <pc:docMk/>
            <pc:sldMk cId="3649075341" sldId="362"/>
            <ac:picMk id="10" creationId="{02087853-1D93-B59F-108A-A1B895262C77}"/>
          </ac:picMkLst>
        </pc:picChg>
      </pc:sldChg>
      <pc:sldChg chg="add replId">
        <pc:chgData name="Kruti CHANDRASHEKAR" userId="S::kruti.c.2023@mitb.smu.edu.sg::ebccdfe6-6d8e-4bb7-a8da-c7c567cd8be0" providerId="AD" clId="Web-{04EE9052-2240-7448-53B2-60232E274944}" dt="2024-06-17T20:48:21.892" v="3"/>
        <pc:sldMkLst>
          <pc:docMk/>
          <pc:sldMk cId="957639391" sldId="363"/>
        </pc:sldMkLst>
      </pc:sldChg>
      <pc:sldChg chg="add addCm">
        <pc:chgData name="Kruti CHANDRASHEKAR" userId="S::kruti.c.2023@mitb.smu.edu.sg::ebccdfe6-6d8e-4bb7-a8da-c7c567cd8be0" providerId="AD" clId="Web-{04EE9052-2240-7448-53B2-60232E274944}" dt="2024-06-17T20:55:22.487" v="11"/>
        <pc:sldMkLst>
          <pc:docMk/>
          <pc:sldMk cId="3913218981" sldId="364"/>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04EE9052-2240-7448-53B2-60232E274944}" dt="2024-06-17T20:55:22.487" v="11"/>
              <pc2:cmMkLst xmlns:pc2="http://schemas.microsoft.com/office/powerpoint/2019/9/main/command">
                <pc:docMk/>
                <pc:sldMk cId="3913218981" sldId="364"/>
                <pc2:cmMk id="{ACBE7CA9-06B1-4F7E-9169-AC0F52190E36}"/>
              </pc2:cmMkLst>
            </pc226:cmChg>
          </p:ext>
        </pc:extLst>
      </pc:sldChg>
    </pc:docChg>
  </pc:docChgLst>
  <pc:docChgLst>
    <pc:chgData name="LI Zongzheng" userId="S::zzli.2023@mitb.smu.edu.sg::9bf8e644-a0d9-4c1c-9ac9-40231a3c1fcc" providerId="AD" clId="Web-{B466EB6A-F46D-6EBD-2E21-CB02DDA49BEB}"/>
    <pc:docChg chg="addSld modSld">
      <pc:chgData name="LI Zongzheng" userId="S::zzli.2023@mitb.smu.edu.sg::9bf8e644-a0d9-4c1c-9ac9-40231a3c1fcc" providerId="AD" clId="Web-{B466EB6A-F46D-6EBD-2E21-CB02DDA49BEB}" dt="2024-05-26T08:02:09.088" v="407" actId="20577"/>
      <pc:docMkLst>
        <pc:docMk/>
      </pc:docMkLst>
      <pc:sldChg chg="modSp">
        <pc:chgData name="LI Zongzheng" userId="S::zzli.2023@mitb.smu.edu.sg::9bf8e644-a0d9-4c1c-9ac9-40231a3c1fcc" providerId="AD" clId="Web-{B466EB6A-F46D-6EBD-2E21-CB02DDA49BEB}" dt="2024-05-26T05:02:13.080" v="161" actId="20577"/>
        <pc:sldMkLst>
          <pc:docMk/>
          <pc:sldMk cId="0" sldId="278"/>
        </pc:sldMkLst>
        <pc:spChg chg="mod">
          <ac:chgData name="LI Zongzheng" userId="S::zzli.2023@mitb.smu.edu.sg::9bf8e644-a0d9-4c1c-9ac9-40231a3c1fcc" providerId="AD" clId="Web-{B466EB6A-F46D-6EBD-2E21-CB02DDA49BEB}" dt="2024-05-26T05:02:13.080" v="161" actId="20577"/>
          <ac:spMkLst>
            <pc:docMk/>
            <pc:sldMk cId="0" sldId="278"/>
            <ac:spMk id="1224" creationId="{00000000-0000-0000-0000-000000000000}"/>
          </ac:spMkLst>
        </pc:spChg>
        <pc:spChg chg="mod">
          <ac:chgData name="LI Zongzheng" userId="S::zzli.2023@mitb.smu.edu.sg::9bf8e644-a0d9-4c1c-9ac9-40231a3c1fcc" providerId="AD" clId="Web-{B466EB6A-F46D-6EBD-2E21-CB02DDA49BEB}" dt="2024-05-26T05:00:53.345" v="79" actId="20577"/>
          <ac:spMkLst>
            <pc:docMk/>
            <pc:sldMk cId="0" sldId="278"/>
            <ac:spMk id="1228" creationId="{00000000-0000-0000-0000-000000000000}"/>
          </ac:spMkLst>
        </pc:spChg>
        <pc:spChg chg="mod">
          <ac:chgData name="LI Zongzheng" userId="S::zzli.2023@mitb.smu.edu.sg::9bf8e644-a0d9-4c1c-9ac9-40231a3c1fcc" providerId="AD" clId="Web-{B466EB6A-F46D-6EBD-2E21-CB02DDA49BEB}" dt="2024-05-26T04:59:48.485" v="46" actId="20577"/>
          <ac:spMkLst>
            <pc:docMk/>
            <pc:sldMk cId="0" sldId="278"/>
            <ac:spMk id="1229" creationId="{00000000-0000-0000-0000-000000000000}"/>
          </ac:spMkLst>
        </pc:spChg>
        <pc:spChg chg="mod">
          <ac:chgData name="LI Zongzheng" userId="S::zzli.2023@mitb.smu.edu.sg::9bf8e644-a0d9-4c1c-9ac9-40231a3c1fcc" providerId="AD" clId="Web-{B466EB6A-F46D-6EBD-2E21-CB02DDA49BEB}" dt="2024-05-26T05:00:58.079" v="85" actId="20577"/>
          <ac:spMkLst>
            <pc:docMk/>
            <pc:sldMk cId="0" sldId="278"/>
            <ac:spMk id="1230" creationId="{00000000-0000-0000-0000-000000000000}"/>
          </ac:spMkLst>
        </pc:spChg>
        <pc:spChg chg="mod">
          <ac:chgData name="LI Zongzheng" userId="S::zzli.2023@mitb.smu.edu.sg::9bf8e644-a0d9-4c1c-9ac9-40231a3c1fcc" providerId="AD" clId="Web-{B466EB6A-F46D-6EBD-2E21-CB02DDA49BEB}" dt="2024-05-26T05:01:58.502" v="142" actId="20577"/>
          <ac:spMkLst>
            <pc:docMk/>
            <pc:sldMk cId="0" sldId="278"/>
            <ac:spMk id="1231" creationId="{00000000-0000-0000-0000-000000000000}"/>
          </ac:spMkLst>
        </pc:spChg>
        <pc:spChg chg="mod">
          <ac:chgData name="LI Zongzheng" userId="S::zzli.2023@mitb.smu.edu.sg::9bf8e644-a0d9-4c1c-9ac9-40231a3c1fcc" providerId="AD" clId="Web-{B466EB6A-F46D-6EBD-2E21-CB02DDA49BEB}" dt="2024-05-26T05:01:42.830" v="132" actId="1076"/>
          <ac:spMkLst>
            <pc:docMk/>
            <pc:sldMk cId="0" sldId="278"/>
            <ac:spMk id="1232" creationId="{00000000-0000-0000-0000-000000000000}"/>
          </ac:spMkLst>
        </pc:spChg>
        <pc:spChg chg="mod">
          <ac:chgData name="LI Zongzheng" userId="S::zzli.2023@mitb.smu.edu.sg::9bf8e644-a0d9-4c1c-9ac9-40231a3c1fcc" providerId="AD" clId="Web-{B466EB6A-F46D-6EBD-2E21-CB02DDA49BEB}" dt="2024-05-26T05:00:35.095" v="62" actId="20577"/>
          <ac:spMkLst>
            <pc:docMk/>
            <pc:sldMk cId="0" sldId="278"/>
            <ac:spMk id="1233" creationId="{00000000-0000-0000-0000-000000000000}"/>
          </ac:spMkLst>
        </pc:spChg>
        <pc:spChg chg="mod">
          <ac:chgData name="LI Zongzheng" userId="S::zzli.2023@mitb.smu.edu.sg::9bf8e644-a0d9-4c1c-9ac9-40231a3c1fcc" providerId="AD" clId="Web-{B466EB6A-F46D-6EBD-2E21-CB02DDA49BEB}" dt="2024-05-26T05:01:14.345" v="108" actId="20577"/>
          <ac:spMkLst>
            <pc:docMk/>
            <pc:sldMk cId="0" sldId="278"/>
            <ac:spMk id="1234" creationId="{00000000-0000-0000-0000-000000000000}"/>
          </ac:spMkLst>
        </pc:spChg>
        <pc:spChg chg="mod">
          <ac:chgData name="LI Zongzheng" userId="S::zzli.2023@mitb.smu.edu.sg::9bf8e644-a0d9-4c1c-9ac9-40231a3c1fcc" providerId="AD" clId="Web-{B466EB6A-F46D-6EBD-2E21-CB02DDA49BEB}" dt="2024-05-26T05:01:48.564" v="133" actId="1076"/>
          <ac:spMkLst>
            <pc:docMk/>
            <pc:sldMk cId="0" sldId="278"/>
            <ac:spMk id="1235" creationId="{00000000-0000-0000-0000-000000000000}"/>
          </ac:spMkLst>
        </pc:spChg>
        <pc:cxnChg chg="mod">
          <ac:chgData name="LI Zongzheng" userId="S::zzli.2023@mitb.smu.edu.sg::9bf8e644-a0d9-4c1c-9ac9-40231a3c1fcc" providerId="AD" clId="Web-{B466EB6A-F46D-6EBD-2E21-CB02DDA49BEB}" dt="2024-05-26T05:01:42.830" v="132" actId="1076"/>
          <ac:cxnSpMkLst>
            <pc:docMk/>
            <pc:sldMk cId="0" sldId="278"/>
            <ac:cxnSpMk id="1238" creationId="{00000000-0000-0000-0000-000000000000}"/>
          </ac:cxnSpMkLst>
        </pc:cxnChg>
      </pc:sldChg>
      <pc:sldChg chg="addSp delSp modSp new">
        <pc:chgData name="LI Zongzheng" userId="S::zzli.2023@mitb.smu.edu.sg::9bf8e644-a0d9-4c1c-9ac9-40231a3c1fcc" providerId="AD" clId="Web-{B466EB6A-F46D-6EBD-2E21-CB02DDA49BEB}" dt="2024-05-26T07:32:11.215" v="405" actId="1076"/>
        <pc:sldMkLst>
          <pc:docMk/>
          <pc:sldMk cId="2983239401" sldId="308"/>
        </pc:sldMkLst>
        <pc:spChg chg="mod">
          <ac:chgData name="LI Zongzheng" userId="S::zzli.2023@mitb.smu.edu.sg::9bf8e644-a0d9-4c1c-9ac9-40231a3c1fcc" providerId="AD" clId="Web-{B466EB6A-F46D-6EBD-2E21-CB02DDA49BEB}" dt="2024-05-26T07:16:45.670" v="347" actId="1076"/>
          <ac:spMkLst>
            <pc:docMk/>
            <pc:sldMk cId="2983239401" sldId="308"/>
            <ac:spMk id="2" creationId="{66C1F1EE-7B88-42FF-2A3F-140FC2170FDD}"/>
          </ac:spMkLst>
        </pc:spChg>
        <pc:spChg chg="add mod">
          <ac:chgData name="LI Zongzheng" userId="S::zzli.2023@mitb.smu.edu.sg::9bf8e644-a0d9-4c1c-9ac9-40231a3c1fcc" providerId="AD" clId="Web-{B466EB6A-F46D-6EBD-2E21-CB02DDA49BEB}" dt="2024-05-26T07:32:11.215" v="405" actId="1076"/>
          <ac:spMkLst>
            <pc:docMk/>
            <pc:sldMk cId="2983239401" sldId="308"/>
            <ac:spMk id="4" creationId="{34BAC21B-202B-B957-418C-B8014A9CE759}"/>
          </ac:spMkLst>
        </pc:spChg>
        <pc:spChg chg="add del mod">
          <ac:chgData name="LI Zongzheng" userId="S::zzli.2023@mitb.smu.edu.sg::9bf8e644-a0d9-4c1c-9ac9-40231a3c1fcc" providerId="AD" clId="Web-{B466EB6A-F46D-6EBD-2E21-CB02DDA49BEB}" dt="2024-05-26T07:25:42.893" v="377"/>
          <ac:spMkLst>
            <pc:docMk/>
            <pc:sldMk cId="2983239401" sldId="308"/>
            <ac:spMk id="14" creationId="{0787BB94-47EC-E28D-29ED-0E79C35B37E6}"/>
          </ac:spMkLst>
        </pc:spChg>
        <pc:graphicFrameChg chg="add del">
          <ac:chgData name="LI Zongzheng" userId="S::zzli.2023@mitb.smu.edu.sg::9bf8e644-a0d9-4c1c-9ac9-40231a3c1fcc" providerId="AD" clId="Web-{B466EB6A-F46D-6EBD-2E21-CB02DDA49BEB}" dt="2024-05-26T07:24:27.406" v="372"/>
          <ac:graphicFrameMkLst>
            <pc:docMk/>
            <pc:sldMk cId="2983239401" sldId="308"/>
            <ac:graphicFrameMk id="6" creationId="{731D283C-FDB9-5A0F-7F97-E011D8A99570}"/>
          </ac:graphicFrameMkLst>
        </pc:graphicFrameChg>
        <pc:picChg chg="add mod">
          <ac:chgData name="LI Zongzheng" userId="S::zzli.2023@mitb.smu.edu.sg::9bf8e644-a0d9-4c1c-9ac9-40231a3c1fcc" providerId="AD" clId="Web-{B466EB6A-F46D-6EBD-2E21-CB02DDA49BEB}" dt="2024-05-26T07:19:30.674" v="364" actId="1076"/>
          <ac:picMkLst>
            <pc:docMk/>
            <pc:sldMk cId="2983239401" sldId="308"/>
            <ac:picMk id="3" creationId="{04A522C7-62EF-6C51-8DB1-1CA132398D35}"/>
          </ac:picMkLst>
        </pc:picChg>
      </pc:sldChg>
      <pc:sldChg chg="addSp delSp modSp new">
        <pc:chgData name="LI Zongzheng" userId="S::zzli.2023@mitb.smu.edu.sg::9bf8e644-a0d9-4c1c-9ac9-40231a3c1fcc" providerId="AD" clId="Web-{B466EB6A-F46D-6EBD-2E21-CB02DDA49BEB}" dt="2024-05-26T07:32:28.716" v="406" actId="1076"/>
        <pc:sldMkLst>
          <pc:docMk/>
          <pc:sldMk cId="3601716197" sldId="309"/>
        </pc:sldMkLst>
        <pc:spChg chg="mod">
          <ac:chgData name="LI Zongzheng" userId="S::zzli.2023@mitb.smu.edu.sg::9bf8e644-a0d9-4c1c-9ac9-40231a3c1fcc" providerId="AD" clId="Web-{B466EB6A-F46D-6EBD-2E21-CB02DDA49BEB}" dt="2024-05-26T07:31:58.902" v="404" actId="1076"/>
          <ac:spMkLst>
            <pc:docMk/>
            <pc:sldMk cId="3601716197" sldId="309"/>
            <ac:spMk id="2" creationId="{9FD44102-8962-034E-C498-15C00A9059E8}"/>
          </ac:spMkLst>
        </pc:spChg>
        <pc:spChg chg="add mod">
          <ac:chgData name="LI Zongzheng" userId="S::zzli.2023@mitb.smu.edu.sg::9bf8e644-a0d9-4c1c-9ac9-40231a3c1fcc" providerId="AD" clId="Web-{B466EB6A-F46D-6EBD-2E21-CB02DDA49BEB}" dt="2024-05-26T07:32:28.716" v="406" actId="1076"/>
          <ac:spMkLst>
            <pc:docMk/>
            <pc:sldMk cId="3601716197" sldId="309"/>
            <ac:spMk id="5" creationId="{08C75B13-C3BB-184F-B523-0854902F73C5}"/>
          </ac:spMkLst>
        </pc:spChg>
        <pc:spChg chg="add del mod">
          <ac:chgData name="LI Zongzheng" userId="S::zzli.2023@mitb.smu.edu.sg::9bf8e644-a0d9-4c1c-9ac9-40231a3c1fcc" providerId="AD" clId="Web-{B466EB6A-F46D-6EBD-2E21-CB02DDA49BEB}" dt="2024-05-26T07:27:15.770" v="385"/>
          <ac:spMkLst>
            <pc:docMk/>
            <pc:sldMk cId="3601716197" sldId="309"/>
            <ac:spMk id="11" creationId="{5D1BD4DA-6AA4-9AFE-111A-83EFC8F5AFD6}"/>
          </ac:spMkLst>
        </pc:spChg>
        <pc:grpChg chg="add del mod">
          <ac:chgData name="LI Zongzheng" userId="S::zzli.2023@mitb.smu.edu.sg::9bf8e644-a0d9-4c1c-9ac9-40231a3c1fcc" providerId="AD" clId="Web-{B466EB6A-F46D-6EBD-2E21-CB02DDA49BEB}" dt="2024-05-26T07:31:26.183" v="400"/>
          <ac:grpSpMkLst>
            <pc:docMk/>
            <pc:sldMk cId="3601716197" sldId="309"/>
            <ac:grpSpMk id="9" creationId="{46F952EC-749B-71EF-7EDD-24A759B34C71}"/>
          </ac:grpSpMkLst>
        </pc:grpChg>
        <pc:picChg chg="add del mod ord">
          <ac:chgData name="LI Zongzheng" userId="S::zzli.2023@mitb.smu.edu.sg::9bf8e644-a0d9-4c1c-9ac9-40231a3c1fcc" providerId="AD" clId="Web-{B466EB6A-F46D-6EBD-2E21-CB02DDA49BEB}" dt="2024-05-26T07:30:31.713" v="397"/>
          <ac:picMkLst>
            <pc:docMk/>
            <pc:sldMk cId="3601716197" sldId="309"/>
            <ac:picMk id="3" creationId="{808A6704-7A61-2BF6-95A6-CC317FC8D1B4}"/>
          </ac:picMkLst>
        </pc:picChg>
      </pc:sldChg>
      <pc:sldChg chg="modSp add replId">
        <pc:chgData name="LI Zongzheng" userId="S::zzli.2023@mitb.smu.edu.sg::9bf8e644-a0d9-4c1c-9ac9-40231a3c1fcc" providerId="AD" clId="Web-{B466EB6A-F46D-6EBD-2E21-CB02DDA49BEB}" dt="2024-05-26T07:04:41.542" v="297" actId="20577"/>
        <pc:sldMkLst>
          <pc:docMk/>
          <pc:sldMk cId="3782811807" sldId="314"/>
        </pc:sldMkLst>
        <pc:spChg chg="mod">
          <ac:chgData name="LI Zongzheng" userId="S::zzli.2023@mitb.smu.edu.sg::9bf8e644-a0d9-4c1c-9ac9-40231a3c1fcc" providerId="AD" clId="Web-{B466EB6A-F46D-6EBD-2E21-CB02DDA49BEB}" dt="2024-05-26T07:01:55.038" v="258" actId="20577"/>
          <ac:spMkLst>
            <pc:docMk/>
            <pc:sldMk cId="3782811807" sldId="314"/>
            <ac:spMk id="901" creationId="{00000000-0000-0000-0000-000000000000}"/>
          </ac:spMkLst>
        </pc:spChg>
        <pc:spChg chg="mod">
          <ac:chgData name="LI Zongzheng" userId="S::zzli.2023@mitb.smu.edu.sg::9bf8e644-a0d9-4c1c-9ac9-40231a3c1fcc" providerId="AD" clId="Web-{B466EB6A-F46D-6EBD-2E21-CB02DDA49BEB}" dt="2024-05-26T07:00:28.723" v="218" actId="20577"/>
          <ac:spMkLst>
            <pc:docMk/>
            <pc:sldMk cId="3782811807" sldId="314"/>
            <ac:spMk id="902" creationId="{00000000-0000-0000-0000-000000000000}"/>
          </ac:spMkLst>
        </pc:spChg>
        <pc:spChg chg="mod">
          <ac:chgData name="LI Zongzheng" userId="S::zzli.2023@mitb.smu.edu.sg::9bf8e644-a0d9-4c1c-9ac9-40231a3c1fcc" providerId="AD" clId="Web-{B466EB6A-F46D-6EBD-2E21-CB02DDA49BEB}" dt="2024-05-26T07:04:41.542" v="297" actId="20577"/>
          <ac:spMkLst>
            <pc:docMk/>
            <pc:sldMk cId="3782811807" sldId="314"/>
            <ac:spMk id="903" creationId="{00000000-0000-0000-0000-000000000000}"/>
          </ac:spMkLst>
        </pc:spChg>
      </pc:sldChg>
      <pc:sldChg chg="modSp">
        <pc:chgData name="LI Zongzheng" userId="S::zzli.2023@mitb.smu.edu.sg::9bf8e644-a0d9-4c1c-9ac9-40231a3c1fcc" providerId="AD" clId="Web-{B466EB6A-F46D-6EBD-2E21-CB02DDA49BEB}" dt="2024-05-26T08:02:09.088" v="407" actId="20577"/>
        <pc:sldMkLst>
          <pc:docMk/>
          <pc:sldMk cId="3009507526" sldId="326"/>
        </pc:sldMkLst>
        <pc:spChg chg="mod">
          <ac:chgData name="LI Zongzheng" userId="S::zzli.2023@mitb.smu.edu.sg::9bf8e644-a0d9-4c1c-9ac9-40231a3c1fcc" providerId="AD" clId="Web-{B466EB6A-F46D-6EBD-2E21-CB02DDA49BEB}" dt="2024-05-26T08:02:09.088" v="407" actId="20577"/>
          <ac:spMkLst>
            <pc:docMk/>
            <pc:sldMk cId="3009507526" sldId="326"/>
            <ac:spMk id="1053" creationId="{9C9D391F-19BE-E320-3925-5EC18A97579B}"/>
          </ac:spMkLst>
        </pc:spChg>
      </pc:sldChg>
    </pc:docChg>
  </pc:docChgLst>
  <pc:docChgLst>
    <pc:chgData name="YANG Yayong" userId="44a20c44-d71e-4f96-b000-f3081e882051" providerId="ADAL" clId="{EC8E0EE5-3598-1D44-BBFA-62E4F5A45997}"/>
    <pc:docChg chg="custSel modSld">
      <pc:chgData name="YANG Yayong" userId="44a20c44-d71e-4f96-b000-f3081e882051" providerId="ADAL" clId="{EC8E0EE5-3598-1D44-BBFA-62E4F5A45997}" dt="2024-06-23T01:49:53.147" v="95"/>
      <pc:docMkLst>
        <pc:docMk/>
      </pc:docMkLst>
      <pc:sldChg chg="addSp delSp modSp mod delAnim modAnim">
        <pc:chgData name="YANG Yayong" userId="44a20c44-d71e-4f96-b000-f3081e882051" providerId="ADAL" clId="{EC8E0EE5-3598-1D44-BBFA-62E4F5A45997}" dt="2024-06-23T01:48:06.328" v="72" actId="1076"/>
        <pc:sldMkLst>
          <pc:docMk/>
          <pc:sldMk cId="1424537479" sldId="312"/>
        </pc:sldMkLst>
        <pc:picChg chg="add del mod">
          <ac:chgData name="YANG Yayong" userId="44a20c44-d71e-4f96-b000-f3081e882051" providerId="ADAL" clId="{EC8E0EE5-3598-1D44-BBFA-62E4F5A45997}" dt="2024-06-23T00:53:39.641" v="8" actId="21"/>
          <ac:picMkLst>
            <pc:docMk/>
            <pc:sldMk cId="1424537479" sldId="312"/>
            <ac:picMk id="8" creationId="{738BBFF1-9CF6-4949-4692-5B255933824C}"/>
          </ac:picMkLst>
        </pc:picChg>
        <pc:picChg chg="add del mod">
          <ac:chgData name="YANG Yayong" userId="44a20c44-d71e-4f96-b000-f3081e882051" providerId="ADAL" clId="{EC8E0EE5-3598-1D44-BBFA-62E4F5A45997}" dt="2024-06-23T01:08:44.543" v="27" actId="478"/>
          <ac:picMkLst>
            <pc:docMk/>
            <pc:sldMk cId="1424537479" sldId="312"/>
            <ac:picMk id="19" creationId="{1C4B4BFB-74ED-E4F5-F005-DFECE80CA005}"/>
          </ac:picMkLst>
        </pc:picChg>
        <pc:picChg chg="add mod">
          <ac:chgData name="YANG Yayong" userId="44a20c44-d71e-4f96-b000-f3081e882051" providerId="ADAL" clId="{EC8E0EE5-3598-1D44-BBFA-62E4F5A45997}" dt="2024-06-23T01:48:06.328" v="72" actId="1076"/>
          <ac:picMkLst>
            <pc:docMk/>
            <pc:sldMk cId="1424537479" sldId="312"/>
            <ac:picMk id="22" creationId="{4D67510C-3AEC-937A-1342-53AA57754122}"/>
          </ac:picMkLst>
        </pc:picChg>
      </pc:sldChg>
      <pc:sldChg chg="addSp delSp modSp mod delAnim modAnim">
        <pc:chgData name="YANG Yayong" userId="44a20c44-d71e-4f96-b000-f3081e882051" providerId="ADAL" clId="{EC8E0EE5-3598-1D44-BBFA-62E4F5A45997}" dt="2024-06-23T01:48:36.560" v="79"/>
        <pc:sldMkLst>
          <pc:docMk/>
          <pc:sldMk cId="413639003" sldId="313"/>
        </pc:sldMkLst>
        <pc:picChg chg="add del mod">
          <ac:chgData name="YANG Yayong" userId="44a20c44-d71e-4f96-b000-f3081e882051" providerId="ADAL" clId="{EC8E0EE5-3598-1D44-BBFA-62E4F5A45997}" dt="2024-06-23T01:24:51.808" v="39" actId="478"/>
          <ac:picMkLst>
            <pc:docMk/>
            <pc:sldMk cId="413639003" sldId="313"/>
            <ac:picMk id="4" creationId="{010D55D1-87C3-4E7C-8419-B2287803D62A}"/>
          </ac:picMkLst>
        </pc:picChg>
        <pc:picChg chg="add mod">
          <ac:chgData name="YANG Yayong" userId="44a20c44-d71e-4f96-b000-f3081e882051" providerId="ADAL" clId="{EC8E0EE5-3598-1D44-BBFA-62E4F5A45997}" dt="2024-06-23T01:48:22.594" v="75" actId="1076"/>
          <ac:picMkLst>
            <pc:docMk/>
            <pc:sldMk cId="413639003" sldId="313"/>
            <ac:picMk id="5" creationId="{7D61BC8F-EE11-D2DC-A352-021B7BF6A682}"/>
          </ac:picMkLst>
        </pc:picChg>
      </pc:sldChg>
      <pc:sldChg chg="modAnim">
        <pc:chgData name="YANG Yayong" userId="44a20c44-d71e-4f96-b000-f3081e882051" providerId="ADAL" clId="{EC8E0EE5-3598-1D44-BBFA-62E4F5A45997}" dt="2024-06-23T01:48:49.226" v="83"/>
        <pc:sldMkLst>
          <pc:docMk/>
          <pc:sldMk cId="874983773" sldId="334"/>
        </pc:sldMkLst>
      </pc:sldChg>
      <pc:sldChg chg="modAnim">
        <pc:chgData name="YANG Yayong" userId="44a20c44-d71e-4f96-b000-f3081e882051" providerId="ADAL" clId="{EC8E0EE5-3598-1D44-BBFA-62E4F5A45997}" dt="2024-06-23T01:49:06.848" v="88"/>
        <pc:sldMkLst>
          <pc:docMk/>
          <pc:sldMk cId="2433871096" sldId="336"/>
        </pc:sldMkLst>
      </pc:sldChg>
      <pc:sldChg chg="modAnim">
        <pc:chgData name="YANG Yayong" userId="44a20c44-d71e-4f96-b000-f3081e882051" providerId="ADAL" clId="{EC8E0EE5-3598-1D44-BBFA-62E4F5A45997}" dt="2024-06-23T01:49:01.282" v="87"/>
        <pc:sldMkLst>
          <pc:docMk/>
          <pc:sldMk cId="922882710" sldId="337"/>
        </pc:sldMkLst>
      </pc:sldChg>
      <pc:sldChg chg="modAnim">
        <pc:chgData name="YANG Yayong" userId="44a20c44-d71e-4f96-b000-f3081e882051" providerId="ADAL" clId="{EC8E0EE5-3598-1D44-BBFA-62E4F5A45997}" dt="2024-06-23T01:49:10.631" v="89"/>
        <pc:sldMkLst>
          <pc:docMk/>
          <pc:sldMk cId="2981367505" sldId="338"/>
        </pc:sldMkLst>
      </pc:sldChg>
      <pc:sldChg chg="addSp delSp modSp mod delAnim modAnim">
        <pc:chgData name="YANG Yayong" userId="44a20c44-d71e-4f96-b000-f3081e882051" providerId="ADAL" clId="{EC8E0EE5-3598-1D44-BBFA-62E4F5A45997}" dt="2024-06-23T01:48:31.678" v="78"/>
        <pc:sldMkLst>
          <pc:docMk/>
          <pc:sldMk cId="863569733" sldId="351"/>
        </pc:sldMkLst>
        <pc:picChg chg="add del mod">
          <ac:chgData name="YANG Yayong" userId="44a20c44-d71e-4f96-b000-f3081e882051" providerId="ADAL" clId="{EC8E0EE5-3598-1D44-BBFA-62E4F5A45997}" dt="2024-06-23T01:31:05.588" v="45" actId="478"/>
          <ac:picMkLst>
            <pc:docMk/>
            <pc:sldMk cId="863569733" sldId="351"/>
            <ac:picMk id="4" creationId="{6A7A6EE9-C8DF-9CEE-647D-C0DDB45092C5}"/>
          </ac:picMkLst>
        </pc:picChg>
        <pc:picChg chg="add mod">
          <ac:chgData name="YANG Yayong" userId="44a20c44-d71e-4f96-b000-f3081e882051" providerId="ADAL" clId="{EC8E0EE5-3598-1D44-BBFA-62E4F5A45997}" dt="2024-06-23T01:48:29.277" v="77" actId="1076"/>
          <ac:picMkLst>
            <pc:docMk/>
            <pc:sldMk cId="863569733" sldId="351"/>
            <ac:picMk id="5" creationId="{802619E7-1C80-B3AF-5AF2-6DDC0414892C}"/>
          </ac:picMkLst>
        </pc:picChg>
      </pc:sldChg>
      <pc:sldChg chg="addSp delSp modSp mod delAnim modAnim">
        <pc:chgData name="YANG Yayong" userId="44a20c44-d71e-4f96-b000-f3081e882051" providerId="ADAL" clId="{EC8E0EE5-3598-1D44-BBFA-62E4F5A45997}" dt="2024-06-23T01:48:18.394" v="74" actId="1076"/>
        <pc:sldMkLst>
          <pc:docMk/>
          <pc:sldMk cId="2160581656" sldId="359"/>
        </pc:sldMkLst>
        <pc:picChg chg="add del mod">
          <ac:chgData name="YANG Yayong" userId="44a20c44-d71e-4f96-b000-f3081e882051" providerId="ADAL" clId="{EC8E0EE5-3598-1D44-BBFA-62E4F5A45997}" dt="2024-06-23T01:17:15.701" v="34" actId="21"/>
          <ac:picMkLst>
            <pc:docMk/>
            <pc:sldMk cId="2160581656" sldId="359"/>
            <ac:picMk id="3" creationId="{17E70EFE-372F-283F-26E1-599917B6397E}"/>
          </ac:picMkLst>
        </pc:picChg>
        <pc:picChg chg="add mod">
          <ac:chgData name="YANG Yayong" userId="44a20c44-d71e-4f96-b000-f3081e882051" providerId="ADAL" clId="{EC8E0EE5-3598-1D44-BBFA-62E4F5A45997}" dt="2024-06-23T01:48:18.394" v="74" actId="1076"/>
          <ac:picMkLst>
            <pc:docMk/>
            <pc:sldMk cId="2160581656" sldId="359"/>
            <ac:picMk id="10" creationId="{67F3B097-AB29-30D8-D681-AE25FF76A4D0}"/>
          </ac:picMkLst>
        </pc:picChg>
      </pc:sldChg>
      <pc:sldChg chg="modAnim">
        <pc:chgData name="YANG Yayong" userId="44a20c44-d71e-4f96-b000-f3081e882051" providerId="ADAL" clId="{EC8E0EE5-3598-1D44-BBFA-62E4F5A45997}" dt="2024-06-23T01:49:22.181" v="93"/>
        <pc:sldMkLst>
          <pc:docMk/>
          <pc:sldMk cId="957639391" sldId="363"/>
        </pc:sldMkLst>
      </pc:sldChg>
      <pc:sldChg chg="modAnim">
        <pc:chgData name="YANG Yayong" userId="44a20c44-d71e-4f96-b000-f3081e882051" providerId="ADAL" clId="{EC8E0EE5-3598-1D44-BBFA-62E4F5A45997}" dt="2024-06-23T01:48:55.177" v="85"/>
        <pc:sldMkLst>
          <pc:docMk/>
          <pc:sldMk cId="446339302" sldId="366"/>
        </pc:sldMkLst>
      </pc:sldChg>
      <pc:sldChg chg="modAnim">
        <pc:chgData name="YANG Yayong" userId="44a20c44-d71e-4f96-b000-f3081e882051" providerId="ADAL" clId="{EC8E0EE5-3598-1D44-BBFA-62E4F5A45997}" dt="2024-06-23T01:49:36.054" v="94"/>
        <pc:sldMkLst>
          <pc:docMk/>
          <pc:sldMk cId="3165982893" sldId="367"/>
        </pc:sldMkLst>
      </pc:sldChg>
      <pc:sldChg chg="modAnim">
        <pc:chgData name="YANG Yayong" userId="44a20c44-d71e-4f96-b000-f3081e882051" providerId="ADAL" clId="{EC8E0EE5-3598-1D44-BBFA-62E4F5A45997}" dt="2024-06-23T01:48:45.159" v="81"/>
        <pc:sldMkLst>
          <pc:docMk/>
          <pc:sldMk cId="2068439331" sldId="385"/>
        </pc:sldMkLst>
      </pc:sldChg>
      <pc:sldChg chg="modAnim">
        <pc:chgData name="YANG Yayong" userId="44a20c44-d71e-4f96-b000-f3081e882051" providerId="ADAL" clId="{EC8E0EE5-3598-1D44-BBFA-62E4F5A45997}" dt="2024-06-23T01:49:19.444" v="92"/>
        <pc:sldMkLst>
          <pc:docMk/>
          <pc:sldMk cId="2089945624" sldId="388"/>
        </pc:sldMkLst>
      </pc:sldChg>
      <pc:sldChg chg="addSp delSp modSp mod modTransition delAnim modAnim">
        <pc:chgData name="YANG Yayong" userId="44a20c44-d71e-4f96-b000-f3081e882051" providerId="ADAL" clId="{EC8E0EE5-3598-1D44-BBFA-62E4F5A45997}" dt="2024-06-23T01:49:53.147" v="95"/>
        <pc:sldMkLst>
          <pc:docMk/>
          <pc:sldMk cId="4001792577" sldId="394"/>
        </pc:sldMkLst>
        <pc:picChg chg="add del mod">
          <ac:chgData name="YANG Yayong" userId="44a20c44-d71e-4f96-b000-f3081e882051" providerId="ADAL" clId="{EC8E0EE5-3598-1D44-BBFA-62E4F5A45997}" dt="2024-06-23T00:50:35.246" v="1"/>
          <ac:picMkLst>
            <pc:docMk/>
            <pc:sldMk cId="4001792577" sldId="394"/>
            <ac:picMk id="4" creationId="{5C091CB4-329A-4F7A-0DE8-01049F6E4AA0}"/>
          </ac:picMkLst>
        </pc:picChg>
        <pc:picChg chg="add del mod">
          <ac:chgData name="YANG Yayong" userId="44a20c44-d71e-4f96-b000-f3081e882051" providerId="ADAL" clId="{EC8E0EE5-3598-1D44-BBFA-62E4F5A45997}" dt="2024-06-23T01:07:00.505" v="19" actId="21"/>
          <ac:picMkLst>
            <pc:docMk/>
            <pc:sldMk cId="4001792577" sldId="394"/>
            <ac:picMk id="9" creationId="{DB1E8664-A4E3-A735-01E5-CBABCB4C4493}"/>
          </ac:picMkLst>
        </pc:picChg>
        <pc:picChg chg="add mod">
          <ac:chgData name="YANG Yayong" userId="44a20c44-d71e-4f96-b000-f3081e882051" providerId="ADAL" clId="{EC8E0EE5-3598-1D44-BBFA-62E4F5A45997}" dt="2024-06-23T01:48:12.682" v="73" actId="1076"/>
          <ac:picMkLst>
            <pc:docMk/>
            <pc:sldMk cId="4001792577" sldId="394"/>
            <ac:picMk id="12" creationId="{E029822E-41A6-A525-8EFF-672DF7E6BCF3}"/>
          </ac:picMkLst>
        </pc:picChg>
      </pc:sldChg>
      <pc:sldChg chg="modSp mod">
        <pc:chgData name="YANG Yayong" userId="44a20c44-d71e-4f96-b000-f3081e882051" providerId="ADAL" clId="{EC8E0EE5-3598-1D44-BBFA-62E4F5A45997}" dt="2024-06-23T01:47:30.228" v="67" actId="1076"/>
        <pc:sldMkLst>
          <pc:docMk/>
          <pc:sldMk cId="1086112993" sldId="398"/>
        </pc:sldMkLst>
        <pc:picChg chg="mod">
          <ac:chgData name="YANG Yayong" userId="44a20c44-d71e-4f96-b000-f3081e882051" providerId="ADAL" clId="{EC8E0EE5-3598-1D44-BBFA-62E4F5A45997}" dt="2024-06-23T01:47:30.228" v="67" actId="1076"/>
          <ac:picMkLst>
            <pc:docMk/>
            <pc:sldMk cId="1086112993" sldId="398"/>
            <ac:picMk id="21" creationId="{76D2534B-985C-5507-704C-BA0F32547A7D}"/>
          </ac:picMkLst>
        </pc:picChg>
      </pc:sldChg>
    </pc:docChg>
  </pc:docChgLst>
  <pc:docChgLst>
    <pc:chgData name="AN Junyu" userId="ba25a5d4-5f8c-4c20-a9fb-27a35dc2e06e" providerId="ADAL" clId="{B8448B35-45AB-46C3-A7CD-07FEDD14E154}"/>
    <pc:docChg chg="undo redo custSel addSld delSld modSld">
      <pc:chgData name="AN Junyu" userId="ba25a5d4-5f8c-4c20-a9fb-27a35dc2e06e" providerId="ADAL" clId="{B8448B35-45AB-46C3-A7CD-07FEDD14E154}" dt="2024-05-28T10:08:52.776" v="1496" actId="20577"/>
      <pc:docMkLst>
        <pc:docMk/>
      </pc:docMkLst>
      <pc:sldChg chg="addSp delSp modSp mod">
        <pc:chgData name="AN Junyu" userId="ba25a5d4-5f8c-4c20-a9fb-27a35dc2e06e" providerId="ADAL" clId="{B8448B35-45AB-46C3-A7CD-07FEDD14E154}" dt="2024-05-27T04:29:03.622" v="116" actId="478"/>
        <pc:sldMkLst>
          <pc:docMk/>
          <pc:sldMk cId="0" sldId="256"/>
        </pc:sldMkLst>
        <pc:spChg chg="mod">
          <ac:chgData name="AN Junyu" userId="ba25a5d4-5f8c-4c20-a9fb-27a35dc2e06e" providerId="ADAL" clId="{B8448B35-45AB-46C3-A7CD-07FEDD14E154}" dt="2024-05-27T04:29:03.394" v="115" actId="20577"/>
          <ac:spMkLst>
            <pc:docMk/>
            <pc:sldMk cId="0" sldId="256"/>
            <ac:spMk id="412" creationId="{00000000-0000-0000-0000-000000000000}"/>
          </ac:spMkLst>
        </pc:spChg>
        <pc:grpChg chg="add del">
          <ac:chgData name="AN Junyu" userId="ba25a5d4-5f8c-4c20-a9fb-27a35dc2e06e" providerId="ADAL" clId="{B8448B35-45AB-46C3-A7CD-07FEDD14E154}" dt="2024-05-27T04:29:03.622" v="116" actId="478"/>
          <ac:grpSpMkLst>
            <pc:docMk/>
            <pc:sldMk cId="0" sldId="256"/>
            <ac:grpSpMk id="429" creationId="{00000000-0000-0000-0000-000000000000}"/>
          </ac:grpSpMkLst>
        </pc:grpChg>
      </pc:sldChg>
      <pc:sldChg chg="del">
        <pc:chgData name="AN Junyu" userId="ba25a5d4-5f8c-4c20-a9fb-27a35dc2e06e" providerId="ADAL" clId="{B8448B35-45AB-46C3-A7CD-07FEDD14E154}" dt="2024-05-27T14:04:44.813" v="642" actId="47"/>
        <pc:sldMkLst>
          <pc:docMk/>
          <pc:sldMk cId="0" sldId="273"/>
        </pc:sldMkLst>
      </pc:sldChg>
      <pc:sldChg chg="addSp delSp modSp mod modClrScheme chgLayout modNotesTx">
        <pc:chgData name="AN Junyu" userId="ba25a5d4-5f8c-4c20-a9fb-27a35dc2e06e" providerId="ADAL" clId="{B8448B35-45AB-46C3-A7CD-07FEDD14E154}" dt="2024-05-27T15:59:59.117" v="1471" actId="20577"/>
        <pc:sldMkLst>
          <pc:docMk/>
          <pc:sldMk cId="0" sldId="285"/>
        </pc:sldMkLst>
        <pc:spChg chg="add del mod ord">
          <ac:chgData name="AN Junyu" userId="ba25a5d4-5f8c-4c20-a9fb-27a35dc2e06e" providerId="ADAL" clId="{B8448B35-45AB-46C3-A7CD-07FEDD14E154}" dt="2024-05-27T13:14:39.388" v="599" actId="478"/>
          <ac:spMkLst>
            <pc:docMk/>
            <pc:sldMk cId="0" sldId="285"/>
            <ac:spMk id="2" creationId="{C287BB3E-EE66-1929-EAF4-A9865DD6B322}"/>
          </ac:spMkLst>
        </pc:spChg>
        <pc:spChg chg="mod ord">
          <ac:chgData name="AN Junyu" userId="ba25a5d4-5f8c-4c20-a9fb-27a35dc2e06e" providerId="ADAL" clId="{B8448B35-45AB-46C3-A7CD-07FEDD14E154}" dt="2024-05-27T13:14:47.844" v="639" actId="1036"/>
          <ac:spMkLst>
            <pc:docMk/>
            <pc:sldMk cId="0" sldId="285"/>
            <ac:spMk id="1553" creationId="{00000000-0000-0000-0000-000000000000}"/>
          </ac:spMkLst>
        </pc:spChg>
      </pc:sldChg>
      <pc:sldChg chg="del">
        <pc:chgData name="AN Junyu" userId="ba25a5d4-5f8c-4c20-a9fb-27a35dc2e06e" providerId="ADAL" clId="{B8448B35-45AB-46C3-A7CD-07FEDD14E154}" dt="2024-05-26T15:56:02.301" v="0" actId="47"/>
        <pc:sldMkLst>
          <pc:docMk/>
          <pc:sldMk cId="701760032" sldId="319"/>
        </pc:sldMkLst>
      </pc:sldChg>
      <pc:sldChg chg="del">
        <pc:chgData name="AN Junyu" userId="ba25a5d4-5f8c-4c20-a9fb-27a35dc2e06e" providerId="ADAL" clId="{B8448B35-45AB-46C3-A7CD-07FEDD14E154}" dt="2024-05-26T15:56:04.954" v="1" actId="47"/>
        <pc:sldMkLst>
          <pc:docMk/>
          <pc:sldMk cId="1556122607" sldId="324"/>
        </pc:sldMkLst>
      </pc:sldChg>
      <pc:sldChg chg="addSp delSp modSp mod modNotesTx">
        <pc:chgData name="AN Junyu" userId="ba25a5d4-5f8c-4c20-a9fb-27a35dc2e06e" providerId="ADAL" clId="{B8448B35-45AB-46C3-A7CD-07FEDD14E154}" dt="2024-05-28T04:38:12.551" v="1493" actId="20577"/>
        <pc:sldMkLst>
          <pc:docMk/>
          <pc:sldMk cId="938970810" sldId="325"/>
        </pc:sldMkLst>
        <pc:spChg chg="add del">
          <ac:chgData name="AN Junyu" userId="ba25a5d4-5f8c-4c20-a9fb-27a35dc2e06e" providerId="ADAL" clId="{B8448B35-45AB-46C3-A7CD-07FEDD14E154}" dt="2024-05-27T04:46:21.080" v="139" actId="22"/>
          <ac:spMkLst>
            <pc:docMk/>
            <pc:sldMk cId="938970810" sldId="325"/>
            <ac:spMk id="3" creationId="{8164F178-F8B8-2ACC-45D1-468EDC61317A}"/>
          </ac:spMkLst>
        </pc:spChg>
        <pc:spChg chg="add del">
          <ac:chgData name="AN Junyu" userId="ba25a5d4-5f8c-4c20-a9fb-27a35dc2e06e" providerId="ADAL" clId="{B8448B35-45AB-46C3-A7CD-07FEDD14E154}" dt="2024-05-26T16:01:14.882" v="55" actId="22"/>
          <ac:spMkLst>
            <pc:docMk/>
            <pc:sldMk cId="938970810" sldId="325"/>
            <ac:spMk id="3" creationId="{F24A7C46-383D-5C10-E1E1-3E1DB27A8289}"/>
          </ac:spMkLst>
        </pc:spChg>
        <pc:spChg chg="add mod">
          <ac:chgData name="AN Junyu" userId="ba25a5d4-5f8c-4c20-a9fb-27a35dc2e06e" providerId="ADAL" clId="{B8448B35-45AB-46C3-A7CD-07FEDD14E154}" dt="2024-05-27T14:09:25.018" v="727" actId="1035"/>
          <ac:spMkLst>
            <pc:docMk/>
            <pc:sldMk cId="938970810" sldId="325"/>
            <ac:spMk id="5" creationId="{5BB844C7-8D63-D389-B1F6-F21653CE1D07}"/>
          </ac:spMkLst>
        </pc:spChg>
        <pc:spChg chg="mod">
          <ac:chgData name="AN Junyu" userId="ba25a5d4-5f8c-4c20-a9fb-27a35dc2e06e" providerId="ADAL" clId="{B8448B35-45AB-46C3-A7CD-07FEDD14E154}" dt="2024-05-27T04:46:40.419" v="140"/>
          <ac:spMkLst>
            <pc:docMk/>
            <pc:sldMk cId="938970810" sldId="325"/>
            <ac:spMk id="8" creationId="{300C09E6-455C-8212-12C3-7EBFA8688FEB}"/>
          </ac:spMkLst>
        </pc:spChg>
        <pc:spChg chg="mod">
          <ac:chgData name="AN Junyu" userId="ba25a5d4-5f8c-4c20-a9fb-27a35dc2e06e" providerId="ADAL" clId="{B8448B35-45AB-46C3-A7CD-07FEDD14E154}" dt="2024-05-27T04:46:40.419" v="140"/>
          <ac:spMkLst>
            <pc:docMk/>
            <pc:sldMk cId="938970810" sldId="325"/>
            <ac:spMk id="9" creationId="{3BFA5528-CC92-25A7-80BC-EE4B78CF802F}"/>
          </ac:spMkLst>
        </pc:spChg>
        <pc:spChg chg="mod">
          <ac:chgData name="AN Junyu" userId="ba25a5d4-5f8c-4c20-a9fb-27a35dc2e06e" providerId="ADAL" clId="{B8448B35-45AB-46C3-A7CD-07FEDD14E154}" dt="2024-05-27T04:46:40.419" v="140"/>
          <ac:spMkLst>
            <pc:docMk/>
            <pc:sldMk cId="938970810" sldId="325"/>
            <ac:spMk id="10" creationId="{07930BE4-A585-2B96-3C5D-8574CE3131FA}"/>
          </ac:spMkLst>
        </pc:spChg>
        <pc:spChg chg="mod">
          <ac:chgData name="AN Junyu" userId="ba25a5d4-5f8c-4c20-a9fb-27a35dc2e06e" providerId="ADAL" clId="{B8448B35-45AB-46C3-A7CD-07FEDD14E154}" dt="2024-05-27T04:46:40.419" v="140"/>
          <ac:spMkLst>
            <pc:docMk/>
            <pc:sldMk cId="938970810" sldId="325"/>
            <ac:spMk id="11" creationId="{1334DB70-1B7B-B2CA-3038-26077F14BA63}"/>
          </ac:spMkLst>
        </pc:spChg>
        <pc:spChg chg="mod">
          <ac:chgData name="AN Junyu" userId="ba25a5d4-5f8c-4c20-a9fb-27a35dc2e06e" providerId="ADAL" clId="{B8448B35-45AB-46C3-A7CD-07FEDD14E154}" dt="2024-05-27T04:46:40.419" v="140"/>
          <ac:spMkLst>
            <pc:docMk/>
            <pc:sldMk cId="938970810" sldId="325"/>
            <ac:spMk id="12" creationId="{8A79237F-7C15-416C-CB74-27C0D0D59BED}"/>
          </ac:spMkLst>
        </pc:spChg>
        <pc:spChg chg="mod">
          <ac:chgData name="AN Junyu" userId="ba25a5d4-5f8c-4c20-a9fb-27a35dc2e06e" providerId="ADAL" clId="{B8448B35-45AB-46C3-A7CD-07FEDD14E154}" dt="2024-05-27T04:46:40.419" v="140"/>
          <ac:spMkLst>
            <pc:docMk/>
            <pc:sldMk cId="938970810" sldId="325"/>
            <ac:spMk id="13" creationId="{E18DEC82-0688-8E90-DFB0-B57CA1E50D97}"/>
          </ac:spMkLst>
        </pc:spChg>
        <pc:spChg chg="mod">
          <ac:chgData name="AN Junyu" userId="ba25a5d4-5f8c-4c20-a9fb-27a35dc2e06e" providerId="ADAL" clId="{B8448B35-45AB-46C3-A7CD-07FEDD14E154}" dt="2024-05-27T04:46:40.419" v="140"/>
          <ac:spMkLst>
            <pc:docMk/>
            <pc:sldMk cId="938970810" sldId="325"/>
            <ac:spMk id="14" creationId="{A71CD9AE-959F-13B4-2907-098B464F1B66}"/>
          </ac:spMkLst>
        </pc:spChg>
        <pc:spChg chg="mod">
          <ac:chgData name="AN Junyu" userId="ba25a5d4-5f8c-4c20-a9fb-27a35dc2e06e" providerId="ADAL" clId="{B8448B35-45AB-46C3-A7CD-07FEDD14E154}" dt="2024-05-27T04:46:40.419" v="140"/>
          <ac:spMkLst>
            <pc:docMk/>
            <pc:sldMk cId="938970810" sldId="325"/>
            <ac:spMk id="15" creationId="{291B45C8-32CD-5101-AC28-DC427B362F40}"/>
          </ac:spMkLst>
        </pc:spChg>
        <pc:spChg chg="mod">
          <ac:chgData name="AN Junyu" userId="ba25a5d4-5f8c-4c20-a9fb-27a35dc2e06e" providerId="ADAL" clId="{B8448B35-45AB-46C3-A7CD-07FEDD14E154}" dt="2024-05-27T04:46:40.419" v="140"/>
          <ac:spMkLst>
            <pc:docMk/>
            <pc:sldMk cId="938970810" sldId="325"/>
            <ac:spMk id="16" creationId="{967F0715-1203-DA70-F56A-327DE2CC0CDA}"/>
          </ac:spMkLst>
        </pc:spChg>
        <pc:spChg chg="mod">
          <ac:chgData name="AN Junyu" userId="ba25a5d4-5f8c-4c20-a9fb-27a35dc2e06e" providerId="ADAL" clId="{B8448B35-45AB-46C3-A7CD-07FEDD14E154}" dt="2024-05-27T04:46:40.419" v="140"/>
          <ac:spMkLst>
            <pc:docMk/>
            <pc:sldMk cId="938970810" sldId="325"/>
            <ac:spMk id="17" creationId="{0EEFA36E-7144-136D-1F44-06F42589939F}"/>
          </ac:spMkLst>
        </pc:spChg>
        <pc:spChg chg="mod">
          <ac:chgData name="AN Junyu" userId="ba25a5d4-5f8c-4c20-a9fb-27a35dc2e06e" providerId="ADAL" clId="{B8448B35-45AB-46C3-A7CD-07FEDD14E154}" dt="2024-05-27T04:46:40.419" v="140"/>
          <ac:spMkLst>
            <pc:docMk/>
            <pc:sldMk cId="938970810" sldId="325"/>
            <ac:spMk id="18" creationId="{865D1637-8937-E713-B320-4748BE57D2E3}"/>
          </ac:spMkLst>
        </pc:spChg>
        <pc:spChg chg="mod">
          <ac:chgData name="AN Junyu" userId="ba25a5d4-5f8c-4c20-a9fb-27a35dc2e06e" providerId="ADAL" clId="{B8448B35-45AB-46C3-A7CD-07FEDD14E154}" dt="2024-05-27T04:46:40.419" v="140"/>
          <ac:spMkLst>
            <pc:docMk/>
            <pc:sldMk cId="938970810" sldId="325"/>
            <ac:spMk id="19" creationId="{2D9C5BF2-495C-AEA4-6593-7E60D9A708BF}"/>
          </ac:spMkLst>
        </pc:spChg>
        <pc:spChg chg="mod">
          <ac:chgData name="AN Junyu" userId="ba25a5d4-5f8c-4c20-a9fb-27a35dc2e06e" providerId="ADAL" clId="{B8448B35-45AB-46C3-A7CD-07FEDD14E154}" dt="2024-05-27T04:49:57.124" v="353" actId="1076"/>
          <ac:spMkLst>
            <pc:docMk/>
            <pc:sldMk cId="938970810" sldId="325"/>
            <ac:spMk id="22" creationId="{8E621F36-C29B-284E-BCDD-60B856CC47FD}"/>
          </ac:spMkLst>
        </pc:spChg>
        <pc:spChg chg="mod">
          <ac:chgData name="AN Junyu" userId="ba25a5d4-5f8c-4c20-a9fb-27a35dc2e06e" providerId="ADAL" clId="{B8448B35-45AB-46C3-A7CD-07FEDD14E154}" dt="2024-05-27T04:49:59.771" v="354" actId="14100"/>
          <ac:spMkLst>
            <pc:docMk/>
            <pc:sldMk cId="938970810" sldId="325"/>
            <ac:spMk id="23" creationId="{872738BD-BA6F-6AC5-D2E5-7E59E3E60B4D}"/>
          </ac:spMkLst>
        </pc:spChg>
        <pc:spChg chg="mod">
          <ac:chgData name="AN Junyu" userId="ba25a5d4-5f8c-4c20-a9fb-27a35dc2e06e" providerId="ADAL" clId="{B8448B35-45AB-46C3-A7CD-07FEDD14E154}" dt="2024-05-27T04:49:22.177" v="344" actId="1076"/>
          <ac:spMkLst>
            <pc:docMk/>
            <pc:sldMk cId="938970810" sldId="325"/>
            <ac:spMk id="24" creationId="{578492FE-7467-5FC7-117E-18670298650F}"/>
          </ac:spMkLst>
        </pc:spChg>
        <pc:spChg chg="add mod">
          <ac:chgData name="AN Junyu" userId="ba25a5d4-5f8c-4c20-a9fb-27a35dc2e06e" providerId="ADAL" clId="{B8448B35-45AB-46C3-A7CD-07FEDD14E154}" dt="2024-05-27T04:54:45.052" v="444" actId="1036"/>
          <ac:spMkLst>
            <pc:docMk/>
            <pc:sldMk cId="938970810" sldId="325"/>
            <ac:spMk id="25" creationId="{8270AC3B-59EE-9A98-EC17-8D9CBD94D192}"/>
          </ac:spMkLst>
        </pc:spChg>
        <pc:spChg chg="mod">
          <ac:chgData name="AN Junyu" userId="ba25a5d4-5f8c-4c20-a9fb-27a35dc2e06e" providerId="ADAL" clId="{B8448B35-45AB-46C3-A7CD-07FEDD14E154}" dt="2024-05-27T04:50:21.740" v="357"/>
          <ac:spMkLst>
            <pc:docMk/>
            <pc:sldMk cId="938970810" sldId="325"/>
            <ac:spMk id="28" creationId="{7250AC74-F41B-62E6-36AD-A2058CCF665F}"/>
          </ac:spMkLst>
        </pc:spChg>
        <pc:spChg chg="mod">
          <ac:chgData name="AN Junyu" userId="ba25a5d4-5f8c-4c20-a9fb-27a35dc2e06e" providerId="ADAL" clId="{B8448B35-45AB-46C3-A7CD-07FEDD14E154}" dt="2024-05-27T04:50:21.740" v="357"/>
          <ac:spMkLst>
            <pc:docMk/>
            <pc:sldMk cId="938970810" sldId="325"/>
            <ac:spMk id="29" creationId="{9FB7CDA7-EC58-FB24-5086-45D951EA2217}"/>
          </ac:spMkLst>
        </pc:spChg>
        <pc:spChg chg="mod">
          <ac:chgData name="AN Junyu" userId="ba25a5d4-5f8c-4c20-a9fb-27a35dc2e06e" providerId="ADAL" clId="{B8448B35-45AB-46C3-A7CD-07FEDD14E154}" dt="2024-05-27T04:50:21.740" v="357"/>
          <ac:spMkLst>
            <pc:docMk/>
            <pc:sldMk cId="938970810" sldId="325"/>
            <ac:spMk id="30" creationId="{24CB607E-DAE4-4F36-ADF2-B1310862391E}"/>
          </ac:spMkLst>
        </pc:spChg>
        <pc:spChg chg="add mod">
          <ac:chgData name="AN Junyu" userId="ba25a5d4-5f8c-4c20-a9fb-27a35dc2e06e" providerId="ADAL" clId="{B8448B35-45AB-46C3-A7CD-07FEDD14E154}" dt="2024-05-27T04:50:21.740" v="357"/>
          <ac:spMkLst>
            <pc:docMk/>
            <pc:sldMk cId="938970810" sldId="325"/>
            <ac:spMk id="31" creationId="{F46AAA37-DB43-1D33-AC5A-0EA0C1201F13}"/>
          </ac:spMkLst>
        </pc:spChg>
        <pc:spChg chg="mod">
          <ac:chgData name="AN Junyu" userId="ba25a5d4-5f8c-4c20-a9fb-27a35dc2e06e" providerId="ADAL" clId="{B8448B35-45AB-46C3-A7CD-07FEDD14E154}" dt="2024-05-27T04:50:25.915" v="358"/>
          <ac:spMkLst>
            <pc:docMk/>
            <pc:sldMk cId="938970810" sldId="325"/>
            <ac:spMk id="34" creationId="{3F571927-995C-C91F-96DF-4A64D25EAF3B}"/>
          </ac:spMkLst>
        </pc:spChg>
        <pc:spChg chg="mod">
          <ac:chgData name="AN Junyu" userId="ba25a5d4-5f8c-4c20-a9fb-27a35dc2e06e" providerId="ADAL" clId="{B8448B35-45AB-46C3-A7CD-07FEDD14E154}" dt="2024-05-27T04:50:25.915" v="358"/>
          <ac:spMkLst>
            <pc:docMk/>
            <pc:sldMk cId="938970810" sldId="325"/>
            <ac:spMk id="35" creationId="{8BE4AB06-2FB4-CFEB-639E-4C32E23A28F7}"/>
          </ac:spMkLst>
        </pc:spChg>
        <pc:spChg chg="mod">
          <ac:chgData name="AN Junyu" userId="ba25a5d4-5f8c-4c20-a9fb-27a35dc2e06e" providerId="ADAL" clId="{B8448B35-45AB-46C3-A7CD-07FEDD14E154}" dt="2024-05-27T04:50:25.915" v="358"/>
          <ac:spMkLst>
            <pc:docMk/>
            <pc:sldMk cId="938970810" sldId="325"/>
            <ac:spMk id="36" creationId="{42F6E1BC-6DD0-61F3-8D8B-F4DDF1F3332C}"/>
          </ac:spMkLst>
        </pc:spChg>
        <pc:spChg chg="add mod">
          <ac:chgData name="AN Junyu" userId="ba25a5d4-5f8c-4c20-a9fb-27a35dc2e06e" providerId="ADAL" clId="{B8448B35-45AB-46C3-A7CD-07FEDD14E154}" dt="2024-05-27T04:50:25.915" v="358"/>
          <ac:spMkLst>
            <pc:docMk/>
            <pc:sldMk cId="938970810" sldId="325"/>
            <ac:spMk id="37" creationId="{5FC46039-B8E8-AF0A-48E2-48464758F645}"/>
          </ac:spMkLst>
        </pc:spChg>
        <pc:spChg chg="mod">
          <ac:chgData name="AN Junyu" userId="ba25a5d4-5f8c-4c20-a9fb-27a35dc2e06e" providerId="ADAL" clId="{B8448B35-45AB-46C3-A7CD-07FEDD14E154}" dt="2024-05-27T04:51:52.475" v="381"/>
          <ac:spMkLst>
            <pc:docMk/>
            <pc:sldMk cId="938970810" sldId="325"/>
            <ac:spMk id="40" creationId="{8DEB4AF7-7B91-B695-DA05-968629BD81BA}"/>
          </ac:spMkLst>
        </pc:spChg>
        <pc:spChg chg="mod">
          <ac:chgData name="AN Junyu" userId="ba25a5d4-5f8c-4c20-a9fb-27a35dc2e06e" providerId="ADAL" clId="{B8448B35-45AB-46C3-A7CD-07FEDD14E154}" dt="2024-05-27T04:50:38.079" v="363"/>
          <ac:spMkLst>
            <pc:docMk/>
            <pc:sldMk cId="938970810" sldId="325"/>
            <ac:spMk id="41" creationId="{841B2D17-5985-CE6E-6D66-FD66C77729D0}"/>
          </ac:spMkLst>
        </pc:spChg>
        <pc:spChg chg="mod">
          <ac:chgData name="AN Junyu" userId="ba25a5d4-5f8c-4c20-a9fb-27a35dc2e06e" providerId="ADAL" clId="{B8448B35-45AB-46C3-A7CD-07FEDD14E154}" dt="2024-05-27T04:50:38.079" v="363"/>
          <ac:spMkLst>
            <pc:docMk/>
            <pc:sldMk cId="938970810" sldId="325"/>
            <ac:spMk id="42" creationId="{9F54AED3-EA7B-8EC2-358D-B84E0AACA27E}"/>
          </ac:spMkLst>
        </pc:spChg>
        <pc:spChg chg="add mod">
          <ac:chgData name="AN Junyu" userId="ba25a5d4-5f8c-4c20-a9fb-27a35dc2e06e" providerId="ADAL" clId="{B8448B35-45AB-46C3-A7CD-07FEDD14E154}" dt="2024-05-27T04:54:45.052" v="444" actId="1036"/>
          <ac:spMkLst>
            <pc:docMk/>
            <pc:sldMk cId="938970810" sldId="325"/>
            <ac:spMk id="43" creationId="{5444C576-6899-A2E2-318F-9753F5713210}"/>
          </ac:spMkLst>
        </pc:spChg>
        <pc:spChg chg="add del">
          <ac:chgData name="AN Junyu" userId="ba25a5d4-5f8c-4c20-a9fb-27a35dc2e06e" providerId="ADAL" clId="{B8448B35-45AB-46C3-A7CD-07FEDD14E154}" dt="2024-05-27T04:52:22.731" v="385" actId="22"/>
          <ac:spMkLst>
            <pc:docMk/>
            <pc:sldMk cId="938970810" sldId="325"/>
            <ac:spMk id="45" creationId="{6A267EFB-B101-E883-64E6-8BBA3B6B49F2}"/>
          </ac:spMkLst>
        </pc:spChg>
        <pc:spChg chg="mod">
          <ac:chgData name="AN Junyu" userId="ba25a5d4-5f8c-4c20-a9fb-27a35dc2e06e" providerId="ADAL" clId="{B8448B35-45AB-46C3-A7CD-07FEDD14E154}" dt="2024-05-27T04:52:29.092" v="388"/>
          <ac:spMkLst>
            <pc:docMk/>
            <pc:sldMk cId="938970810" sldId="325"/>
            <ac:spMk id="48" creationId="{29018C14-F9B4-9E18-1E2E-BDA6BBF0B067}"/>
          </ac:spMkLst>
        </pc:spChg>
        <pc:spChg chg="mod">
          <ac:chgData name="AN Junyu" userId="ba25a5d4-5f8c-4c20-a9fb-27a35dc2e06e" providerId="ADAL" clId="{B8448B35-45AB-46C3-A7CD-07FEDD14E154}" dt="2024-05-27T04:52:29.092" v="388"/>
          <ac:spMkLst>
            <pc:docMk/>
            <pc:sldMk cId="938970810" sldId="325"/>
            <ac:spMk id="49" creationId="{1A19B19A-27B3-457D-9C9C-7D4A7B146E3A}"/>
          </ac:spMkLst>
        </pc:spChg>
        <pc:spChg chg="mod">
          <ac:chgData name="AN Junyu" userId="ba25a5d4-5f8c-4c20-a9fb-27a35dc2e06e" providerId="ADAL" clId="{B8448B35-45AB-46C3-A7CD-07FEDD14E154}" dt="2024-05-27T04:52:29.092" v="388"/>
          <ac:spMkLst>
            <pc:docMk/>
            <pc:sldMk cId="938970810" sldId="325"/>
            <ac:spMk id="50" creationId="{B3161576-0F77-B65B-4090-C33FEA7850D2}"/>
          </ac:spMkLst>
        </pc:spChg>
        <pc:spChg chg="add mod">
          <ac:chgData name="AN Junyu" userId="ba25a5d4-5f8c-4c20-a9fb-27a35dc2e06e" providerId="ADAL" clId="{B8448B35-45AB-46C3-A7CD-07FEDD14E154}" dt="2024-05-27T04:52:29.092" v="388"/>
          <ac:spMkLst>
            <pc:docMk/>
            <pc:sldMk cId="938970810" sldId="325"/>
            <ac:spMk id="51" creationId="{33535577-218D-B742-512C-D3D48548A965}"/>
          </ac:spMkLst>
        </pc:spChg>
        <pc:spChg chg="mod">
          <ac:chgData name="AN Junyu" userId="ba25a5d4-5f8c-4c20-a9fb-27a35dc2e06e" providerId="ADAL" clId="{B8448B35-45AB-46C3-A7CD-07FEDD14E154}" dt="2024-05-27T04:53:26.075" v="408"/>
          <ac:spMkLst>
            <pc:docMk/>
            <pc:sldMk cId="938970810" sldId="325"/>
            <ac:spMk id="54" creationId="{530239FC-3357-067C-EA11-4FAC937C3F84}"/>
          </ac:spMkLst>
        </pc:spChg>
        <pc:spChg chg="mod">
          <ac:chgData name="AN Junyu" userId="ba25a5d4-5f8c-4c20-a9fb-27a35dc2e06e" providerId="ADAL" clId="{B8448B35-45AB-46C3-A7CD-07FEDD14E154}" dt="2024-05-27T04:52:33.676" v="391"/>
          <ac:spMkLst>
            <pc:docMk/>
            <pc:sldMk cId="938970810" sldId="325"/>
            <ac:spMk id="55" creationId="{977DAE1C-41B9-19F2-B9D5-5D3A5FF92A13}"/>
          </ac:spMkLst>
        </pc:spChg>
        <pc:spChg chg="mod">
          <ac:chgData name="AN Junyu" userId="ba25a5d4-5f8c-4c20-a9fb-27a35dc2e06e" providerId="ADAL" clId="{B8448B35-45AB-46C3-A7CD-07FEDD14E154}" dt="2024-05-27T04:52:33.676" v="391"/>
          <ac:spMkLst>
            <pc:docMk/>
            <pc:sldMk cId="938970810" sldId="325"/>
            <ac:spMk id="56" creationId="{46305814-2C09-53ED-F640-30C4E477C4C7}"/>
          </ac:spMkLst>
        </pc:spChg>
        <pc:spChg chg="add mod">
          <ac:chgData name="AN Junyu" userId="ba25a5d4-5f8c-4c20-a9fb-27a35dc2e06e" providerId="ADAL" clId="{B8448B35-45AB-46C3-A7CD-07FEDD14E154}" dt="2024-05-27T04:54:45.052" v="444" actId="1036"/>
          <ac:spMkLst>
            <pc:docMk/>
            <pc:sldMk cId="938970810" sldId="325"/>
            <ac:spMk id="57" creationId="{EFDF6662-795E-8224-54E7-A12DFBFB5690}"/>
          </ac:spMkLst>
        </pc:spChg>
        <pc:spChg chg="add mod">
          <ac:chgData name="AN Junyu" userId="ba25a5d4-5f8c-4c20-a9fb-27a35dc2e06e" providerId="ADAL" clId="{B8448B35-45AB-46C3-A7CD-07FEDD14E154}" dt="2024-05-27T04:54:19.485" v="426" actId="571"/>
          <ac:spMkLst>
            <pc:docMk/>
            <pc:sldMk cId="938970810" sldId="325"/>
            <ac:spMk id="58" creationId="{EBDD5C40-E5E1-4AFB-A918-E0558A1CBFAA}"/>
          </ac:spMkLst>
        </pc:spChg>
        <pc:spChg chg="add mod">
          <ac:chgData name="AN Junyu" userId="ba25a5d4-5f8c-4c20-a9fb-27a35dc2e06e" providerId="ADAL" clId="{B8448B35-45AB-46C3-A7CD-07FEDD14E154}" dt="2024-05-27T04:54:24.226" v="428" actId="571"/>
          <ac:spMkLst>
            <pc:docMk/>
            <pc:sldMk cId="938970810" sldId="325"/>
            <ac:spMk id="59" creationId="{B621AAF8-D9FE-1BF3-CA9A-044B31F6D1C1}"/>
          </ac:spMkLst>
        </pc:spChg>
        <pc:spChg chg="mod">
          <ac:chgData name="AN Junyu" userId="ba25a5d4-5f8c-4c20-a9fb-27a35dc2e06e" providerId="ADAL" clId="{B8448B35-45AB-46C3-A7CD-07FEDD14E154}" dt="2024-05-26T16:01:05.741" v="53"/>
          <ac:spMkLst>
            <pc:docMk/>
            <pc:sldMk cId="938970810" sldId="325"/>
            <ac:spMk id="1099" creationId="{00000000-0000-0000-0000-000000000000}"/>
          </ac:spMkLst>
        </pc:spChg>
        <pc:grpChg chg="add del mod">
          <ac:chgData name="AN Junyu" userId="ba25a5d4-5f8c-4c20-a9fb-27a35dc2e06e" providerId="ADAL" clId="{B8448B35-45AB-46C3-A7CD-07FEDD14E154}" dt="2024-05-27T04:46:43.827" v="141" actId="478"/>
          <ac:grpSpMkLst>
            <pc:docMk/>
            <pc:sldMk cId="938970810" sldId="325"/>
            <ac:grpSpMk id="4" creationId="{2BD64C5A-EF0C-3D50-4D5F-37961C343306}"/>
          </ac:grpSpMkLst>
        </pc:grpChg>
        <pc:grpChg chg="mod">
          <ac:chgData name="AN Junyu" userId="ba25a5d4-5f8c-4c20-a9fb-27a35dc2e06e" providerId="ADAL" clId="{B8448B35-45AB-46C3-A7CD-07FEDD14E154}" dt="2024-05-27T04:46:40.419" v="140"/>
          <ac:grpSpMkLst>
            <pc:docMk/>
            <pc:sldMk cId="938970810" sldId="325"/>
            <ac:grpSpMk id="6" creationId="{EF13B68E-EB55-61BE-380C-8C3B35888039}"/>
          </ac:grpSpMkLst>
        </pc:grpChg>
        <pc:grpChg chg="mod">
          <ac:chgData name="AN Junyu" userId="ba25a5d4-5f8c-4c20-a9fb-27a35dc2e06e" providerId="ADAL" clId="{B8448B35-45AB-46C3-A7CD-07FEDD14E154}" dt="2024-05-27T04:46:40.419" v="140"/>
          <ac:grpSpMkLst>
            <pc:docMk/>
            <pc:sldMk cId="938970810" sldId="325"/>
            <ac:grpSpMk id="7" creationId="{B140FE61-6060-E32D-6BEA-2CCC0441B8DD}"/>
          </ac:grpSpMkLst>
        </pc:grpChg>
        <pc:grpChg chg="add mod">
          <ac:chgData name="AN Junyu" userId="ba25a5d4-5f8c-4c20-a9fb-27a35dc2e06e" providerId="ADAL" clId="{B8448B35-45AB-46C3-A7CD-07FEDD14E154}" dt="2024-05-27T04:54:45.052" v="444" actId="1036"/>
          <ac:grpSpMkLst>
            <pc:docMk/>
            <pc:sldMk cId="938970810" sldId="325"/>
            <ac:grpSpMk id="20" creationId="{4782EF7E-5893-FD30-15A6-1922BFFBC669}"/>
          </ac:grpSpMkLst>
        </pc:grpChg>
        <pc:grpChg chg="mod">
          <ac:chgData name="AN Junyu" userId="ba25a5d4-5f8c-4c20-a9fb-27a35dc2e06e" providerId="ADAL" clId="{B8448B35-45AB-46C3-A7CD-07FEDD14E154}" dt="2024-05-27T04:46:40.419" v="140"/>
          <ac:grpSpMkLst>
            <pc:docMk/>
            <pc:sldMk cId="938970810" sldId="325"/>
            <ac:grpSpMk id="21" creationId="{9B3B82AC-4CCA-33A2-FF8F-AFFB9BC3524F}"/>
          </ac:grpSpMkLst>
        </pc:grpChg>
        <pc:grpChg chg="add mod">
          <ac:chgData name="AN Junyu" userId="ba25a5d4-5f8c-4c20-a9fb-27a35dc2e06e" providerId="ADAL" clId="{B8448B35-45AB-46C3-A7CD-07FEDD14E154}" dt="2024-05-27T04:50:21.740" v="357"/>
          <ac:grpSpMkLst>
            <pc:docMk/>
            <pc:sldMk cId="938970810" sldId="325"/>
            <ac:grpSpMk id="26" creationId="{CF0EE4F3-AA9A-D2B7-BBBD-5177CE52AEF0}"/>
          </ac:grpSpMkLst>
        </pc:grpChg>
        <pc:grpChg chg="mod">
          <ac:chgData name="AN Junyu" userId="ba25a5d4-5f8c-4c20-a9fb-27a35dc2e06e" providerId="ADAL" clId="{B8448B35-45AB-46C3-A7CD-07FEDD14E154}" dt="2024-05-27T04:50:21.740" v="357"/>
          <ac:grpSpMkLst>
            <pc:docMk/>
            <pc:sldMk cId="938970810" sldId="325"/>
            <ac:grpSpMk id="27" creationId="{AE6A8A69-A283-D45B-56C5-EA17D18CF928}"/>
          </ac:grpSpMkLst>
        </pc:grpChg>
        <pc:grpChg chg="add mod">
          <ac:chgData name="AN Junyu" userId="ba25a5d4-5f8c-4c20-a9fb-27a35dc2e06e" providerId="ADAL" clId="{B8448B35-45AB-46C3-A7CD-07FEDD14E154}" dt="2024-05-27T04:50:35.644" v="361" actId="1076"/>
          <ac:grpSpMkLst>
            <pc:docMk/>
            <pc:sldMk cId="938970810" sldId="325"/>
            <ac:grpSpMk id="32" creationId="{F0B7D880-FC8B-337A-B3AF-3B25C65148A9}"/>
          </ac:grpSpMkLst>
        </pc:grpChg>
        <pc:grpChg chg="mod">
          <ac:chgData name="AN Junyu" userId="ba25a5d4-5f8c-4c20-a9fb-27a35dc2e06e" providerId="ADAL" clId="{B8448B35-45AB-46C3-A7CD-07FEDD14E154}" dt="2024-05-27T04:50:25.915" v="358"/>
          <ac:grpSpMkLst>
            <pc:docMk/>
            <pc:sldMk cId="938970810" sldId="325"/>
            <ac:grpSpMk id="33" creationId="{0F838EF6-0FC9-63BC-6975-3D7C2104934E}"/>
          </ac:grpSpMkLst>
        </pc:grpChg>
        <pc:grpChg chg="add mod">
          <ac:chgData name="AN Junyu" userId="ba25a5d4-5f8c-4c20-a9fb-27a35dc2e06e" providerId="ADAL" clId="{B8448B35-45AB-46C3-A7CD-07FEDD14E154}" dt="2024-05-27T04:54:45.052" v="444" actId="1036"/>
          <ac:grpSpMkLst>
            <pc:docMk/>
            <pc:sldMk cId="938970810" sldId="325"/>
            <ac:grpSpMk id="38" creationId="{61FAE8A1-A1EA-F1B9-79BF-A486B1B4BB07}"/>
          </ac:grpSpMkLst>
        </pc:grpChg>
        <pc:grpChg chg="mod">
          <ac:chgData name="AN Junyu" userId="ba25a5d4-5f8c-4c20-a9fb-27a35dc2e06e" providerId="ADAL" clId="{B8448B35-45AB-46C3-A7CD-07FEDD14E154}" dt="2024-05-27T04:50:38.079" v="363"/>
          <ac:grpSpMkLst>
            <pc:docMk/>
            <pc:sldMk cId="938970810" sldId="325"/>
            <ac:grpSpMk id="39" creationId="{029CFD01-37A9-B9BF-5EE4-A8237965B6F7}"/>
          </ac:grpSpMkLst>
        </pc:grpChg>
        <pc:grpChg chg="add mod">
          <ac:chgData name="AN Junyu" userId="ba25a5d4-5f8c-4c20-a9fb-27a35dc2e06e" providerId="ADAL" clId="{B8448B35-45AB-46C3-A7CD-07FEDD14E154}" dt="2024-05-27T04:52:32.583" v="390" actId="1076"/>
          <ac:grpSpMkLst>
            <pc:docMk/>
            <pc:sldMk cId="938970810" sldId="325"/>
            <ac:grpSpMk id="46" creationId="{E0964C07-3D74-5DED-C1A1-AA112581F0B3}"/>
          </ac:grpSpMkLst>
        </pc:grpChg>
        <pc:grpChg chg="mod">
          <ac:chgData name="AN Junyu" userId="ba25a5d4-5f8c-4c20-a9fb-27a35dc2e06e" providerId="ADAL" clId="{B8448B35-45AB-46C3-A7CD-07FEDD14E154}" dt="2024-05-27T04:52:29.092" v="388"/>
          <ac:grpSpMkLst>
            <pc:docMk/>
            <pc:sldMk cId="938970810" sldId="325"/>
            <ac:grpSpMk id="47" creationId="{9624421F-2C8E-8559-2154-1D647AA02C78}"/>
          </ac:grpSpMkLst>
        </pc:grpChg>
        <pc:grpChg chg="add mod">
          <ac:chgData name="AN Junyu" userId="ba25a5d4-5f8c-4c20-a9fb-27a35dc2e06e" providerId="ADAL" clId="{B8448B35-45AB-46C3-A7CD-07FEDD14E154}" dt="2024-05-27T04:54:45.052" v="444" actId="1036"/>
          <ac:grpSpMkLst>
            <pc:docMk/>
            <pc:sldMk cId="938970810" sldId="325"/>
            <ac:grpSpMk id="52" creationId="{640DD1B3-25C1-E2AE-1382-59159278B883}"/>
          </ac:grpSpMkLst>
        </pc:grpChg>
        <pc:grpChg chg="mod">
          <ac:chgData name="AN Junyu" userId="ba25a5d4-5f8c-4c20-a9fb-27a35dc2e06e" providerId="ADAL" clId="{B8448B35-45AB-46C3-A7CD-07FEDD14E154}" dt="2024-05-27T04:52:33.676" v="391"/>
          <ac:grpSpMkLst>
            <pc:docMk/>
            <pc:sldMk cId="938970810" sldId="325"/>
            <ac:grpSpMk id="53" creationId="{888EE669-A9F5-E28B-94D0-F1789956C070}"/>
          </ac:grpSpMkLst>
        </pc:grpChg>
      </pc:sldChg>
      <pc:sldChg chg="del">
        <pc:chgData name="AN Junyu" userId="ba25a5d4-5f8c-4c20-a9fb-27a35dc2e06e" providerId="ADAL" clId="{B8448B35-45AB-46C3-A7CD-07FEDD14E154}" dt="2024-05-26T15:56:06.132" v="2" actId="47"/>
        <pc:sldMkLst>
          <pc:docMk/>
          <pc:sldMk cId="3009507526" sldId="326"/>
        </pc:sldMkLst>
      </pc:sldChg>
      <pc:sldChg chg="modSp mod modNotesTx">
        <pc:chgData name="AN Junyu" userId="ba25a5d4-5f8c-4c20-a9fb-27a35dc2e06e" providerId="ADAL" clId="{B8448B35-45AB-46C3-A7CD-07FEDD14E154}" dt="2024-05-28T04:34:42.224" v="1492" actId="20577"/>
        <pc:sldMkLst>
          <pc:docMk/>
          <pc:sldMk cId="3712026563" sldId="330"/>
        </pc:sldMkLst>
        <pc:spChg chg="mod">
          <ac:chgData name="AN Junyu" userId="ba25a5d4-5f8c-4c20-a9fb-27a35dc2e06e" providerId="ADAL" clId="{B8448B35-45AB-46C3-A7CD-07FEDD14E154}" dt="2024-05-26T16:03:59.715" v="80" actId="108"/>
          <ac:spMkLst>
            <pc:docMk/>
            <pc:sldMk cId="3712026563" sldId="330"/>
            <ac:spMk id="10" creationId="{27DD5811-11AE-3C6B-10EC-F7DDBFC43A60}"/>
          </ac:spMkLst>
        </pc:spChg>
      </pc:sldChg>
      <pc:sldChg chg="addSp delSp modSp mod modNotesTx">
        <pc:chgData name="AN Junyu" userId="ba25a5d4-5f8c-4c20-a9fb-27a35dc2e06e" providerId="ADAL" clId="{B8448B35-45AB-46C3-A7CD-07FEDD14E154}" dt="2024-05-28T10:08:52.776" v="1496" actId="20577"/>
        <pc:sldMkLst>
          <pc:docMk/>
          <pc:sldMk cId="1282568043" sldId="331"/>
        </pc:sldMkLst>
        <pc:spChg chg="add mod">
          <ac:chgData name="AN Junyu" userId="ba25a5d4-5f8c-4c20-a9fb-27a35dc2e06e" providerId="ADAL" clId="{B8448B35-45AB-46C3-A7CD-07FEDD14E154}" dt="2024-05-27T05:01:36.876" v="499" actId="1076"/>
          <ac:spMkLst>
            <pc:docMk/>
            <pc:sldMk cId="1282568043" sldId="331"/>
            <ac:spMk id="2" creationId="{1AB08291-4681-7F26-BD67-013F6148C1D1}"/>
          </ac:spMkLst>
        </pc:spChg>
        <pc:spChg chg="add del">
          <ac:chgData name="AN Junyu" userId="ba25a5d4-5f8c-4c20-a9fb-27a35dc2e06e" providerId="ADAL" clId="{B8448B35-45AB-46C3-A7CD-07FEDD14E154}" dt="2024-05-27T04:54:14.050" v="424" actId="22"/>
          <ac:spMkLst>
            <pc:docMk/>
            <pc:sldMk cId="1282568043" sldId="331"/>
            <ac:spMk id="4" creationId="{E7AE46E6-944A-F41C-11A5-00D4E33DB644}"/>
          </ac:spMkLst>
        </pc:spChg>
        <pc:spChg chg="mod">
          <ac:chgData name="AN Junyu" userId="ba25a5d4-5f8c-4c20-a9fb-27a35dc2e06e" providerId="ADAL" clId="{B8448B35-45AB-46C3-A7CD-07FEDD14E154}" dt="2024-05-27T05:01:25.263" v="496" actId="1076"/>
          <ac:spMkLst>
            <pc:docMk/>
            <pc:sldMk cId="1282568043" sldId="331"/>
            <ac:spMk id="7" creationId="{13D5DB00-4B02-FEC7-518C-FCE83584668E}"/>
          </ac:spMkLst>
        </pc:spChg>
        <pc:spChg chg="mod">
          <ac:chgData name="AN Junyu" userId="ba25a5d4-5f8c-4c20-a9fb-27a35dc2e06e" providerId="ADAL" clId="{B8448B35-45AB-46C3-A7CD-07FEDD14E154}" dt="2024-05-27T05:01:29.868" v="497" actId="14100"/>
          <ac:spMkLst>
            <pc:docMk/>
            <pc:sldMk cId="1282568043" sldId="331"/>
            <ac:spMk id="8" creationId="{46730A77-8FAD-6EA7-8269-E1BCB272B055}"/>
          </ac:spMkLst>
        </pc:spChg>
        <pc:spChg chg="mod">
          <ac:chgData name="AN Junyu" userId="ba25a5d4-5f8c-4c20-a9fb-27a35dc2e06e" providerId="ADAL" clId="{B8448B35-45AB-46C3-A7CD-07FEDD14E154}" dt="2024-05-27T04:54:54.445" v="445"/>
          <ac:spMkLst>
            <pc:docMk/>
            <pc:sldMk cId="1282568043" sldId="331"/>
            <ac:spMk id="9" creationId="{7DB1D414-C3B2-6175-6A0E-0357E8418A96}"/>
          </ac:spMkLst>
        </pc:spChg>
        <pc:spChg chg="add mod">
          <ac:chgData name="AN Junyu" userId="ba25a5d4-5f8c-4c20-a9fb-27a35dc2e06e" providerId="ADAL" clId="{B8448B35-45AB-46C3-A7CD-07FEDD14E154}" dt="2024-05-27T13:13:34.144" v="594" actId="1036"/>
          <ac:spMkLst>
            <pc:docMk/>
            <pc:sldMk cId="1282568043" sldId="331"/>
            <ac:spMk id="10" creationId="{7FADD0E0-BBD3-D839-E1F1-0AACCB80AA92}"/>
          </ac:spMkLst>
        </pc:spChg>
        <pc:spChg chg="mod">
          <ac:chgData name="AN Junyu" userId="ba25a5d4-5f8c-4c20-a9fb-27a35dc2e06e" providerId="ADAL" clId="{B8448B35-45AB-46C3-A7CD-07FEDD14E154}" dt="2024-05-27T05:02:09.986" v="504" actId="1076"/>
          <ac:spMkLst>
            <pc:docMk/>
            <pc:sldMk cId="1282568043" sldId="331"/>
            <ac:spMk id="13" creationId="{7DD3B973-D751-20A5-ACB1-273AFBF03DE6}"/>
          </ac:spMkLst>
        </pc:spChg>
        <pc:spChg chg="mod">
          <ac:chgData name="AN Junyu" userId="ba25a5d4-5f8c-4c20-a9fb-27a35dc2e06e" providerId="ADAL" clId="{B8448B35-45AB-46C3-A7CD-07FEDD14E154}" dt="2024-05-27T05:02:02.235" v="503" actId="14100"/>
          <ac:spMkLst>
            <pc:docMk/>
            <pc:sldMk cId="1282568043" sldId="331"/>
            <ac:spMk id="14" creationId="{5496D29B-FDD3-8B91-6F77-7777C491C850}"/>
          </ac:spMkLst>
        </pc:spChg>
        <pc:spChg chg="mod">
          <ac:chgData name="AN Junyu" userId="ba25a5d4-5f8c-4c20-a9fb-27a35dc2e06e" providerId="ADAL" clId="{B8448B35-45AB-46C3-A7CD-07FEDD14E154}" dt="2024-05-27T04:54:54.445" v="445"/>
          <ac:spMkLst>
            <pc:docMk/>
            <pc:sldMk cId="1282568043" sldId="331"/>
            <ac:spMk id="15" creationId="{8054A600-9447-95AB-9C74-4562C9709EAE}"/>
          </ac:spMkLst>
        </pc:spChg>
        <pc:spChg chg="add mod">
          <ac:chgData name="AN Junyu" userId="ba25a5d4-5f8c-4c20-a9fb-27a35dc2e06e" providerId="ADAL" clId="{B8448B35-45AB-46C3-A7CD-07FEDD14E154}" dt="2024-05-27T13:13:34.144" v="594" actId="1036"/>
          <ac:spMkLst>
            <pc:docMk/>
            <pc:sldMk cId="1282568043" sldId="331"/>
            <ac:spMk id="16" creationId="{225726B8-4460-4940-900B-7141BB400735}"/>
          </ac:spMkLst>
        </pc:spChg>
        <pc:spChg chg="mod">
          <ac:chgData name="AN Junyu" userId="ba25a5d4-5f8c-4c20-a9fb-27a35dc2e06e" providerId="ADAL" clId="{B8448B35-45AB-46C3-A7CD-07FEDD14E154}" dt="2024-05-27T04:54:54.445" v="445"/>
          <ac:spMkLst>
            <pc:docMk/>
            <pc:sldMk cId="1282568043" sldId="331"/>
            <ac:spMk id="19" creationId="{20D72736-296D-EB69-17DE-465DA8F10A43}"/>
          </ac:spMkLst>
        </pc:spChg>
        <pc:spChg chg="mod">
          <ac:chgData name="AN Junyu" userId="ba25a5d4-5f8c-4c20-a9fb-27a35dc2e06e" providerId="ADAL" clId="{B8448B35-45AB-46C3-A7CD-07FEDD14E154}" dt="2024-05-27T04:54:54.445" v="445"/>
          <ac:spMkLst>
            <pc:docMk/>
            <pc:sldMk cId="1282568043" sldId="331"/>
            <ac:spMk id="20" creationId="{A8F1A7DA-7544-9CCD-4618-014333CC2D59}"/>
          </ac:spMkLst>
        </pc:spChg>
        <pc:spChg chg="mod">
          <ac:chgData name="AN Junyu" userId="ba25a5d4-5f8c-4c20-a9fb-27a35dc2e06e" providerId="ADAL" clId="{B8448B35-45AB-46C3-A7CD-07FEDD14E154}" dt="2024-05-27T04:54:54.445" v="445"/>
          <ac:spMkLst>
            <pc:docMk/>
            <pc:sldMk cId="1282568043" sldId="331"/>
            <ac:spMk id="21" creationId="{A6AC0CEB-1DC1-C931-097F-F8A8966F2B38}"/>
          </ac:spMkLst>
        </pc:spChg>
        <pc:spChg chg="add mod">
          <ac:chgData name="AN Junyu" userId="ba25a5d4-5f8c-4c20-a9fb-27a35dc2e06e" providerId="ADAL" clId="{B8448B35-45AB-46C3-A7CD-07FEDD14E154}" dt="2024-05-27T13:13:34.144" v="594" actId="1036"/>
          <ac:spMkLst>
            <pc:docMk/>
            <pc:sldMk cId="1282568043" sldId="331"/>
            <ac:spMk id="22" creationId="{13AF01AA-C235-14BB-5ACD-4B92A1967B50}"/>
          </ac:spMkLst>
        </pc:spChg>
        <pc:spChg chg="mod">
          <ac:chgData name="AN Junyu" userId="ba25a5d4-5f8c-4c20-a9fb-27a35dc2e06e" providerId="ADAL" clId="{B8448B35-45AB-46C3-A7CD-07FEDD14E154}" dt="2024-05-27T13:12:13.500" v="540" actId="20577"/>
          <ac:spMkLst>
            <pc:docMk/>
            <pc:sldMk cId="1282568043" sldId="331"/>
            <ac:spMk id="23" creationId="{5FE92C66-DF3B-A3B8-BF09-262CB2B0DA79}"/>
          </ac:spMkLst>
        </pc:spChg>
        <pc:spChg chg="mod">
          <ac:chgData name="AN Junyu" userId="ba25a5d4-5f8c-4c20-a9fb-27a35dc2e06e" providerId="ADAL" clId="{B8448B35-45AB-46C3-A7CD-07FEDD14E154}" dt="2024-05-27T13:12:02.595" v="520" actId="1076"/>
          <ac:spMkLst>
            <pc:docMk/>
            <pc:sldMk cId="1282568043" sldId="331"/>
            <ac:spMk id="24" creationId="{BBC4CE9C-E9CE-9CE3-6B03-0373105B3768}"/>
          </ac:spMkLst>
        </pc:spChg>
        <pc:spChg chg="mod">
          <ac:chgData name="AN Junyu" userId="ba25a5d4-5f8c-4c20-a9fb-27a35dc2e06e" providerId="ADAL" clId="{B8448B35-45AB-46C3-A7CD-07FEDD14E154}" dt="2024-05-27T13:10:20.167" v="510"/>
          <ac:spMkLst>
            <pc:docMk/>
            <pc:sldMk cId="1282568043" sldId="331"/>
            <ac:spMk id="25" creationId="{B261CC47-3BC4-94A8-3C9E-3F1D284431B5}"/>
          </ac:spMkLst>
        </pc:spChg>
        <pc:spChg chg="add mod">
          <ac:chgData name="AN Junyu" userId="ba25a5d4-5f8c-4c20-a9fb-27a35dc2e06e" providerId="ADAL" clId="{B8448B35-45AB-46C3-A7CD-07FEDD14E154}" dt="2024-05-27T13:13:34.144" v="594" actId="1036"/>
          <ac:spMkLst>
            <pc:docMk/>
            <pc:sldMk cId="1282568043" sldId="331"/>
            <ac:spMk id="26" creationId="{E4F580AC-229C-1D2D-1BC1-DE0B4D6DE479}"/>
          </ac:spMkLst>
        </pc:spChg>
        <pc:grpChg chg="add mod">
          <ac:chgData name="AN Junyu" userId="ba25a5d4-5f8c-4c20-a9fb-27a35dc2e06e" providerId="ADAL" clId="{B8448B35-45AB-46C3-A7CD-07FEDD14E154}" dt="2024-05-27T13:13:34.144" v="594" actId="1036"/>
          <ac:grpSpMkLst>
            <pc:docMk/>
            <pc:sldMk cId="1282568043" sldId="331"/>
            <ac:grpSpMk id="3" creationId="{E8EFD312-2ECE-9AB0-5E88-A57117264080}"/>
          </ac:grpSpMkLst>
        </pc:grpChg>
        <pc:grpChg chg="mod">
          <ac:chgData name="AN Junyu" userId="ba25a5d4-5f8c-4c20-a9fb-27a35dc2e06e" providerId="ADAL" clId="{B8448B35-45AB-46C3-A7CD-07FEDD14E154}" dt="2024-05-27T13:10:20.167" v="510"/>
          <ac:grpSpMkLst>
            <pc:docMk/>
            <pc:sldMk cId="1282568043" sldId="331"/>
            <ac:grpSpMk id="4" creationId="{96DEFD78-EFF3-AF10-EB46-6F7D534B504C}"/>
          </ac:grpSpMkLst>
        </pc:grpChg>
        <pc:grpChg chg="add mod">
          <ac:chgData name="AN Junyu" userId="ba25a5d4-5f8c-4c20-a9fb-27a35dc2e06e" providerId="ADAL" clId="{B8448B35-45AB-46C3-A7CD-07FEDD14E154}" dt="2024-05-27T13:13:34.144" v="594" actId="1036"/>
          <ac:grpSpMkLst>
            <pc:docMk/>
            <pc:sldMk cId="1282568043" sldId="331"/>
            <ac:grpSpMk id="5" creationId="{C0DCB4A3-9F8D-9F60-B63D-EB62B7C186F8}"/>
          </ac:grpSpMkLst>
        </pc:grpChg>
        <pc:grpChg chg="mod">
          <ac:chgData name="AN Junyu" userId="ba25a5d4-5f8c-4c20-a9fb-27a35dc2e06e" providerId="ADAL" clId="{B8448B35-45AB-46C3-A7CD-07FEDD14E154}" dt="2024-05-27T04:54:54.445" v="445"/>
          <ac:grpSpMkLst>
            <pc:docMk/>
            <pc:sldMk cId="1282568043" sldId="331"/>
            <ac:grpSpMk id="6" creationId="{69EF073A-BEE3-27B4-82CB-9669555EC624}"/>
          </ac:grpSpMkLst>
        </pc:grpChg>
        <pc:grpChg chg="add mod">
          <ac:chgData name="AN Junyu" userId="ba25a5d4-5f8c-4c20-a9fb-27a35dc2e06e" providerId="ADAL" clId="{B8448B35-45AB-46C3-A7CD-07FEDD14E154}" dt="2024-05-27T13:13:34.144" v="594" actId="1036"/>
          <ac:grpSpMkLst>
            <pc:docMk/>
            <pc:sldMk cId="1282568043" sldId="331"/>
            <ac:grpSpMk id="11" creationId="{7A261545-AADE-F90C-E2DB-DCF3BD1CC844}"/>
          </ac:grpSpMkLst>
        </pc:grpChg>
        <pc:grpChg chg="mod">
          <ac:chgData name="AN Junyu" userId="ba25a5d4-5f8c-4c20-a9fb-27a35dc2e06e" providerId="ADAL" clId="{B8448B35-45AB-46C3-A7CD-07FEDD14E154}" dt="2024-05-27T04:54:54.445" v="445"/>
          <ac:grpSpMkLst>
            <pc:docMk/>
            <pc:sldMk cId="1282568043" sldId="331"/>
            <ac:grpSpMk id="12" creationId="{9A9E3604-2445-4CFB-ED8E-668F5364B9C2}"/>
          </ac:grpSpMkLst>
        </pc:grpChg>
        <pc:grpChg chg="add mod">
          <ac:chgData name="AN Junyu" userId="ba25a5d4-5f8c-4c20-a9fb-27a35dc2e06e" providerId="ADAL" clId="{B8448B35-45AB-46C3-A7CD-07FEDD14E154}" dt="2024-05-27T13:13:34.144" v="594" actId="1036"/>
          <ac:grpSpMkLst>
            <pc:docMk/>
            <pc:sldMk cId="1282568043" sldId="331"/>
            <ac:grpSpMk id="17" creationId="{A42EDF41-23B3-5979-6BF5-9978953DB70C}"/>
          </ac:grpSpMkLst>
        </pc:grpChg>
        <pc:grpChg chg="mod">
          <ac:chgData name="AN Junyu" userId="ba25a5d4-5f8c-4c20-a9fb-27a35dc2e06e" providerId="ADAL" clId="{B8448B35-45AB-46C3-A7CD-07FEDD14E154}" dt="2024-05-27T04:54:54.445" v="445"/>
          <ac:grpSpMkLst>
            <pc:docMk/>
            <pc:sldMk cId="1282568043" sldId="331"/>
            <ac:grpSpMk id="18" creationId="{581C4F0A-17C1-0F5B-652A-C32F2708789B}"/>
          </ac:grpSpMkLst>
        </pc:grpChg>
        <pc:grpChg chg="mod">
          <ac:chgData name="AN Junyu" userId="ba25a5d4-5f8c-4c20-a9fb-27a35dc2e06e" providerId="ADAL" clId="{B8448B35-45AB-46C3-A7CD-07FEDD14E154}" dt="2024-05-27T13:13:34.144" v="594" actId="1036"/>
          <ac:grpSpMkLst>
            <pc:docMk/>
            <pc:sldMk cId="1282568043" sldId="331"/>
            <ac:grpSpMk id="1074" creationId="{00000000-0000-0000-0000-000000000000}"/>
          </ac:grpSpMkLst>
        </pc:grpChg>
      </pc:sldChg>
      <pc:sldChg chg="addSp delSp modSp add mod modNotesTx">
        <pc:chgData name="AN Junyu" userId="ba25a5d4-5f8c-4c20-a9fb-27a35dc2e06e" providerId="ADAL" clId="{B8448B35-45AB-46C3-A7CD-07FEDD14E154}" dt="2024-05-27T14:03:15.822" v="641"/>
        <pc:sldMkLst>
          <pc:docMk/>
          <pc:sldMk cId="3040581143" sldId="341"/>
        </pc:sldMkLst>
        <pc:spChg chg="add del mod">
          <ac:chgData name="AN Junyu" userId="ba25a5d4-5f8c-4c20-a9fb-27a35dc2e06e" providerId="ADAL" clId="{B8448B35-45AB-46C3-A7CD-07FEDD14E154}" dt="2024-05-26T15:56:47.495" v="7" actId="478"/>
          <ac:spMkLst>
            <pc:docMk/>
            <pc:sldMk cId="3040581143" sldId="341"/>
            <ac:spMk id="3" creationId="{E6080AC0-719E-F1ED-B9D2-6DF4037F02B1}"/>
          </ac:spMkLst>
        </pc:spChg>
        <pc:spChg chg="add del mod">
          <ac:chgData name="AN Junyu" userId="ba25a5d4-5f8c-4c20-a9fb-27a35dc2e06e" providerId="ADAL" clId="{B8448B35-45AB-46C3-A7CD-07FEDD14E154}" dt="2024-05-26T15:56:55.950" v="9" actId="478"/>
          <ac:spMkLst>
            <pc:docMk/>
            <pc:sldMk cId="3040581143" sldId="341"/>
            <ac:spMk id="5" creationId="{2C9C73F8-6A1D-709A-74B0-FCD3D3B2F333}"/>
          </ac:spMkLst>
        </pc:spChg>
        <pc:spChg chg="add del">
          <ac:chgData name="AN Junyu" userId="ba25a5d4-5f8c-4c20-a9fb-27a35dc2e06e" providerId="ADAL" clId="{B8448B35-45AB-46C3-A7CD-07FEDD14E154}" dt="2024-05-26T15:56:45.349" v="6" actId="478"/>
          <ac:spMkLst>
            <pc:docMk/>
            <pc:sldMk cId="3040581143" sldId="341"/>
            <ac:spMk id="900" creationId="{00000000-0000-0000-0000-000000000000}"/>
          </ac:spMkLst>
        </pc:spChg>
        <pc:spChg chg="mod">
          <ac:chgData name="AN Junyu" userId="ba25a5d4-5f8c-4c20-a9fb-27a35dc2e06e" providerId="ADAL" clId="{B8448B35-45AB-46C3-A7CD-07FEDD14E154}" dt="2024-05-27T04:30:49.717" v="137" actId="207"/>
          <ac:spMkLst>
            <pc:docMk/>
            <pc:sldMk cId="3040581143" sldId="341"/>
            <ac:spMk id="901" creationId="{00000000-0000-0000-0000-000000000000}"/>
          </ac:spMkLst>
        </pc:spChg>
        <pc:spChg chg="del">
          <ac:chgData name="AN Junyu" userId="ba25a5d4-5f8c-4c20-a9fb-27a35dc2e06e" providerId="ADAL" clId="{B8448B35-45AB-46C3-A7CD-07FEDD14E154}" dt="2024-05-26T15:56:40.153" v="4" actId="478"/>
          <ac:spMkLst>
            <pc:docMk/>
            <pc:sldMk cId="3040581143" sldId="341"/>
            <ac:spMk id="902" creationId="{00000000-0000-0000-0000-000000000000}"/>
          </ac:spMkLst>
        </pc:spChg>
        <pc:spChg chg="del">
          <ac:chgData name="AN Junyu" userId="ba25a5d4-5f8c-4c20-a9fb-27a35dc2e06e" providerId="ADAL" clId="{B8448B35-45AB-46C3-A7CD-07FEDD14E154}" dt="2024-05-26T15:56:53.201" v="8" actId="478"/>
          <ac:spMkLst>
            <pc:docMk/>
            <pc:sldMk cId="3040581143" sldId="341"/>
            <ac:spMk id="903" creationId="{00000000-0000-0000-0000-000000000000}"/>
          </ac:spMkLst>
        </pc:spChg>
      </pc:sldChg>
      <pc:sldChg chg="modSp add del mod">
        <pc:chgData name="AN Junyu" userId="ba25a5d4-5f8c-4c20-a9fb-27a35dc2e06e" providerId="ADAL" clId="{B8448B35-45AB-46C3-A7CD-07FEDD14E154}" dt="2024-05-27T14:01:12.026" v="640" actId="47"/>
        <pc:sldMkLst>
          <pc:docMk/>
          <pc:sldMk cId="368376590" sldId="345"/>
        </pc:sldMkLst>
        <pc:spChg chg="mod">
          <ac:chgData name="AN Junyu" userId="ba25a5d4-5f8c-4c20-a9fb-27a35dc2e06e" providerId="ADAL" clId="{B8448B35-45AB-46C3-A7CD-07FEDD14E154}" dt="2024-05-27T13:14:08.452" v="597" actId="14100"/>
          <ac:spMkLst>
            <pc:docMk/>
            <pc:sldMk cId="368376590" sldId="345"/>
            <ac:spMk id="1099" creationId="{00000000-0000-0000-0000-000000000000}"/>
          </ac:spMkLst>
        </pc:spChg>
      </pc:sldChg>
    </pc:docChg>
  </pc:docChgLst>
  <pc:docChgLst>
    <pc:chgData name="YANG Yayong" userId="S::yayong.yang.2023@mitb.smu.edu.sg::44a20c44-d71e-4f96-b000-f3081e882051" providerId="AD" clId="Web-{558989B5-A1FB-7779-DE7F-163C4083F06E}"/>
    <pc:docChg chg="addSld modSld sldOrd">
      <pc:chgData name="YANG Yayong" userId="S::yayong.yang.2023@mitb.smu.edu.sg::44a20c44-d71e-4f96-b000-f3081e882051" providerId="AD" clId="Web-{558989B5-A1FB-7779-DE7F-163C4083F06E}" dt="2024-05-27T08:37:32.845" v="229" actId="20577"/>
      <pc:docMkLst>
        <pc:docMk/>
      </pc:docMkLst>
      <pc:sldChg chg="addSp modSp">
        <pc:chgData name="YANG Yayong" userId="S::yayong.yang.2023@mitb.smu.edu.sg::44a20c44-d71e-4f96-b000-f3081e882051" providerId="AD" clId="Web-{558989B5-A1FB-7779-DE7F-163C4083F06E}" dt="2024-05-27T08:07:09.117" v="222" actId="1076"/>
        <pc:sldMkLst>
          <pc:docMk/>
          <pc:sldMk cId="0" sldId="256"/>
        </pc:sldMkLst>
        <pc:spChg chg="add mod">
          <ac:chgData name="YANG Yayong" userId="S::yayong.yang.2023@mitb.smu.edu.sg::44a20c44-d71e-4f96-b000-f3081e882051" providerId="AD" clId="Web-{558989B5-A1FB-7779-DE7F-163C4083F06E}" dt="2024-05-27T08:07:09.117" v="222" actId="1076"/>
          <ac:spMkLst>
            <pc:docMk/>
            <pc:sldMk cId="0" sldId="256"/>
            <ac:spMk id="2" creationId="{E9B673B1-D5F8-CF1D-46E9-82C4EF06E508}"/>
          </ac:spMkLst>
        </pc:spChg>
        <pc:spChg chg="mod">
          <ac:chgData name="YANG Yayong" userId="S::yayong.yang.2023@mitb.smu.edu.sg::44a20c44-d71e-4f96-b000-f3081e882051" providerId="AD" clId="Web-{558989B5-A1FB-7779-DE7F-163C4083F06E}" dt="2024-05-27T08:06:27.351" v="214" actId="1076"/>
          <ac:spMkLst>
            <pc:docMk/>
            <pc:sldMk cId="0" sldId="256"/>
            <ac:spMk id="491" creationId="{00000000-0000-0000-0000-000000000000}"/>
          </ac:spMkLst>
        </pc:spChg>
      </pc:sldChg>
      <pc:sldChg chg="modSp">
        <pc:chgData name="YANG Yayong" userId="S::yayong.yang.2023@mitb.smu.edu.sg::44a20c44-d71e-4f96-b000-f3081e882051" providerId="AD" clId="Web-{558989B5-A1FB-7779-DE7F-163C4083F06E}" dt="2024-05-27T08:37:11.876" v="225" actId="20577"/>
        <pc:sldMkLst>
          <pc:docMk/>
          <pc:sldMk cId="0" sldId="258"/>
        </pc:sldMkLst>
        <pc:spChg chg="mod">
          <ac:chgData name="YANG Yayong" userId="S::yayong.yang.2023@mitb.smu.edu.sg::44a20c44-d71e-4f96-b000-f3081e882051" providerId="AD" clId="Web-{558989B5-A1FB-7779-DE7F-163C4083F06E}" dt="2024-05-27T08:37:11.876" v="225" actId="20577"/>
          <ac:spMkLst>
            <pc:docMk/>
            <pc:sldMk cId="0" sldId="258"/>
            <ac:spMk id="2" creationId="{C540313C-3301-C44B-2570-1430955B4133}"/>
          </ac:spMkLst>
        </pc:spChg>
        <pc:spChg chg="mod">
          <ac:chgData name="YANG Yayong" userId="S::yayong.yang.2023@mitb.smu.edu.sg::44a20c44-d71e-4f96-b000-f3081e882051" providerId="AD" clId="Web-{558989B5-A1FB-7779-DE7F-163C4083F06E}" dt="2024-05-27T08:37:08.939" v="224" actId="20577"/>
          <ac:spMkLst>
            <pc:docMk/>
            <pc:sldMk cId="0" sldId="258"/>
            <ac:spMk id="7" creationId="{0AD132EA-17F7-F63B-82A1-7E59F98E7DCE}"/>
          </ac:spMkLst>
        </pc:spChg>
        <pc:spChg chg="mod">
          <ac:chgData name="YANG Yayong" userId="S::yayong.yang.2023@mitb.smu.edu.sg::44a20c44-d71e-4f96-b000-f3081e882051" providerId="AD" clId="Web-{558989B5-A1FB-7779-DE7F-163C4083F06E}" dt="2024-05-27T08:37:05.376" v="223" actId="20577"/>
          <ac:spMkLst>
            <pc:docMk/>
            <pc:sldMk cId="0" sldId="258"/>
            <ac:spMk id="8" creationId="{ED194677-A4D9-F435-86D4-5482A3858BE0}"/>
          </ac:spMkLst>
        </pc:spChg>
      </pc:sldChg>
      <pc:sldChg chg="modSp">
        <pc:chgData name="YANG Yayong" userId="S::yayong.yang.2023@mitb.smu.edu.sg::44a20c44-d71e-4f96-b000-f3081e882051" providerId="AD" clId="Web-{558989B5-A1FB-7779-DE7F-163C4083F06E}" dt="2024-05-27T08:37:32.845" v="229" actId="20577"/>
        <pc:sldMkLst>
          <pc:docMk/>
          <pc:sldMk cId="0" sldId="259"/>
        </pc:sldMkLst>
        <pc:spChg chg="mod">
          <ac:chgData name="YANG Yayong" userId="S::yayong.yang.2023@mitb.smu.edu.sg::44a20c44-d71e-4f96-b000-f3081e882051" providerId="AD" clId="Web-{558989B5-A1FB-7779-DE7F-163C4083F06E}" dt="2024-05-27T08:37:28.830" v="228" actId="20577"/>
          <ac:spMkLst>
            <pc:docMk/>
            <pc:sldMk cId="0" sldId="259"/>
            <ac:spMk id="2" creationId="{91BADCA1-3512-254C-51D7-E0FC5C9D6233}"/>
          </ac:spMkLst>
        </pc:spChg>
        <pc:spChg chg="mod">
          <ac:chgData name="YANG Yayong" userId="S::yayong.yang.2023@mitb.smu.edu.sg::44a20c44-d71e-4f96-b000-f3081e882051" providerId="AD" clId="Web-{558989B5-A1FB-7779-DE7F-163C4083F06E}" dt="2024-05-27T08:37:32.845" v="229" actId="20577"/>
          <ac:spMkLst>
            <pc:docMk/>
            <pc:sldMk cId="0" sldId="259"/>
            <ac:spMk id="3" creationId="{E9A7C744-6D1B-E092-138A-9E6272FF4D76}"/>
          </ac:spMkLst>
        </pc:spChg>
        <pc:spChg chg="mod">
          <ac:chgData name="YANG Yayong" userId="S::yayong.yang.2023@mitb.smu.edu.sg::44a20c44-d71e-4f96-b000-f3081e882051" providerId="AD" clId="Web-{558989B5-A1FB-7779-DE7F-163C4083F06E}" dt="2024-05-27T08:37:24.314" v="227" actId="14100"/>
          <ac:spMkLst>
            <pc:docMk/>
            <pc:sldMk cId="0" sldId="259"/>
            <ac:spMk id="538" creationId="{00000000-0000-0000-0000-000000000000}"/>
          </ac:spMkLst>
        </pc:spChg>
      </pc:sldChg>
      <pc:sldChg chg="delSp modSp new ord">
        <pc:chgData name="YANG Yayong" userId="S::yayong.yang.2023@mitb.smu.edu.sg::44a20c44-d71e-4f96-b000-f3081e882051" providerId="AD" clId="Web-{558989B5-A1FB-7779-DE7F-163C4083F06E}" dt="2024-05-27T07:43:11.344" v="40"/>
        <pc:sldMkLst>
          <pc:docMk/>
          <pc:sldMk cId="1231340319" sldId="343"/>
        </pc:sldMkLst>
        <pc:spChg chg="del">
          <ac:chgData name="YANG Yayong" userId="S::yayong.yang.2023@mitb.smu.edu.sg::44a20c44-d71e-4f96-b000-f3081e882051" providerId="AD" clId="Web-{558989B5-A1FB-7779-DE7F-163C4083F06E}" dt="2024-05-27T07:37:37.452" v="20"/>
          <ac:spMkLst>
            <pc:docMk/>
            <pc:sldMk cId="1231340319" sldId="343"/>
            <ac:spMk id="2" creationId="{C97B9B9A-B318-B176-EC0F-B2984BA34D2B}"/>
          </ac:spMkLst>
        </pc:spChg>
        <pc:spChg chg="del">
          <ac:chgData name="YANG Yayong" userId="S::yayong.yang.2023@mitb.smu.edu.sg::44a20c44-d71e-4f96-b000-f3081e882051" providerId="AD" clId="Web-{558989B5-A1FB-7779-DE7F-163C4083F06E}" dt="2024-05-27T07:37:33.343" v="18"/>
          <ac:spMkLst>
            <pc:docMk/>
            <pc:sldMk cId="1231340319" sldId="343"/>
            <ac:spMk id="3" creationId="{C457EB9C-3E2F-CBE7-F1DB-E4929989593E}"/>
          </ac:spMkLst>
        </pc:spChg>
        <pc:spChg chg="mod">
          <ac:chgData name="YANG Yayong" userId="S::yayong.yang.2023@mitb.smu.edu.sg::44a20c44-d71e-4f96-b000-f3081e882051" providerId="AD" clId="Web-{558989B5-A1FB-7779-DE7F-163C4083F06E}" dt="2024-05-27T07:38:57.046" v="39" actId="1076"/>
          <ac:spMkLst>
            <pc:docMk/>
            <pc:sldMk cId="1231340319" sldId="343"/>
            <ac:spMk id="4" creationId="{748EA818-73A0-6AA4-B59E-672C2E0EBFD4}"/>
          </ac:spMkLst>
        </pc:spChg>
        <pc:spChg chg="del">
          <ac:chgData name="YANG Yayong" userId="S::yayong.yang.2023@mitb.smu.edu.sg::44a20c44-d71e-4f96-b000-f3081e882051" providerId="AD" clId="Web-{558989B5-A1FB-7779-DE7F-163C4083F06E}" dt="2024-05-27T07:37:35.515" v="19"/>
          <ac:spMkLst>
            <pc:docMk/>
            <pc:sldMk cId="1231340319" sldId="343"/>
            <ac:spMk id="5" creationId="{2E027695-104F-1976-3790-3895BE664B97}"/>
          </ac:spMkLst>
        </pc:spChg>
        <pc:spChg chg="mod">
          <ac:chgData name="YANG Yayong" userId="S::yayong.yang.2023@mitb.smu.edu.sg::44a20c44-d71e-4f96-b000-f3081e882051" providerId="AD" clId="Web-{558989B5-A1FB-7779-DE7F-163C4083F06E}" dt="2024-05-27T07:37:16.796" v="15"/>
          <ac:spMkLst>
            <pc:docMk/>
            <pc:sldMk cId="1231340319" sldId="343"/>
            <ac:spMk id="6" creationId="{BC017D75-4012-39C3-6D19-46C0D0EDD257}"/>
          </ac:spMkLst>
        </pc:spChg>
      </pc:sldChg>
      <pc:sldChg chg="addSp delSp modSp new">
        <pc:chgData name="YANG Yayong" userId="S::yayong.yang.2023@mitb.smu.edu.sg::44a20c44-d71e-4f96-b000-f3081e882051" providerId="AD" clId="Web-{558989B5-A1FB-7779-DE7F-163C4083F06E}" dt="2024-05-27T07:58:34.677" v="155"/>
        <pc:sldMkLst>
          <pc:docMk/>
          <pc:sldMk cId="2601638990" sldId="344"/>
        </pc:sldMkLst>
        <pc:spChg chg="mod">
          <ac:chgData name="YANG Yayong" userId="S::yayong.yang.2023@mitb.smu.edu.sg::44a20c44-d71e-4f96-b000-f3081e882051" providerId="AD" clId="Web-{558989B5-A1FB-7779-DE7F-163C4083F06E}" dt="2024-05-27T07:55:16.879" v="103" actId="1076"/>
          <ac:spMkLst>
            <pc:docMk/>
            <pc:sldMk cId="2601638990" sldId="344"/>
            <ac:spMk id="2" creationId="{FD240CC3-4716-42AD-2E79-B17F59E05335}"/>
          </ac:spMkLst>
        </pc:spChg>
        <pc:spChg chg="mod">
          <ac:chgData name="YANG Yayong" userId="S::yayong.yang.2023@mitb.smu.edu.sg::44a20c44-d71e-4f96-b000-f3081e882051" providerId="AD" clId="Web-{558989B5-A1FB-7779-DE7F-163C4083F06E}" dt="2024-05-27T07:55:10.817" v="101" actId="1076"/>
          <ac:spMkLst>
            <pc:docMk/>
            <pc:sldMk cId="2601638990" sldId="344"/>
            <ac:spMk id="3" creationId="{5264CBA7-B3A4-2660-B27B-0C7FFE7B4F46}"/>
          </ac:spMkLst>
        </pc:spChg>
        <pc:spChg chg="mod">
          <ac:chgData name="YANG Yayong" userId="S::yayong.yang.2023@mitb.smu.edu.sg::44a20c44-d71e-4f96-b000-f3081e882051" providerId="AD" clId="Web-{558989B5-A1FB-7779-DE7F-163C4083F06E}" dt="2024-05-27T07:57:02.427" v="140" actId="14100"/>
          <ac:spMkLst>
            <pc:docMk/>
            <pc:sldMk cId="2601638990" sldId="344"/>
            <ac:spMk id="4" creationId="{276C33C0-10F5-2BA9-EC18-2C840C232052}"/>
          </ac:spMkLst>
        </pc:spChg>
        <pc:spChg chg="del mod">
          <ac:chgData name="YANG Yayong" userId="S::yayong.yang.2023@mitb.smu.edu.sg::44a20c44-d71e-4f96-b000-f3081e882051" providerId="AD" clId="Web-{558989B5-A1FB-7779-DE7F-163C4083F06E}" dt="2024-05-27T07:56:25.130" v="131"/>
          <ac:spMkLst>
            <pc:docMk/>
            <pc:sldMk cId="2601638990" sldId="344"/>
            <ac:spMk id="5" creationId="{19141A4E-4DE4-410E-7AAA-7A93C8C82B74}"/>
          </ac:spMkLst>
        </pc:spChg>
        <pc:spChg chg="mod">
          <ac:chgData name="YANG Yayong" userId="S::yayong.yang.2023@mitb.smu.edu.sg::44a20c44-d71e-4f96-b000-f3081e882051" providerId="AD" clId="Web-{558989B5-A1FB-7779-DE7F-163C4083F06E}" dt="2024-05-27T07:45:06.329" v="57"/>
          <ac:spMkLst>
            <pc:docMk/>
            <pc:sldMk cId="2601638990" sldId="344"/>
            <ac:spMk id="6" creationId="{14C55BB2-5B51-447C-306B-AB6E3B189D29}"/>
          </ac:spMkLst>
        </pc:spChg>
        <pc:spChg chg="add del mod">
          <ac:chgData name="YANG Yayong" userId="S::yayong.yang.2023@mitb.smu.edu.sg::44a20c44-d71e-4f96-b000-f3081e882051" providerId="AD" clId="Web-{558989B5-A1FB-7779-DE7F-163C4083F06E}" dt="2024-05-27T07:56:47.286" v="135"/>
          <ac:spMkLst>
            <pc:docMk/>
            <pc:sldMk cId="2601638990" sldId="344"/>
            <ac:spMk id="8" creationId="{48E706EE-99D8-05CD-0592-ADE02CE4605B}"/>
          </ac:spMkLst>
        </pc:spChg>
        <pc:spChg chg="add del mod">
          <ac:chgData name="YANG Yayong" userId="S::yayong.yang.2023@mitb.smu.edu.sg::44a20c44-d71e-4f96-b000-f3081e882051" providerId="AD" clId="Web-{558989B5-A1FB-7779-DE7F-163C4083F06E}" dt="2024-05-27T07:56:49.505" v="136"/>
          <ac:spMkLst>
            <pc:docMk/>
            <pc:sldMk cId="2601638990" sldId="344"/>
            <ac:spMk id="10" creationId="{43FB0E66-5E3D-A452-F5F8-F3336CA4E0FF}"/>
          </ac:spMkLst>
        </pc:spChg>
        <pc:spChg chg="add mod">
          <ac:chgData name="YANG Yayong" userId="S::yayong.yang.2023@mitb.smu.edu.sg::44a20c44-d71e-4f96-b000-f3081e882051" providerId="AD" clId="Web-{558989B5-A1FB-7779-DE7F-163C4083F06E}" dt="2024-05-27T07:58:34.677" v="155"/>
          <ac:spMkLst>
            <pc:docMk/>
            <pc:sldMk cId="2601638990" sldId="344"/>
            <ac:spMk id="12" creationId="{FC75A1A1-2B53-5F5E-4A42-DF5A302FF4A6}"/>
          </ac:spMkLst>
        </pc:spChg>
      </pc:sldChg>
    </pc:docChg>
  </pc:docChgLst>
  <pc:docChgLst>
    <pc:chgData name="Kruti CHANDRASHEKAR" userId="ebccdfe6-6d8e-4bb7-a8da-c7c567cd8be0" providerId="ADAL" clId="{08C89F59-08D6-1840-B090-98F18B437457}"/>
    <pc:docChg chg="custSel modSld">
      <pc:chgData name="Kruti CHANDRASHEKAR" userId="ebccdfe6-6d8e-4bb7-a8da-c7c567cd8be0" providerId="ADAL" clId="{08C89F59-08D6-1840-B090-98F18B437457}" dt="2024-06-22T18:34:53.400" v="55" actId="20577"/>
      <pc:docMkLst>
        <pc:docMk/>
      </pc:docMkLst>
      <pc:sldChg chg="delCm">
        <pc:chgData name="Kruti CHANDRASHEKAR" userId="ebccdfe6-6d8e-4bb7-a8da-c7c567cd8be0" providerId="ADAL" clId="{08C89F59-08D6-1840-B090-98F18B437457}" dt="2024-06-22T18:34:08.128" v="51"/>
        <pc:sldMkLst>
          <pc:docMk/>
          <pc:sldMk cId="2983239401" sldId="308"/>
        </pc:sldMkLst>
        <pc:extLst>
          <p:ext xmlns:p="http://schemas.openxmlformats.org/presentationml/2006/main" uri="{D6D511B9-2390-475A-947B-AFAB55BFBCF1}">
            <pc226:cmChg xmlns:pc226="http://schemas.microsoft.com/office/powerpoint/2022/06/main/command" chg="del">
              <pc226:chgData name="Kruti CHANDRASHEKAR" userId="ebccdfe6-6d8e-4bb7-a8da-c7c567cd8be0" providerId="ADAL" clId="{08C89F59-08D6-1840-B090-98F18B437457}" dt="2024-06-22T18:34:08.128" v="51"/>
              <pc2:cmMkLst xmlns:pc2="http://schemas.microsoft.com/office/powerpoint/2019/9/main/command">
                <pc:docMk/>
                <pc:sldMk cId="2983239401" sldId="308"/>
                <pc2:cmMk id="{8180663F-6869-4CAB-9FA3-BC9213BFCA27}"/>
              </pc2:cmMkLst>
            </pc226:cmChg>
          </p:ext>
        </pc:extLst>
      </pc:sldChg>
      <pc:sldChg chg="modSp mod">
        <pc:chgData name="Kruti CHANDRASHEKAR" userId="ebccdfe6-6d8e-4bb7-a8da-c7c567cd8be0" providerId="ADAL" clId="{08C89F59-08D6-1840-B090-98F18B437457}" dt="2024-06-22T18:25:11.218" v="49" actId="13926"/>
        <pc:sldMkLst>
          <pc:docMk/>
          <pc:sldMk cId="3601716197" sldId="309"/>
        </pc:sldMkLst>
        <pc:graphicFrameChg chg="modGraphic">
          <ac:chgData name="Kruti CHANDRASHEKAR" userId="ebccdfe6-6d8e-4bb7-a8da-c7c567cd8be0" providerId="ADAL" clId="{08C89F59-08D6-1840-B090-98F18B437457}" dt="2024-06-22T18:25:11.218" v="49" actId="13926"/>
          <ac:graphicFrameMkLst>
            <pc:docMk/>
            <pc:sldMk cId="3601716197" sldId="309"/>
            <ac:graphicFrameMk id="4" creationId="{4CE201C8-13E7-C206-95E6-348FFBC00114}"/>
          </ac:graphicFrameMkLst>
        </pc:graphicFrameChg>
      </pc:sldChg>
      <pc:sldChg chg="addSp modSp mod modAnim">
        <pc:chgData name="Kruti CHANDRASHEKAR" userId="ebccdfe6-6d8e-4bb7-a8da-c7c567cd8be0" providerId="ADAL" clId="{08C89F59-08D6-1840-B090-98F18B437457}" dt="2024-06-22T18:24:17.600" v="48" actId="20577"/>
        <pc:sldMkLst>
          <pc:docMk/>
          <pc:sldMk cId="874983773" sldId="334"/>
        </pc:sldMkLst>
        <pc:spChg chg="mod">
          <ac:chgData name="Kruti CHANDRASHEKAR" userId="ebccdfe6-6d8e-4bb7-a8da-c7c567cd8be0" providerId="ADAL" clId="{08C89F59-08D6-1840-B090-98F18B437457}" dt="2024-06-22T18:24:17.600" v="48" actId="20577"/>
          <ac:spMkLst>
            <pc:docMk/>
            <pc:sldMk cId="874983773" sldId="334"/>
            <ac:spMk id="6" creationId="{12FDCDB3-2A88-128D-C124-28DB70E0822C}"/>
          </ac:spMkLst>
        </pc:spChg>
        <pc:picChg chg="add mod">
          <ac:chgData name="Kruti CHANDRASHEKAR" userId="ebccdfe6-6d8e-4bb7-a8da-c7c567cd8be0" providerId="ADAL" clId="{08C89F59-08D6-1840-B090-98F18B437457}" dt="2024-06-22T18:23:20.970" v="38" actId="1076"/>
          <ac:picMkLst>
            <pc:docMk/>
            <pc:sldMk cId="874983773" sldId="334"/>
            <ac:picMk id="2" creationId="{F7B636DB-415D-DC1F-95AD-B00B3AD3BF5E}"/>
          </ac:picMkLst>
        </pc:picChg>
      </pc:sldChg>
      <pc:sldChg chg="addSp modSp mod modAnim">
        <pc:chgData name="Kruti CHANDRASHEKAR" userId="ebccdfe6-6d8e-4bb7-a8da-c7c567cd8be0" providerId="ADAL" clId="{08C89F59-08D6-1840-B090-98F18B437457}" dt="2024-06-22T18:23:33.696" v="41" actId="1076"/>
        <pc:sldMkLst>
          <pc:docMk/>
          <pc:sldMk cId="2433871096" sldId="336"/>
        </pc:sldMkLst>
        <pc:picChg chg="add mod">
          <ac:chgData name="Kruti CHANDRASHEKAR" userId="ebccdfe6-6d8e-4bb7-a8da-c7c567cd8be0" providerId="ADAL" clId="{08C89F59-08D6-1840-B090-98F18B437457}" dt="2024-06-22T18:23:33.696" v="41" actId="1076"/>
          <ac:picMkLst>
            <pc:docMk/>
            <pc:sldMk cId="2433871096" sldId="336"/>
            <ac:picMk id="5" creationId="{C158CCA5-4612-A13C-E8D3-BC24ABEFE9E3}"/>
          </ac:picMkLst>
        </pc:picChg>
      </pc:sldChg>
      <pc:sldChg chg="addSp modSp mod modAnim">
        <pc:chgData name="Kruti CHANDRASHEKAR" userId="ebccdfe6-6d8e-4bb7-a8da-c7c567cd8be0" providerId="ADAL" clId="{08C89F59-08D6-1840-B090-98F18B437457}" dt="2024-06-22T18:23:29.578" v="40" actId="1076"/>
        <pc:sldMkLst>
          <pc:docMk/>
          <pc:sldMk cId="922882710" sldId="337"/>
        </pc:sldMkLst>
        <pc:picChg chg="add mod">
          <ac:chgData name="Kruti CHANDRASHEKAR" userId="ebccdfe6-6d8e-4bb7-a8da-c7c567cd8be0" providerId="ADAL" clId="{08C89F59-08D6-1840-B090-98F18B437457}" dt="2024-06-22T18:23:29.578" v="40" actId="1076"/>
          <ac:picMkLst>
            <pc:docMk/>
            <pc:sldMk cId="922882710" sldId="337"/>
            <ac:picMk id="5" creationId="{0D06B956-4B6D-C87E-B8A8-3DB0727AE9D5}"/>
          </ac:picMkLst>
        </pc:picChg>
      </pc:sldChg>
      <pc:sldChg chg="addSp modSp mod modAnim modNotesTx">
        <pc:chgData name="Kruti CHANDRASHEKAR" userId="ebccdfe6-6d8e-4bb7-a8da-c7c567cd8be0" providerId="ADAL" clId="{08C89F59-08D6-1840-B090-98F18B437457}" dt="2024-06-22T18:34:53.400" v="55" actId="20577"/>
        <pc:sldMkLst>
          <pc:docMk/>
          <pc:sldMk cId="2981367505" sldId="338"/>
        </pc:sldMkLst>
        <pc:picChg chg="add mod">
          <ac:chgData name="Kruti CHANDRASHEKAR" userId="ebccdfe6-6d8e-4bb7-a8da-c7c567cd8be0" providerId="ADAL" clId="{08C89F59-08D6-1840-B090-98F18B437457}" dt="2024-06-22T18:23:39.159" v="43" actId="1076"/>
          <ac:picMkLst>
            <pc:docMk/>
            <pc:sldMk cId="2981367505" sldId="338"/>
            <ac:picMk id="5" creationId="{94A3A733-A386-2948-DE02-F1FAD87F433B}"/>
          </ac:picMkLst>
        </pc:picChg>
      </pc:sldChg>
      <pc:sldChg chg="modSp mod">
        <pc:chgData name="Kruti CHANDRASHEKAR" userId="ebccdfe6-6d8e-4bb7-a8da-c7c567cd8be0" providerId="ADAL" clId="{08C89F59-08D6-1840-B090-98F18B437457}" dt="2024-06-22T18:25:51.510" v="50" actId="13926"/>
        <pc:sldMkLst>
          <pc:docMk/>
          <pc:sldMk cId="1288799176" sldId="358"/>
        </pc:sldMkLst>
        <pc:graphicFrameChg chg="modGraphic">
          <ac:chgData name="Kruti CHANDRASHEKAR" userId="ebccdfe6-6d8e-4bb7-a8da-c7c567cd8be0" providerId="ADAL" clId="{08C89F59-08D6-1840-B090-98F18B437457}" dt="2024-06-22T18:25:51.510" v="50" actId="13926"/>
          <ac:graphicFrameMkLst>
            <pc:docMk/>
            <pc:sldMk cId="1288799176" sldId="358"/>
            <ac:graphicFrameMk id="3" creationId="{B31277E5-B50E-D115-83F5-2223E7BF76F4}"/>
          </ac:graphicFrameMkLst>
        </pc:graphicFrameChg>
      </pc:sldChg>
      <pc:sldChg chg="addSp delSp modSp mod delAnim modAnim modNotesTx">
        <pc:chgData name="Kruti CHANDRASHEKAR" userId="ebccdfe6-6d8e-4bb7-a8da-c7c567cd8be0" providerId="ADAL" clId="{08C89F59-08D6-1840-B090-98F18B437457}" dt="2024-06-22T18:23:43.231" v="44" actId="1076"/>
        <pc:sldMkLst>
          <pc:docMk/>
          <pc:sldMk cId="957639391" sldId="363"/>
        </pc:sldMkLst>
        <pc:picChg chg="add del mod">
          <ac:chgData name="Kruti CHANDRASHEKAR" userId="ebccdfe6-6d8e-4bb7-a8da-c7c567cd8be0" providerId="ADAL" clId="{08C89F59-08D6-1840-B090-98F18B437457}" dt="2024-06-22T18:05:03.184" v="23" actId="478"/>
          <ac:picMkLst>
            <pc:docMk/>
            <pc:sldMk cId="957639391" sldId="363"/>
            <ac:picMk id="2" creationId="{B325BD4B-EF30-1B23-7A3A-D790A8745815}"/>
          </ac:picMkLst>
        </pc:picChg>
        <pc:picChg chg="add mod">
          <ac:chgData name="Kruti CHANDRASHEKAR" userId="ebccdfe6-6d8e-4bb7-a8da-c7c567cd8be0" providerId="ADAL" clId="{08C89F59-08D6-1840-B090-98F18B437457}" dt="2024-06-22T18:23:43.231" v="44" actId="1076"/>
          <ac:picMkLst>
            <pc:docMk/>
            <pc:sldMk cId="957639391" sldId="363"/>
            <ac:picMk id="3" creationId="{093B85AD-EC18-D49B-E5A0-B6885CAC9530}"/>
          </ac:picMkLst>
        </pc:picChg>
      </pc:sldChg>
      <pc:sldChg chg="addSp delSp modSp mod delAnim modAnim">
        <pc:chgData name="Kruti CHANDRASHEKAR" userId="ebccdfe6-6d8e-4bb7-a8da-c7c567cd8be0" providerId="ADAL" clId="{08C89F59-08D6-1840-B090-98F18B437457}" dt="2024-06-22T18:23:25.326" v="39" actId="1076"/>
        <pc:sldMkLst>
          <pc:docMk/>
          <pc:sldMk cId="446339302" sldId="366"/>
        </pc:sldMkLst>
        <pc:spChg chg="mod">
          <ac:chgData name="Kruti CHANDRASHEKAR" userId="ebccdfe6-6d8e-4bb7-a8da-c7c567cd8be0" providerId="ADAL" clId="{08C89F59-08D6-1840-B090-98F18B437457}" dt="2024-06-22T17:43:08.491" v="3" actId="14100"/>
          <ac:spMkLst>
            <pc:docMk/>
            <pc:sldMk cId="446339302" sldId="366"/>
            <ac:spMk id="20" creationId="{3CA12661-9173-E516-4F4B-9A8EAC290452}"/>
          </ac:spMkLst>
        </pc:spChg>
        <pc:picChg chg="add del mod">
          <ac:chgData name="Kruti CHANDRASHEKAR" userId="ebccdfe6-6d8e-4bb7-a8da-c7c567cd8be0" providerId="ADAL" clId="{08C89F59-08D6-1840-B090-98F18B437457}" dt="2024-06-22T17:56:25.111" v="10" actId="21"/>
          <ac:picMkLst>
            <pc:docMk/>
            <pc:sldMk cId="446339302" sldId="366"/>
            <ac:picMk id="2" creationId="{B1A0A7C4-5B5E-41D6-EF9C-14E77ABDC69C}"/>
          </ac:picMkLst>
        </pc:picChg>
        <pc:picChg chg="add mod">
          <ac:chgData name="Kruti CHANDRASHEKAR" userId="ebccdfe6-6d8e-4bb7-a8da-c7c567cd8be0" providerId="ADAL" clId="{08C89F59-08D6-1840-B090-98F18B437457}" dt="2024-06-22T18:23:25.326" v="39" actId="1076"/>
          <ac:picMkLst>
            <pc:docMk/>
            <pc:sldMk cId="446339302" sldId="366"/>
            <ac:picMk id="3" creationId="{ED0F5B02-C440-EB99-6097-B4737AF5F429}"/>
          </ac:picMkLst>
        </pc:picChg>
      </pc:sldChg>
      <pc:sldChg chg="addSp modSp mod modAnim modNotesTx">
        <pc:chgData name="Kruti CHANDRASHEKAR" userId="ebccdfe6-6d8e-4bb7-a8da-c7c567cd8be0" providerId="ADAL" clId="{08C89F59-08D6-1840-B090-98F18B437457}" dt="2024-06-22T18:23:53.996" v="46" actId="1076"/>
        <pc:sldMkLst>
          <pc:docMk/>
          <pc:sldMk cId="3165982893" sldId="367"/>
        </pc:sldMkLst>
        <pc:picChg chg="add mod">
          <ac:chgData name="Kruti CHANDRASHEKAR" userId="ebccdfe6-6d8e-4bb7-a8da-c7c567cd8be0" providerId="ADAL" clId="{08C89F59-08D6-1840-B090-98F18B437457}" dt="2024-06-22T18:23:53.996" v="46" actId="1076"/>
          <ac:picMkLst>
            <pc:docMk/>
            <pc:sldMk cId="3165982893" sldId="367"/>
            <ac:picMk id="2" creationId="{59CEE584-0BBA-8011-136F-004364A58B83}"/>
          </ac:picMkLst>
        </pc:picChg>
      </pc:sldChg>
      <pc:sldChg chg="addSp modSp mod modAnim modNotesTx">
        <pc:chgData name="Kruti CHANDRASHEKAR" userId="ebccdfe6-6d8e-4bb7-a8da-c7c567cd8be0" providerId="ADAL" clId="{08C89F59-08D6-1840-B090-98F18B437457}" dt="2024-06-22T18:23:16.612" v="37" actId="1076"/>
        <pc:sldMkLst>
          <pc:docMk/>
          <pc:sldMk cId="2068439331" sldId="385"/>
        </pc:sldMkLst>
        <pc:picChg chg="add mod">
          <ac:chgData name="Kruti CHANDRASHEKAR" userId="ebccdfe6-6d8e-4bb7-a8da-c7c567cd8be0" providerId="ADAL" clId="{08C89F59-08D6-1840-B090-98F18B437457}" dt="2024-06-22T18:23:16.612" v="37" actId="1076"/>
          <ac:picMkLst>
            <pc:docMk/>
            <pc:sldMk cId="2068439331" sldId="385"/>
            <ac:picMk id="2" creationId="{68C36013-77CF-9FCA-7285-442FCA649A21}"/>
          </ac:picMkLst>
        </pc:picChg>
      </pc:sldChg>
      <pc:sldChg chg="addSp modSp mod modAnim modNotesTx">
        <pc:chgData name="Kruti CHANDRASHEKAR" userId="ebccdfe6-6d8e-4bb7-a8da-c7c567cd8be0" providerId="ADAL" clId="{08C89F59-08D6-1840-B090-98F18B437457}" dt="2024-06-22T18:23:47.429" v="45" actId="1076"/>
        <pc:sldMkLst>
          <pc:docMk/>
          <pc:sldMk cId="2089945624" sldId="388"/>
        </pc:sldMkLst>
        <pc:picChg chg="add mod">
          <ac:chgData name="Kruti CHANDRASHEKAR" userId="ebccdfe6-6d8e-4bb7-a8da-c7c567cd8be0" providerId="ADAL" clId="{08C89F59-08D6-1840-B090-98F18B437457}" dt="2024-06-22T18:23:47.429" v="45" actId="1076"/>
          <ac:picMkLst>
            <pc:docMk/>
            <pc:sldMk cId="2089945624" sldId="388"/>
            <ac:picMk id="4" creationId="{656DF980-7500-D815-38F3-B2A7F7AAEE1A}"/>
          </ac:picMkLst>
        </pc:picChg>
      </pc:sldChg>
    </pc:docChg>
  </pc:docChgLst>
  <pc:docChgLst>
    <pc:chgData name="Kruti CHANDRASHEKAR" userId="S::kruti.c.2023@mitb.smu.edu.sg::ebccdfe6-6d8e-4bb7-a8da-c7c567cd8be0" providerId="AD" clId="Web-{D1A3B5DF-70BF-8A49-56B3-F75D9A951C54}"/>
    <pc:docChg chg="addSld delSld modSld sldOrd">
      <pc:chgData name="Kruti CHANDRASHEKAR" userId="S::kruti.c.2023@mitb.smu.edu.sg::ebccdfe6-6d8e-4bb7-a8da-c7c567cd8be0" providerId="AD" clId="Web-{D1A3B5DF-70BF-8A49-56B3-F75D9A951C54}" dt="2024-06-19T14:42:01.188" v="1142"/>
      <pc:docMkLst>
        <pc:docMk/>
      </pc:docMkLst>
      <pc:sldChg chg="modSp delCm">
        <pc:chgData name="Kruti CHANDRASHEKAR" userId="S::kruti.c.2023@mitb.smu.edu.sg::ebccdfe6-6d8e-4bb7-a8da-c7c567cd8be0" providerId="AD" clId="Web-{D1A3B5DF-70BF-8A49-56B3-F75D9A951C54}" dt="2024-06-19T13:38:33.522" v="345"/>
        <pc:sldMkLst>
          <pc:docMk/>
          <pc:sldMk cId="0" sldId="256"/>
        </pc:sldMkLst>
        <pc:spChg chg="mod">
          <ac:chgData name="Kruti CHANDRASHEKAR" userId="S::kruti.c.2023@mitb.smu.edu.sg::ebccdfe6-6d8e-4bb7-a8da-c7c567cd8be0" providerId="AD" clId="Web-{D1A3B5DF-70BF-8A49-56B3-F75D9A951C54}" dt="2024-06-19T13:38:02.740" v="341" actId="20577"/>
          <ac:spMkLst>
            <pc:docMk/>
            <pc:sldMk cId="0" sldId="256"/>
            <ac:spMk id="491" creationId="{00000000-0000-0000-0000-000000000000}"/>
          </ac:spMkLst>
        </pc:spChg>
        <pc:spChg chg="mod">
          <ac:chgData name="Kruti CHANDRASHEKAR" userId="S::kruti.c.2023@mitb.smu.edu.sg::ebccdfe6-6d8e-4bb7-a8da-c7c567cd8be0" providerId="AD" clId="Web-{D1A3B5DF-70BF-8A49-56B3-F75D9A951C54}" dt="2024-06-19T13:38:19.725" v="344" actId="1076"/>
          <ac:spMkLst>
            <pc:docMk/>
            <pc:sldMk cId="0" sldId="256"/>
            <ac:spMk id="492" creationId="{00000000-0000-0000-0000-000000000000}"/>
          </ac:spMkLst>
        </pc:spChg>
        <pc:extLst>
          <p:ext xmlns:p="http://schemas.openxmlformats.org/presentationml/2006/main" uri="{D6D511B9-2390-475A-947B-AFAB55BFBCF1}">
            <pc226:cmChg xmlns:pc226="http://schemas.microsoft.com/office/powerpoint/2022/06/main/command" chg="del">
              <pc226:chgData name="Kruti CHANDRASHEKAR" userId="S::kruti.c.2023@mitb.smu.edu.sg::ebccdfe6-6d8e-4bb7-a8da-c7c567cd8be0" providerId="AD" clId="Web-{D1A3B5DF-70BF-8A49-56B3-F75D9A951C54}" dt="2024-06-19T13:38:33.522" v="345"/>
              <pc2:cmMkLst xmlns:pc2="http://schemas.microsoft.com/office/powerpoint/2019/9/main/command">
                <pc:docMk/>
                <pc:sldMk cId="0" sldId="256"/>
                <pc2:cmMk id="{5387B8E7-301F-4023-B429-7CB5292EFF12}"/>
              </pc2:cmMkLst>
            </pc226:cmChg>
          </p:ext>
        </pc:extLst>
      </pc:sldChg>
      <pc:sldChg chg="addSp delSp modSp mod modClrScheme delCm chgLayout">
        <pc:chgData name="Kruti CHANDRASHEKAR" userId="S::kruti.c.2023@mitb.smu.edu.sg::ebccdfe6-6d8e-4bb7-a8da-c7c567cd8be0" providerId="AD" clId="Web-{D1A3B5DF-70BF-8A49-56B3-F75D9A951C54}" dt="2024-06-19T13:57:22.777" v="672"/>
        <pc:sldMkLst>
          <pc:docMk/>
          <pc:sldMk cId="0" sldId="258"/>
        </pc:sldMkLst>
        <pc:spChg chg="del">
          <ac:chgData name="Kruti CHANDRASHEKAR" userId="S::kruti.c.2023@mitb.smu.edu.sg::ebccdfe6-6d8e-4bb7-a8da-c7c567cd8be0" providerId="AD" clId="Web-{D1A3B5DF-70BF-8A49-56B3-F75D9A951C54}" dt="2024-06-19T13:13:41.257" v="11"/>
          <ac:spMkLst>
            <pc:docMk/>
            <pc:sldMk cId="0" sldId="258"/>
            <ac:spMk id="9" creationId="{E1B61285-C2D6-B743-2729-0E112E8B4810}"/>
          </ac:spMkLst>
        </pc:spChg>
        <pc:spChg chg="add del mod">
          <ac:chgData name="Kruti CHANDRASHEKAR" userId="S::kruti.c.2023@mitb.smu.edu.sg::ebccdfe6-6d8e-4bb7-a8da-c7c567cd8be0" providerId="AD" clId="Web-{D1A3B5DF-70BF-8A49-56B3-F75D9A951C54}" dt="2024-06-19T13:14:08.539" v="37"/>
          <ac:spMkLst>
            <pc:docMk/>
            <pc:sldMk cId="0" sldId="258"/>
            <ac:spMk id="10" creationId="{987AB1F5-D5CA-1C15-2A3B-FA68032F4CDE}"/>
          </ac:spMkLst>
        </pc:spChg>
        <pc:spChg chg="del">
          <ac:chgData name="Kruti CHANDRASHEKAR" userId="S::kruti.c.2023@mitb.smu.edu.sg::ebccdfe6-6d8e-4bb7-a8da-c7c567cd8be0" providerId="AD" clId="Web-{D1A3B5DF-70BF-8A49-56B3-F75D9A951C54}" dt="2024-06-19T13:14:08.539" v="40"/>
          <ac:spMkLst>
            <pc:docMk/>
            <pc:sldMk cId="0" sldId="258"/>
            <ac:spMk id="11" creationId="{4399468E-7A8F-B037-4889-5AD7D65CAEA9}"/>
          </ac:spMkLst>
        </pc:spChg>
        <pc:spChg chg="del">
          <ac:chgData name="Kruti CHANDRASHEKAR" userId="S::kruti.c.2023@mitb.smu.edu.sg::ebccdfe6-6d8e-4bb7-a8da-c7c567cd8be0" providerId="AD" clId="Web-{D1A3B5DF-70BF-8A49-56B3-F75D9A951C54}" dt="2024-06-19T13:13:41.257" v="10"/>
          <ac:spMkLst>
            <pc:docMk/>
            <pc:sldMk cId="0" sldId="258"/>
            <ac:spMk id="13" creationId="{BB90AC01-16B5-1A17-6027-EAEF32FECA83}"/>
          </ac:spMkLst>
        </pc:spChg>
        <pc:spChg chg="add del mod">
          <ac:chgData name="Kruti CHANDRASHEKAR" userId="S::kruti.c.2023@mitb.smu.edu.sg::ebccdfe6-6d8e-4bb7-a8da-c7c567cd8be0" providerId="AD" clId="Web-{D1A3B5DF-70BF-8A49-56B3-F75D9A951C54}" dt="2024-06-19T13:14:08.539" v="36"/>
          <ac:spMkLst>
            <pc:docMk/>
            <pc:sldMk cId="0" sldId="258"/>
            <ac:spMk id="14" creationId="{536B7AA1-96FA-66D2-BD92-4E6308463E2B}"/>
          </ac:spMkLst>
        </pc:spChg>
        <pc:spChg chg="del">
          <ac:chgData name="Kruti CHANDRASHEKAR" userId="S::kruti.c.2023@mitb.smu.edu.sg::ebccdfe6-6d8e-4bb7-a8da-c7c567cd8be0" providerId="AD" clId="Web-{D1A3B5DF-70BF-8A49-56B3-F75D9A951C54}" dt="2024-06-19T13:13:41.257" v="19"/>
          <ac:spMkLst>
            <pc:docMk/>
            <pc:sldMk cId="0" sldId="258"/>
            <ac:spMk id="15" creationId="{8F744F79-0CC3-B250-00B0-1F8BB55D3462}"/>
          </ac:spMkLst>
        </pc:spChg>
        <pc:spChg chg="del">
          <ac:chgData name="Kruti CHANDRASHEKAR" userId="S::kruti.c.2023@mitb.smu.edu.sg::ebccdfe6-6d8e-4bb7-a8da-c7c567cd8be0" providerId="AD" clId="Web-{D1A3B5DF-70BF-8A49-56B3-F75D9A951C54}" dt="2024-06-19T13:13:41.257" v="18"/>
          <ac:spMkLst>
            <pc:docMk/>
            <pc:sldMk cId="0" sldId="258"/>
            <ac:spMk id="16" creationId="{24EAC467-25AA-8620-4482-FF84D983F13C}"/>
          </ac:spMkLst>
        </pc:spChg>
        <pc:spChg chg="del">
          <ac:chgData name="Kruti CHANDRASHEKAR" userId="S::kruti.c.2023@mitb.smu.edu.sg::ebccdfe6-6d8e-4bb7-a8da-c7c567cd8be0" providerId="AD" clId="Web-{D1A3B5DF-70BF-8A49-56B3-F75D9A951C54}" dt="2024-06-19T13:13:41.257" v="17"/>
          <ac:spMkLst>
            <pc:docMk/>
            <pc:sldMk cId="0" sldId="258"/>
            <ac:spMk id="17" creationId="{81164F49-8623-E76F-05AA-F9CC846B052C}"/>
          </ac:spMkLst>
        </pc:spChg>
        <pc:spChg chg="del">
          <ac:chgData name="Kruti CHANDRASHEKAR" userId="S::kruti.c.2023@mitb.smu.edu.sg::ebccdfe6-6d8e-4bb7-a8da-c7c567cd8be0" providerId="AD" clId="Web-{D1A3B5DF-70BF-8A49-56B3-F75D9A951C54}" dt="2024-06-19T13:13:41.257" v="16"/>
          <ac:spMkLst>
            <pc:docMk/>
            <pc:sldMk cId="0" sldId="258"/>
            <ac:spMk id="18" creationId="{4E6A659F-B624-1183-6048-68C75FDC73A5}"/>
          </ac:spMkLst>
        </pc:spChg>
        <pc:spChg chg="del">
          <ac:chgData name="Kruti CHANDRASHEKAR" userId="S::kruti.c.2023@mitb.smu.edu.sg::ebccdfe6-6d8e-4bb7-a8da-c7c567cd8be0" providerId="AD" clId="Web-{D1A3B5DF-70BF-8A49-56B3-F75D9A951C54}" dt="2024-06-19T13:13:41.257" v="15"/>
          <ac:spMkLst>
            <pc:docMk/>
            <pc:sldMk cId="0" sldId="258"/>
            <ac:spMk id="19" creationId="{4D7FB36B-B7F2-0FAA-6018-E6E40C1BE520}"/>
          </ac:spMkLst>
        </pc:spChg>
        <pc:spChg chg="del">
          <ac:chgData name="Kruti CHANDRASHEKAR" userId="S::kruti.c.2023@mitb.smu.edu.sg::ebccdfe6-6d8e-4bb7-a8da-c7c567cd8be0" providerId="AD" clId="Web-{D1A3B5DF-70BF-8A49-56B3-F75D9A951C54}" dt="2024-06-19T13:13:41.257" v="14"/>
          <ac:spMkLst>
            <pc:docMk/>
            <pc:sldMk cId="0" sldId="258"/>
            <ac:spMk id="20" creationId="{E6E49593-D31F-93D9-DAB7-88BD2B1669A8}"/>
          </ac:spMkLst>
        </pc:spChg>
        <pc:spChg chg="del">
          <ac:chgData name="Kruti CHANDRASHEKAR" userId="S::kruti.c.2023@mitb.smu.edu.sg::ebccdfe6-6d8e-4bb7-a8da-c7c567cd8be0" providerId="AD" clId="Web-{D1A3B5DF-70BF-8A49-56B3-F75D9A951C54}" dt="2024-06-19T13:13:41.257" v="13"/>
          <ac:spMkLst>
            <pc:docMk/>
            <pc:sldMk cId="0" sldId="258"/>
            <ac:spMk id="21" creationId="{C0AD3376-4E4F-B691-68B7-E46CF34A93C0}"/>
          </ac:spMkLst>
        </pc:spChg>
        <pc:spChg chg="del">
          <ac:chgData name="Kruti CHANDRASHEKAR" userId="S::kruti.c.2023@mitb.smu.edu.sg::ebccdfe6-6d8e-4bb7-a8da-c7c567cd8be0" providerId="AD" clId="Web-{D1A3B5DF-70BF-8A49-56B3-F75D9A951C54}" dt="2024-06-19T13:13:41.257" v="9"/>
          <ac:spMkLst>
            <pc:docMk/>
            <pc:sldMk cId="0" sldId="258"/>
            <ac:spMk id="22" creationId="{0E453A89-8D21-4DFA-17F0-AFDFD91A6FEB}"/>
          </ac:spMkLst>
        </pc:spChg>
        <pc:spChg chg="del">
          <ac:chgData name="Kruti CHANDRASHEKAR" userId="S::kruti.c.2023@mitb.smu.edu.sg::ebccdfe6-6d8e-4bb7-a8da-c7c567cd8be0" providerId="AD" clId="Web-{D1A3B5DF-70BF-8A49-56B3-F75D9A951C54}" dt="2024-06-19T13:14:08.539" v="39"/>
          <ac:spMkLst>
            <pc:docMk/>
            <pc:sldMk cId="0" sldId="258"/>
            <ac:spMk id="24" creationId="{7EBEFB08-5E97-21A6-FE17-D7D9793DE467}"/>
          </ac:spMkLst>
        </pc:spChg>
        <pc:spChg chg="add del mod">
          <ac:chgData name="Kruti CHANDRASHEKAR" userId="S::kruti.c.2023@mitb.smu.edu.sg::ebccdfe6-6d8e-4bb7-a8da-c7c567cd8be0" providerId="AD" clId="Web-{D1A3B5DF-70BF-8A49-56B3-F75D9A951C54}" dt="2024-06-19T13:14:08.539" v="35"/>
          <ac:spMkLst>
            <pc:docMk/>
            <pc:sldMk cId="0" sldId="258"/>
            <ac:spMk id="25" creationId="{0D38626E-8304-BEF0-4E83-DBE3C9D99621}"/>
          </ac:spMkLst>
        </pc:spChg>
        <pc:spChg chg="del">
          <ac:chgData name="Kruti CHANDRASHEKAR" userId="S::kruti.c.2023@mitb.smu.edu.sg::ebccdfe6-6d8e-4bb7-a8da-c7c567cd8be0" providerId="AD" clId="Web-{D1A3B5DF-70BF-8A49-56B3-F75D9A951C54}" dt="2024-06-19T13:14:08.539" v="38"/>
          <ac:spMkLst>
            <pc:docMk/>
            <pc:sldMk cId="0" sldId="258"/>
            <ac:spMk id="26" creationId="{E7224C57-E74E-BDCF-4A96-391921987B31}"/>
          </ac:spMkLst>
        </pc:spChg>
        <pc:spChg chg="del">
          <ac:chgData name="Kruti CHANDRASHEKAR" userId="S::kruti.c.2023@mitb.smu.edu.sg::ebccdfe6-6d8e-4bb7-a8da-c7c567cd8be0" providerId="AD" clId="Web-{D1A3B5DF-70BF-8A49-56B3-F75D9A951C54}" dt="2024-06-19T13:13:41.257" v="8"/>
          <ac:spMkLst>
            <pc:docMk/>
            <pc:sldMk cId="0" sldId="258"/>
            <ac:spMk id="27" creationId="{106CD6D3-D5BA-34C4-1E64-7142ED0DA459}"/>
          </ac:spMkLst>
        </pc:spChg>
        <pc:spChg chg="del">
          <ac:chgData name="Kruti CHANDRASHEKAR" userId="S::kruti.c.2023@mitb.smu.edu.sg::ebccdfe6-6d8e-4bb7-a8da-c7c567cd8be0" providerId="AD" clId="Web-{D1A3B5DF-70BF-8A49-56B3-F75D9A951C54}" dt="2024-06-19T13:13:34.678" v="0"/>
          <ac:spMkLst>
            <pc:docMk/>
            <pc:sldMk cId="0" sldId="258"/>
            <ac:spMk id="28" creationId="{2F4F591D-9981-5596-ED64-49841834F30B}"/>
          </ac:spMkLst>
        </pc:spChg>
        <pc:spChg chg="del">
          <ac:chgData name="Kruti CHANDRASHEKAR" userId="S::kruti.c.2023@mitb.smu.edu.sg::ebccdfe6-6d8e-4bb7-a8da-c7c567cd8be0" providerId="AD" clId="Web-{D1A3B5DF-70BF-8A49-56B3-F75D9A951C54}" dt="2024-06-19T13:13:41.257" v="7"/>
          <ac:spMkLst>
            <pc:docMk/>
            <pc:sldMk cId="0" sldId="258"/>
            <ac:spMk id="29" creationId="{DEB11F70-EB0E-BCA3-72D7-5E4FA2A680EF}"/>
          </ac:spMkLst>
        </pc:spChg>
        <pc:spChg chg="del">
          <ac:chgData name="Kruti CHANDRASHEKAR" userId="S::kruti.c.2023@mitb.smu.edu.sg::ebccdfe6-6d8e-4bb7-a8da-c7c567cd8be0" providerId="AD" clId="Web-{D1A3B5DF-70BF-8A49-56B3-F75D9A951C54}" dt="2024-06-19T13:13:41.257" v="6"/>
          <ac:spMkLst>
            <pc:docMk/>
            <pc:sldMk cId="0" sldId="258"/>
            <ac:spMk id="30" creationId="{E3BDE4D6-AE97-7180-0164-31613AEFE556}"/>
          </ac:spMkLst>
        </pc:spChg>
        <pc:spChg chg="del">
          <ac:chgData name="Kruti CHANDRASHEKAR" userId="S::kruti.c.2023@mitb.smu.edu.sg::ebccdfe6-6d8e-4bb7-a8da-c7c567cd8be0" providerId="AD" clId="Web-{D1A3B5DF-70BF-8A49-56B3-F75D9A951C54}" dt="2024-06-19T13:13:41.257" v="5"/>
          <ac:spMkLst>
            <pc:docMk/>
            <pc:sldMk cId="0" sldId="258"/>
            <ac:spMk id="31" creationId="{F689DAAE-FE6E-2549-A800-6B4F65976DDF}"/>
          </ac:spMkLst>
        </pc:spChg>
        <pc:spChg chg="del">
          <ac:chgData name="Kruti CHANDRASHEKAR" userId="S::kruti.c.2023@mitb.smu.edu.sg::ebccdfe6-6d8e-4bb7-a8da-c7c567cd8be0" providerId="AD" clId="Web-{D1A3B5DF-70BF-8A49-56B3-F75D9A951C54}" dt="2024-06-19T13:13:41.257" v="4"/>
          <ac:spMkLst>
            <pc:docMk/>
            <pc:sldMk cId="0" sldId="258"/>
            <ac:spMk id="32" creationId="{AEE6904F-8B67-C33A-28F6-DD96CA55207A}"/>
          </ac:spMkLst>
        </pc:spChg>
        <pc:spChg chg="del">
          <ac:chgData name="Kruti CHANDRASHEKAR" userId="S::kruti.c.2023@mitb.smu.edu.sg::ebccdfe6-6d8e-4bb7-a8da-c7c567cd8be0" providerId="AD" clId="Web-{D1A3B5DF-70BF-8A49-56B3-F75D9A951C54}" dt="2024-06-19T13:13:41.257" v="3"/>
          <ac:spMkLst>
            <pc:docMk/>
            <pc:sldMk cId="0" sldId="258"/>
            <ac:spMk id="33" creationId="{8C3D6A62-1D53-591C-85A2-965D48DB322D}"/>
          </ac:spMkLst>
        </pc:spChg>
        <pc:spChg chg="del">
          <ac:chgData name="Kruti CHANDRASHEKAR" userId="S::kruti.c.2023@mitb.smu.edu.sg::ebccdfe6-6d8e-4bb7-a8da-c7c567cd8be0" providerId="AD" clId="Web-{D1A3B5DF-70BF-8A49-56B3-F75D9A951C54}" dt="2024-06-19T13:13:41.257" v="2"/>
          <ac:spMkLst>
            <pc:docMk/>
            <pc:sldMk cId="0" sldId="258"/>
            <ac:spMk id="34" creationId="{E6355A0D-FF0B-1F09-5425-97811F082CCD}"/>
          </ac:spMkLst>
        </pc:spChg>
        <pc:spChg chg="add del mod">
          <ac:chgData name="Kruti CHANDRASHEKAR" userId="S::kruti.c.2023@mitb.smu.edu.sg::ebccdfe6-6d8e-4bb7-a8da-c7c567cd8be0" providerId="AD" clId="Web-{D1A3B5DF-70BF-8A49-56B3-F75D9A951C54}" dt="2024-06-19T13:15:07.244" v="54"/>
          <ac:spMkLst>
            <pc:docMk/>
            <pc:sldMk cId="0" sldId="258"/>
            <ac:spMk id="36" creationId="{383C8FE6-CBC7-2D06-038C-B88711C9BBD3}"/>
          </ac:spMkLst>
        </pc:spChg>
        <pc:spChg chg="add del mod">
          <ac:chgData name="Kruti CHANDRASHEKAR" userId="S::kruti.c.2023@mitb.smu.edu.sg::ebccdfe6-6d8e-4bb7-a8da-c7c567cd8be0" providerId="AD" clId="Web-{D1A3B5DF-70BF-8A49-56B3-F75D9A951C54}" dt="2024-06-19T13:15:07.244" v="54"/>
          <ac:spMkLst>
            <pc:docMk/>
            <pc:sldMk cId="0" sldId="258"/>
            <ac:spMk id="38" creationId="{B733E0A3-E8F5-522F-57D3-7738046ABADD}"/>
          </ac:spMkLst>
        </pc:spChg>
        <pc:spChg chg="add del mod">
          <ac:chgData name="Kruti CHANDRASHEKAR" userId="S::kruti.c.2023@mitb.smu.edu.sg::ebccdfe6-6d8e-4bb7-a8da-c7c567cd8be0" providerId="AD" clId="Web-{D1A3B5DF-70BF-8A49-56B3-F75D9A951C54}" dt="2024-06-19T13:15:07.244" v="54"/>
          <ac:spMkLst>
            <pc:docMk/>
            <pc:sldMk cId="0" sldId="258"/>
            <ac:spMk id="40" creationId="{251F682D-40CE-15CC-E472-8308B55132B9}"/>
          </ac:spMkLst>
        </pc:spChg>
        <pc:spChg chg="del">
          <ac:chgData name="Kruti CHANDRASHEKAR" userId="S::kruti.c.2023@mitb.smu.edu.sg::ebccdfe6-6d8e-4bb7-a8da-c7c567cd8be0" providerId="AD" clId="Web-{D1A3B5DF-70BF-8A49-56B3-F75D9A951C54}" dt="2024-06-19T13:13:41.647" v="24"/>
          <ac:spMkLst>
            <pc:docMk/>
            <pc:sldMk cId="0" sldId="258"/>
            <ac:spMk id="518" creationId="{00000000-0000-0000-0000-000000000000}"/>
          </ac:spMkLst>
        </pc:spChg>
        <pc:spChg chg="del">
          <ac:chgData name="Kruti CHANDRASHEKAR" userId="S::kruti.c.2023@mitb.smu.edu.sg::ebccdfe6-6d8e-4bb7-a8da-c7c567cd8be0" providerId="AD" clId="Web-{D1A3B5DF-70BF-8A49-56B3-F75D9A951C54}" dt="2024-06-19T13:14:08.836" v="43"/>
          <ac:spMkLst>
            <pc:docMk/>
            <pc:sldMk cId="0" sldId="258"/>
            <ac:spMk id="519" creationId="{00000000-0000-0000-0000-000000000000}"/>
          </ac:spMkLst>
        </pc:spChg>
        <pc:spChg chg="del">
          <ac:chgData name="Kruti CHANDRASHEKAR" userId="S::kruti.c.2023@mitb.smu.edu.sg::ebccdfe6-6d8e-4bb7-a8da-c7c567cd8be0" providerId="AD" clId="Web-{D1A3B5DF-70BF-8A49-56B3-F75D9A951C54}" dt="2024-06-19T13:13:41.522" v="23"/>
          <ac:spMkLst>
            <pc:docMk/>
            <pc:sldMk cId="0" sldId="258"/>
            <ac:spMk id="521" creationId="{00000000-0000-0000-0000-000000000000}"/>
          </ac:spMkLst>
        </pc:spChg>
        <pc:spChg chg="del">
          <ac:chgData name="Kruti CHANDRASHEKAR" userId="S::kruti.c.2023@mitb.smu.edu.sg::ebccdfe6-6d8e-4bb7-a8da-c7c567cd8be0" providerId="AD" clId="Web-{D1A3B5DF-70BF-8A49-56B3-F75D9A951C54}" dt="2024-06-19T13:13:41.397" v="22"/>
          <ac:spMkLst>
            <pc:docMk/>
            <pc:sldMk cId="0" sldId="258"/>
            <ac:spMk id="523" creationId="{00000000-0000-0000-0000-000000000000}"/>
          </ac:spMkLst>
        </pc:spChg>
        <pc:spChg chg="del">
          <ac:chgData name="Kruti CHANDRASHEKAR" userId="S::kruti.c.2023@mitb.smu.edu.sg::ebccdfe6-6d8e-4bb7-a8da-c7c567cd8be0" providerId="AD" clId="Web-{D1A3B5DF-70BF-8A49-56B3-F75D9A951C54}" dt="2024-06-19T13:14:08.742" v="42"/>
          <ac:spMkLst>
            <pc:docMk/>
            <pc:sldMk cId="0" sldId="258"/>
            <ac:spMk id="524" creationId="{00000000-0000-0000-0000-000000000000}"/>
          </ac:spMkLst>
        </pc:spChg>
        <pc:spChg chg="del">
          <ac:chgData name="Kruti CHANDRASHEKAR" userId="S::kruti.c.2023@mitb.smu.edu.sg::ebccdfe6-6d8e-4bb7-a8da-c7c567cd8be0" providerId="AD" clId="Web-{D1A3B5DF-70BF-8A49-56B3-F75D9A951C54}" dt="2024-06-19T13:14:08.648" v="41"/>
          <ac:spMkLst>
            <pc:docMk/>
            <pc:sldMk cId="0" sldId="258"/>
            <ac:spMk id="529" creationId="{00000000-0000-0000-0000-000000000000}"/>
          </ac:spMkLst>
        </pc:spChg>
        <pc:spChg chg="del mod">
          <ac:chgData name="Kruti CHANDRASHEKAR" userId="S::kruti.c.2023@mitb.smu.edu.sg::ebccdfe6-6d8e-4bb7-a8da-c7c567cd8be0" providerId="AD" clId="Web-{D1A3B5DF-70BF-8A49-56B3-F75D9A951C54}" dt="2024-06-19T13:15:07.244" v="54"/>
          <ac:spMkLst>
            <pc:docMk/>
            <pc:sldMk cId="0" sldId="258"/>
            <ac:spMk id="530" creationId="{00000000-0000-0000-0000-000000000000}"/>
          </ac:spMkLst>
        </pc:spChg>
        <pc:spChg chg="del">
          <ac:chgData name="Kruti CHANDRASHEKAR" userId="S::kruti.c.2023@mitb.smu.edu.sg::ebccdfe6-6d8e-4bb7-a8da-c7c567cd8be0" providerId="AD" clId="Web-{D1A3B5DF-70BF-8A49-56B3-F75D9A951C54}" dt="2024-06-19T13:13:41.257" v="21"/>
          <ac:spMkLst>
            <pc:docMk/>
            <pc:sldMk cId="0" sldId="258"/>
            <ac:spMk id="531" creationId="{00000000-0000-0000-0000-000000000000}"/>
          </ac:spMkLst>
        </pc:spChg>
        <pc:spChg chg="del">
          <ac:chgData name="Kruti CHANDRASHEKAR" userId="S::kruti.c.2023@mitb.smu.edu.sg::ebccdfe6-6d8e-4bb7-a8da-c7c567cd8be0" providerId="AD" clId="Web-{D1A3B5DF-70BF-8A49-56B3-F75D9A951C54}" dt="2024-06-19T13:13:41.257" v="20"/>
          <ac:spMkLst>
            <pc:docMk/>
            <pc:sldMk cId="0" sldId="258"/>
            <ac:spMk id="532" creationId="{00000000-0000-0000-0000-000000000000}"/>
          </ac:spMkLst>
        </pc:spChg>
        <pc:spChg chg="add mod ord">
          <ac:chgData name="Kruti CHANDRASHEKAR" userId="S::kruti.c.2023@mitb.smu.edu.sg::ebccdfe6-6d8e-4bb7-a8da-c7c567cd8be0" providerId="AD" clId="Web-{D1A3B5DF-70BF-8A49-56B3-F75D9A951C54}" dt="2024-06-19T13:37:05.988" v="329"/>
          <ac:spMkLst>
            <pc:docMk/>
            <pc:sldMk cId="0" sldId="258"/>
            <ac:spMk id="697" creationId="{CB22115F-8F25-BBD0-B072-DD9E3DE8D786}"/>
          </ac:spMkLst>
        </pc:spChg>
        <pc:spChg chg="add del mod ord">
          <ac:chgData name="Kruti CHANDRASHEKAR" userId="S::kruti.c.2023@mitb.smu.edu.sg::ebccdfe6-6d8e-4bb7-a8da-c7c567cd8be0" providerId="AD" clId="Web-{D1A3B5DF-70BF-8A49-56B3-F75D9A951C54}" dt="2024-06-19T13:22:27.367" v="85"/>
          <ac:spMkLst>
            <pc:docMk/>
            <pc:sldMk cId="0" sldId="258"/>
            <ac:spMk id="698" creationId="{9FDA73CB-9AC4-E3C3-BE5C-5575EC15E031}"/>
          </ac:spMkLst>
        </pc:spChg>
        <pc:spChg chg="add del mod">
          <ac:chgData name="Kruti CHANDRASHEKAR" userId="S::kruti.c.2023@mitb.smu.edu.sg::ebccdfe6-6d8e-4bb7-a8da-c7c567cd8be0" providerId="AD" clId="Web-{D1A3B5DF-70BF-8A49-56B3-F75D9A951C54}" dt="2024-06-19T13:37:05.988" v="329"/>
          <ac:spMkLst>
            <pc:docMk/>
            <pc:sldMk cId="0" sldId="258"/>
            <ac:spMk id="702" creationId="{CE251AAD-6049-E1D9-D891-1DDF50374A31}"/>
          </ac:spMkLst>
        </pc:spChg>
        <pc:spChg chg="add del mod">
          <ac:chgData name="Kruti CHANDRASHEKAR" userId="S::kruti.c.2023@mitb.smu.edu.sg::ebccdfe6-6d8e-4bb7-a8da-c7c567cd8be0" providerId="AD" clId="Web-{D1A3B5DF-70BF-8A49-56B3-F75D9A951C54}" dt="2024-06-19T13:37:04.645" v="328"/>
          <ac:spMkLst>
            <pc:docMk/>
            <pc:sldMk cId="0" sldId="258"/>
            <ac:spMk id="1278" creationId="{F8D4468F-DD91-CC64-CA7D-87D41E276490}"/>
          </ac:spMkLst>
        </pc:spChg>
        <pc:graphicFrameChg chg="del">
          <ac:chgData name="Kruti CHANDRASHEKAR" userId="S::kruti.c.2023@mitb.smu.edu.sg::ebccdfe6-6d8e-4bb7-a8da-c7c567cd8be0" providerId="AD" clId="Web-{D1A3B5DF-70BF-8A49-56B3-F75D9A951C54}" dt="2024-06-19T13:13:41.257" v="12"/>
          <ac:graphicFrameMkLst>
            <pc:docMk/>
            <pc:sldMk cId="0" sldId="258"/>
            <ac:graphicFrameMk id="2" creationId="{C05304F7-C21D-6BCF-4FCA-A024038694B5}"/>
          </ac:graphicFrameMkLst>
        </pc:graphicFrameChg>
        <pc:graphicFrameChg chg="add del mod modGraphic">
          <ac:chgData name="Kruti CHANDRASHEKAR" userId="S::kruti.c.2023@mitb.smu.edu.sg::ebccdfe6-6d8e-4bb7-a8da-c7c567cd8be0" providerId="AD" clId="Web-{D1A3B5DF-70BF-8A49-56B3-F75D9A951C54}" dt="2024-06-19T13:57:22.777" v="672"/>
          <ac:graphicFrameMkLst>
            <pc:docMk/>
            <pc:sldMk cId="0" sldId="258"/>
            <ac:graphicFrameMk id="41" creationId="{DB34BAAF-F465-1505-BA69-61EFE964157E}"/>
          </ac:graphicFrameMkLst>
        </pc:graphicFrameChg>
        <pc:extLst>
          <p:ext xmlns:p="http://schemas.openxmlformats.org/presentationml/2006/main" uri="{D6D511B9-2390-475A-947B-AFAB55BFBCF1}">
            <pc226:cmChg xmlns:pc226="http://schemas.microsoft.com/office/powerpoint/2022/06/main/command" chg="del">
              <pc226:chgData name="Kruti CHANDRASHEKAR" userId="S::kruti.c.2023@mitb.smu.edu.sg::ebccdfe6-6d8e-4bb7-a8da-c7c567cd8be0" providerId="AD" clId="Web-{D1A3B5DF-70BF-8A49-56B3-F75D9A951C54}" dt="2024-06-19T13:18:56.985" v="59"/>
              <pc2:cmMkLst xmlns:pc2="http://schemas.microsoft.com/office/powerpoint/2019/9/main/command">
                <pc:docMk/>
                <pc:sldMk cId="0" sldId="258"/>
                <pc2:cmMk id="{D6D1DE79-79FB-4729-BF99-233B490DCC94}"/>
              </pc2:cmMkLst>
            </pc226:cmChg>
          </p:ext>
        </pc:extLst>
      </pc:sldChg>
      <pc:sldChg chg="modSp">
        <pc:chgData name="Kruti CHANDRASHEKAR" userId="S::kruti.c.2023@mitb.smu.edu.sg::ebccdfe6-6d8e-4bb7-a8da-c7c567cd8be0" providerId="AD" clId="Web-{D1A3B5DF-70BF-8A49-56B3-F75D9A951C54}" dt="2024-06-19T13:52:45.127" v="608"/>
        <pc:sldMkLst>
          <pc:docMk/>
          <pc:sldMk cId="0" sldId="264"/>
        </pc:sldMkLst>
        <pc:spChg chg="mod">
          <ac:chgData name="Kruti CHANDRASHEKAR" userId="S::kruti.c.2023@mitb.smu.edu.sg::ebccdfe6-6d8e-4bb7-a8da-c7c567cd8be0" providerId="AD" clId="Web-{D1A3B5DF-70BF-8A49-56B3-F75D9A951C54}" dt="2024-06-19T13:52:40.940" v="606"/>
          <ac:spMkLst>
            <pc:docMk/>
            <pc:sldMk cId="0" sldId="264"/>
            <ac:spMk id="6" creationId="{16B1F153-FAB0-D4B4-4B0A-7B0D5D4D659A}"/>
          </ac:spMkLst>
        </pc:spChg>
        <pc:spChg chg="mod">
          <ac:chgData name="Kruti CHANDRASHEKAR" userId="S::kruti.c.2023@mitb.smu.edu.sg::ebccdfe6-6d8e-4bb7-a8da-c7c567cd8be0" providerId="AD" clId="Web-{D1A3B5DF-70BF-8A49-56B3-F75D9A951C54}" dt="2024-06-19T13:52:45.127" v="608"/>
          <ac:spMkLst>
            <pc:docMk/>
            <pc:sldMk cId="0" sldId="264"/>
            <ac:spMk id="7" creationId="{7AB3A522-D65C-F89D-D641-952984283C93}"/>
          </ac:spMkLst>
        </pc:spChg>
        <pc:spChg chg="mod">
          <ac:chgData name="Kruti CHANDRASHEKAR" userId="S::kruti.c.2023@mitb.smu.edu.sg::ebccdfe6-6d8e-4bb7-a8da-c7c567cd8be0" providerId="AD" clId="Web-{D1A3B5DF-70BF-8A49-56B3-F75D9A951C54}" dt="2024-06-19T13:52:42.846" v="607"/>
          <ac:spMkLst>
            <pc:docMk/>
            <pc:sldMk cId="0" sldId="264"/>
            <ac:spMk id="8" creationId="{D6B5C9D7-F885-8B94-D0EC-9280D8931789}"/>
          </ac:spMkLst>
        </pc:spChg>
        <pc:spChg chg="mod">
          <ac:chgData name="Kruti CHANDRASHEKAR" userId="S::kruti.c.2023@mitb.smu.edu.sg::ebccdfe6-6d8e-4bb7-a8da-c7c567cd8be0" providerId="AD" clId="Web-{D1A3B5DF-70BF-8A49-56B3-F75D9A951C54}" dt="2024-06-19T13:52:38.768" v="605"/>
          <ac:spMkLst>
            <pc:docMk/>
            <pc:sldMk cId="0" sldId="264"/>
            <ac:spMk id="9" creationId="{5118721A-5B00-7ED5-286C-9D0656BFF80A}"/>
          </ac:spMkLst>
        </pc:spChg>
        <pc:spChg chg="mod">
          <ac:chgData name="Kruti CHANDRASHEKAR" userId="S::kruti.c.2023@mitb.smu.edu.sg::ebccdfe6-6d8e-4bb7-a8da-c7c567cd8be0" providerId="AD" clId="Web-{D1A3B5DF-70BF-8A49-56B3-F75D9A951C54}" dt="2024-06-19T13:52:27.814" v="602"/>
          <ac:spMkLst>
            <pc:docMk/>
            <pc:sldMk cId="0" sldId="264"/>
            <ac:spMk id="10" creationId="{D6284CE7-0D9A-842E-A570-4ED62FD88CB6}"/>
          </ac:spMkLst>
        </pc:spChg>
        <pc:spChg chg="mod">
          <ac:chgData name="Kruti CHANDRASHEKAR" userId="S::kruti.c.2023@mitb.smu.edu.sg::ebccdfe6-6d8e-4bb7-a8da-c7c567cd8be0" providerId="AD" clId="Web-{D1A3B5DF-70BF-8A49-56B3-F75D9A951C54}" dt="2024-06-19T13:52:36.408" v="604"/>
          <ac:spMkLst>
            <pc:docMk/>
            <pc:sldMk cId="0" sldId="264"/>
            <ac:spMk id="11" creationId="{CF75DFB5-6BF0-ABB8-4046-2734486F23E4}"/>
          </ac:spMkLst>
        </pc:spChg>
        <pc:spChg chg="mod">
          <ac:chgData name="Kruti CHANDRASHEKAR" userId="S::kruti.c.2023@mitb.smu.edu.sg::ebccdfe6-6d8e-4bb7-a8da-c7c567cd8be0" providerId="AD" clId="Web-{D1A3B5DF-70BF-8A49-56B3-F75D9A951C54}" dt="2024-06-19T13:52:16.798" v="582"/>
          <ac:spMkLst>
            <pc:docMk/>
            <pc:sldMk cId="0" sldId="264"/>
            <ac:spMk id="14" creationId="{AAEE43A9-AF4B-B020-9D4E-F3813D159836}"/>
          </ac:spMkLst>
        </pc:spChg>
        <pc:spChg chg="mod">
          <ac:chgData name="Kruti CHANDRASHEKAR" userId="S::kruti.c.2023@mitb.smu.edu.sg::ebccdfe6-6d8e-4bb7-a8da-c7c567cd8be0" providerId="AD" clId="Web-{D1A3B5DF-70BF-8A49-56B3-F75D9A951C54}" dt="2024-06-19T13:52:16.798" v="581"/>
          <ac:spMkLst>
            <pc:docMk/>
            <pc:sldMk cId="0" sldId="264"/>
            <ac:spMk id="15" creationId="{B550F861-B0A9-8936-B4FF-48D635E7F83C}"/>
          </ac:spMkLst>
        </pc:spChg>
        <pc:spChg chg="mod">
          <ac:chgData name="Kruti CHANDRASHEKAR" userId="S::kruti.c.2023@mitb.smu.edu.sg::ebccdfe6-6d8e-4bb7-a8da-c7c567cd8be0" providerId="AD" clId="Web-{D1A3B5DF-70BF-8A49-56B3-F75D9A951C54}" dt="2024-06-19T13:52:16.798" v="580"/>
          <ac:spMkLst>
            <pc:docMk/>
            <pc:sldMk cId="0" sldId="264"/>
            <ac:spMk id="16" creationId="{C24B2072-9826-28C9-B79B-21870180929E}"/>
          </ac:spMkLst>
        </pc:spChg>
        <pc:spChg chg="mod">
          <ac:chgData name="Kruti CHANDRASHEKAR" userId="S::kruti.c.2023@mitb.smu.edu.sg::ebccdfe6-6d8e-4bb7-a8da-c7c567cd8be0" providerId="AD" clId="Web-{D1A3B5DF-70BF-8A49-56B3-F75D9A951C54}" dt="2024-06-19T13:52:16.798" v="579"/>
          <ac:spMkLst>
            <pc:docMk/>
            <pc:sldMk cId="0" sldId="264"/>
            <ac:spMk id="17" creationId="{B7CA25B0-72A7-3523-E7A6-69750858C836}"/>
          </ac:spMkLst>
        </pc:spChg>
        <pc:spChg chg="mod">
          <ac:chgData name="Kruti CHANDRASHEKAR" userId="S::kruti.c.2023@mitb.smu.edu.sg::ebccdfe6-6d8e-4bb7-a8da-c7c567cd8be0" providerId="AD" clId="Web-{D1A3B5DF-70BF-8A49-56B3-F75D9A951C54}" dt="2024-06-19T13:52:16.798" v="578"/>
          <ac:spMkLst>
            <pc:docMk/>
            <pc:sldMk cId="0" sldId="264"/>
            <ac:spMk id="18" creationId="{8A77FC16-14E5-85F4-9555-1257F6ED6BC9}"/>
          </ac:spMkLst>
        </pc:spChg>
        <pc:spChg chg="mod">
          <ac:chgData name="Kruti CHANDRASHEKAR" userId="S::kruti.c.2023@mitb.smu.edu.sg::ebccdfe6-6d8e-4bb7-a8da-c7c567cd8be0" providerId="AD" clId="Web-{D1A3B5DF-70BF-8A49-56B3-F75D9A951C54}" dt="2024-06-19T13:52:16.798" v="577"/>
          <ac:spMkLst>
            <pc:docMk/>
            <pc:sldMk cId="0" sldId="264"/>
            <ac:spMk id="19" creationId="{0923376D-D591-66CC-43A2-97A352F9F053}"/>
          </ac:spMkLst>
        </pc:spChg>
        <pc:spChg chg="mod">
          <ac:chgData name="Kruti CHANDRASHEKAR" userId="S::kruti.c.2023@mitb.smu.edu.sg::ebccdfe6-6d8e-4bb7-a8da-c7c567cd8be0" providerId="AD" clId="Web-{D1A3B5DF-70BF-8A49-56B3-F75D9A951C54}" dt="2024-06-19T13:52:16.814" v="601"/>
          <ac:spMkLst>
            <pc:docMk/>
            <pc:sldMk cId="0" sldId="264"/>
            <ac:spMk id="762" creationId="{00000000-0000-0000-0000-000000000000}"/>
          </ac:spMkLst>
        </pc:spChg>
        <pc:spChg chg="mod">
          <ac:chgData name="Kruti CHANDRASHEKAR" userId="S::kruti.c.2023@mitb.smu.edu.sg::ebccdfe6-6d8e-4bb7-a8da-c7c567cd8be0" providerId="AD" clId="Web-{D1A3B5DF-70BF-8A49-56B3-F75D9A951C54}" dt="2024-06-19T13:52:16.814" v="600"/>
          <ac:spMkLst>
            <pc:docMk/>
            <pc:sldMk cId="0" sldId="264"/>
            <ac:spMk id="765" creationId="{00000000-0000-0000-0000-000000000000}"/>
          </ac:spMkLst>
        </pc:spChg>
        <pc:spChg chg="mod">
          <ac:chgData name="Kruti CHANDRASHEKAR" userId="S::kruti.c.2023@mitb.smu.edu.sg::ebccdfe6-6d8e-4bb7-a8da-c7c567cd8be0" providerId="AD" clId="Web-{D1A3B5DF-70BF-8A49-56B3-F75D9A951C54}" dt="2024-06-19T13:52:16.814" v="599"/>
          <ac:spMkLst>
            <pc:docMk/>
            <pc:sldMk cId="0" sldId="264"/>
            <ac:spMk id="766" creationId="{00000000-0000-0000-0000-000000000000}"/>
          </ac:spMkLst>
        </pc:spChg>
        <pc:spChg chg="mod">
          <ac:chgData name="Kruti CHANDRASHEKAR" userId="S::kruti.c.2023@mitb.smu.edu.sg::ebccdfe6-6d8e-4bb7-a8da-c7c567cd8be0" providerId="AD" clId="Web-{D1A3B5DF-70BF-8A49-56B3-F75D9A951C54}" dt="2024-06-19T13:52:16.814" v="598"/>
          <ac:spMkLst>
            <pc:docMk/>
            <pc:sldMk cId="0" sldId="264"/>
            <ac:spMk id="768" creationId="{00000000-0000-0000-0000-000000000000}"/>
          </ac:spMkLst>
        </pc:spChg>
        <pc:spChg chg="mod">
          <ac:chgData name="Kruti CHANDRASHEKAR" userId="S::kruti.c.2023@mitb.smu.edu.sg::ebccdfe6-6d8e-4bb7-a8da-c7c567cd8be0" providerId="AD" clId="Web-{D1A3B5DF-70BF-8A49-56B3-F75D9A951C54}" dt="2024-06-19T13:52:16.814" v="597"/>
          <ac:spMkLst>
            <pc:docMk/>
            <pc:sldMk cId="0" sldId="264"/>
            <ac:spMk id="769" creationId="{00000000-0000-0000-0000-000000000000}"/>
          </ac:spMkLst>
        </pc:spChg>
        <pc:spChg chg="mod">
          <ac:chgData name="Kruti CHANDRASHEKAR" userId="S::kruti.c.2023@mitb.smu.edu.sg::ebccdfe6-6d8e-4bb7-a8da-c7c567cd8be0" providerId="AD" clId="Web-{D1A3B5DF-70BF-8A49-56B3-F75D9A951C54}" dt="2024-06-19T13:52:16.814" v="596"/>
          <ac:spMkLst>
            <pc:docMk/>
            <pc:sldMk cId="0" sldId="264"/>
            <ac:spMk id="770" creationId="{00000000-0000-0000-0000-000000000000}"/>
          </ac:spMkLst>
        </pc:spChg>
        <pc:spChg chg="mod">
          <ac:chgData name="Kruti CHANDRASHEKAR" userId="S::kruti.c.2023@mitb.smu.edu.sg::ebccdfe6-6d8e-4bb7-a8da-c7c567cd8be0" providerId="AD" clId="Web-{D1A3B5DF-70BF-8A49-56B3-F75D9A951C54}" dt="2024-06-19T13:52:16.814" v="595"/>
          <ac:spMkLst>
            <pc:docMk/>
            <pc:sldMk cId="0" sldId="264"/>
            <ac:spMk id="771" creationId="{00000000-0000-0000-0000-000000000000}"/>
          </ac:spMkLst>
        </pc:spChg>
        <pc:spChg chg="mod">
          <ac:chgData name="Kruti CHANDRASHEKAR" userId="S::kruti.c.2023@mitb.smu.edu.sg::ebccdfe6-6d8e-4bb7-a8da-c7c567cd8be0" providerId="AD" clId="Web-{D1A3B5DF-70BF-8A49-56B3-F75D9A951C54}" dt="2024-06-19T13:52:16.814" v="594"/>
          <ac:spMkLst>
            <pc:docMk/>
            <pc:sldMk cId="0" sldId="264"/>
            <ac:spMk id="772" creationId="{00000000-0000-0000-0000-000000000000}"/>
          </ac:spMkLst>
        </pc:spChg>
        <pc:spChg chg="mod">
          <ac:chgData name="Kruti CHANDRASHEKAR" userId="S::kruti.c.2023@mitb.smu.edu.sg::ebccdfe6-6d8e-4bb7-a8da-c7c567cd8be0" providerId="AD" clId="Web-{D1A3B5DF-70BF-8A49-56B3-F75D9A951C54}" dt="2024-06-19T13:52:16.814" v="593"/>
          <ac:spMkLst>
            <pc:docMk/>
            <pc:sldMk cId="0" sldId="264"/>
            <ac:spMk id="773" creationId="{00000000-0000-0000-0000-000000000000}"/>
          </ac:spMkLst>
        </pc:spChg>
        <pc:spChg chg="mod">
          <ac:chgData name="Kruti CHANDRASHEKAR" userId="S::kruti.c.2023@mitb.smu.edu.sg::ebccdfe6-6d8e-4bb7-a8da-c7c567cd8be0" providerId="AD" clId="Web-{D1A3B5DF-70BF-8A49-56B3-F75D9A951C54}" dt="2024-06-19T13:52:16.814" v="592"/>
          <ac:spMkLst>
            <pc:docMk/>
            <pc:sldMk cId="0" sldId="264"/>
            <ac:spMk id="774" creationId="{00000000-0000-0000-0000-000000000000}"/>
          </ac:spMkLst>
        </pc:spChg>
        <pc:spChg chg="mod">
          <ac:chgData name="Kruti CHANDRASHEKAR" userId="S::kruti.c.2023@mitb.smu.edu.sg::ebccdfe6-6d8e-4bb7-a8da-c7c567cd8be0" providerId="AD" clId="Web-{D1A3B5DF-70BF-8A49-56B3-F75D9A951C54}" dt="2024-06-19T13:52:16.814" v="591"/>
          <ac:spMkLst>
            <pc:docMk/>
            <pc:sldMk cId="0" sldId="264"/>
            <ac:spMk id="775" creationId="{00000000-0000-0000-0000-000000000000}"/>
          </ac:spMkLst>
        </pc:spChg>
        <pc:spChg chg="mod">
          <ac:chgData name="Kruti CHANDRASHEKAR" userId="S::kruti.c.2023@mitb.smu.edu.sg::ebccdfe6-6d8e-4bb7-a8da-c7c567cd8be0" providerId="AD" clId="Web-{D1A3B5DF-70BF-8A49-56B3-F75D9A951C54}" dt="2024-06-19T13:52:16.814" v="590"/>
          <ac:spMkLst>
            <pc:docMk/>
            <pc:sldMk cId="0" sldId="264"/>
            <ac:spMk id="776" creationId="{00000000-0000-0000-0000-000000000000}"/>
          </ac:spMkLst>
        </pc:spChg>
        <pc:spChg chg="mod">
          <ac:chgData name="Kruti CHANDRASHEKAR" userId="S::kruti.c.2023@mitb.smu.edu.sg::ebccdfe6-6d8e-4bb7-a8da-c7c567cd8be0" providerId="AD" clId="Web-{D1A3B5DF-70BF-8A49-56B3-F75D9A951C54}" dt="2024-06-19T13:52:16.814" v="589"/>
          <ac:spMkLst>
            <pc:docMk/>
            <pc:sldMk cId="0" sldId="264"/>
            <ac:spMk id="777" creationId="{00000000-0000-0000-0000-000000000000}"/>
          </ac:spMkLst>
        </pc:spChg>
      </pc:sldChg>
      <pc:sldChg chg="ord">
        <pc:chgData name="Kruti CHANDRASHEKAR" userId="S::kruti.c.2023@mitb.smu.edu.sg::ebccdfe6-6d8e-4bb7-a8da-c7c567cd8be0" providerId="AD" clId="Web-{D1A3B5DF-70BF-8A49-56B3-F75D9A951C54}" dt="2024-06-19T13:35:55.502" v="316"/>
        <pc:sldMkLst>
          <pc:docMk/>
          <pc:sldMk cId="0" sldId="285"/>
        </pc:sldMkLst>
      </pc:sldChg>
      <pc:sldChg chg="modSp mod modClrScheme chgLayout">
        <pc:chgData name="Kruti CHANDRASHEKAR" userId="S::kruti.c.2023@mitb.smu.edu.sg::ebccdfe6-6d8e-4bb7-a8da-c7c567cd8be0" providerId="AD" clId="Web-{D1A3B5DF-70BF-8A49-56B3-F75D9A951C54}" dt="2024-06-19T13:24:32.918" v="113"/>
        <pc:sldMkLst>
          <pc:docMk/>
          <pc:sldMk cId="2983239401" sldId="308"/>
        </pc:sldMkLst>
        <pc:spChg chg="mod ord">
          <ac:chgData name="Kruti CHANDRASHEKAR" userId="S::kruti.c.2023@mitb.smu.edu.sg::ebccdfe6-6d8e-4bb7-a8da-c7c567cd8be0" providerId="AD" clId="Web-{D1A3B5DF-70BF-8A49-56B3-F75D9A951C54}" dt="2024-06-19T13:24:32.918" v="113"/>
          <ac:spMkLst>
            <pc:docMk/>
            <pc:sldMk cId="2983239401" sldId="308"/>
            <ac:spMk id="2" creationId="{66C1F1EE-7B88-42FF-2A3F-140FC2170FDD}"/>
          </ac:spMkLst>
        </pc:spChg>
      </pc:sldChg>
      <pc:sldChg chg="modSp">
        <pc:chgData name="Kruti CHANDRASHEKAR" userId="S::kruti.c.2023@mitb.smu.edu.sg::ebccdfe6-6d8e-4bb7-a8da-c7c567cd8be0" providerId="AD" clId="Web-{D1A3B5DF-70BF-8A49-56B3-F75D9A951C54}" dt="2024-06-19T14:17:02.345" v="950" actId="20577"/>
        <pc:sldMkLst>
          <pc:docMk/>
          <pc:sldMk cId="3601716197" sldId="309"/>
        </pc:sldMkLst>
        <pc:spChg chg="mod">
          <ac:chgData name="Kruti CHANDRASHEKAR" userId="S::kruti.c.2023@mitb.smu.edu.sg::ebccdfe6-6d8e-4bb7-a8da-c7c567cd8be0" providerId="AD" clId="Web-{D1A3B5DF-70BF-8A49-56B3-F75D9A951C54}" dt="2024-06-19T14:17:02.345" v="950" actId="20577"/>
          <ac:spMkLst>
            <pc:docMk/>
            <pc:sldMk cId="3601716197" sldId="309"/>
            <ac:spMk id="2" creationId="{9FD44102-8962-034E-C498-15C00A9059E8}"/>
          </ac:spMkLst>
        </pc:spChg>
      </pc:sldChg>
      <pc:sldChg chg="modSp">
        <pc:chgData name="Kruti CHANDRASHEKAR" userId="S::kruti.c.2023@mitb.smu.edu.sg::ebccdfe6-6d8e-4bb7-a8da-c7c567cd8be0" providerId="AD" clId="Web-{D1A3B5DF-70BF-8A49-56B3-F75D9A951C54}" dt="2024-06-19T13:45:32.457" v="425" actId="20577"/>
        <pc:sldMkLst>
          <pc:docMk/>
          <pc:sldMk cId="1424537479" sldId="312"/>
        </pc:sldMkLst>
        <pc:spChg chg="mod">
          <ac:chgData name="Kruti CHANDRASHEKAR" userId="S::kruti.c.2023@mitb.smu.edu.sg::ebccdfe6-6d8e-4bb7-a8da-c7c567cd8be0" providerId="AD" clId="Web-{D1A3B5DF-70BF-8A49-56B3-F75D9A951C54}" dt="2024-06-19T13:45:32.457" v="425" actId="20577"/>
          <ac:spMkLst>
            <pc:docMk/>
            <pc:sldMk cId="1424537479" sldId="312"/>
            <ac:spMk id="6" creationId="{2D987D99-E415-66B0-5B5B-A72CE241899E}"/>
          </ac:spMkLst>
        </pc:spChg>
        <pc:spChg chg="mod">
          <ac:chgData name="Kruti CHANDRASHEKAR" userId="S::kruti.c.2023@mitb.smu.edu.sg::ebccdfe6-6d8e-4bb7-a8da-c7c567cd8be0" providerId="AD" clId="Web-{D1A3B5DF-70BF-8A49-56B3-F75D9A951C54}" dt="2024-06-19T13:45:28.832" v="424" actId="20577"/>
          <ac:spMkLst>
            <pc:docMk/>
            <pc:sldMk cId="1424537479" sldId="312"/>
            <ac:spMk id="10" creationId="{643611E8-4D7D-034E-AD20-391AA5BF70FC}"/>
          </ac:spMkLst>
        </pc:spChg>
        <pc:spChg chg="mod">
          <ac:chgData name="Kruti CHANDRASHEKAR" userId="S::kruti.c.2023@mitb.smu.edu.sg::ebccdfe6-6d8e-4bb7-a8da-c7c567cd8be0" providerId="AD" clId="Web-{D1A3B5DF-70BF-8A49-56B3-F75D9A951C54}" dt="2024-06-19T13:45:04.613" v="421" actId="20577"/>
          <ac:spMkLst>
            <pc:docMk/>
            <pc:sldMk cId="1424537479" sldId="312"/>
            <ac:spMk id="29" creationId="{250E55E6-636D-8A87-E41A-7242B4C4B490}"/>
          </ac:spMkLst>
        </pc:spChg>
        <pc:cxnChg chg="mod">
          <ac:chgData name="Kruti CHANDRASHEKAR" userId="S::kruti.c.2023@mitb.smu.edu.sg::ebccdfe6-6d8e-4bb7-a8da-c7c567cd8be0" providerId="AD" clId="Web-{D1A3B5DF-70BF-8A49-56B3-F75D9A951C54}" dt="2024-06-19T13:24:04.698" v="111" actId="1076"/>
          <ac:cxnSpMkLst>
            <pc:docMk/>
            <pc:sldMk cId="1424537479" sldId="312"/>
            <ac:cxnSpMk id="28" creationId="{0ABB3B98-75D6-E575-7F74-69F86C40FBA2}"/>
          </ac:cxnSpMkLst>
        </pc:cxnChg>
      </pc:sldChg>
      <pc:sldChg chg="addSp modSp">
        <pc:chgData name="Kruti CHANDRASHEKAR" userId="S::kruti.c.2023@mitb.smu.edu.sg::ebccdfe6-6d8e-4bb7-a8da-c7c567cd8be0" providerId="AD" clId="Web-{D1A3B5DF-70BF-8A49-56B3-F75D9A951C54}" dt="2024-06-19T14:36:32.272" v="1069" actId="1076"/>
        <pc:sldMkLst>
          <pc:docMk/>
          <pc:sldMk cId="413639003" sldId="313"/>
        </pc:sldMkLst>
        <pc:spChg chg="mod">
          <ac:chgData name="Kruti CHANDRASHEKAR" userId="S::kruti.c.2023@mitb.smu.edu.sg::ebccdfe6-6d8e-4bb7-a8da-c7c567cd8be0" providerId="AD" clId="Web-{D1A3B5DF-70BF-8A49-56B3-F75D9A951C54}" dt="2024-06-19T14:35:14.051" v="1051" actId="1076"/>
          <ac:spMkLst>
            <pc:docMk/>
            <pc:sldMk cId="413639003" sldId="313"/>
            <ac:spMk id="2" creationId="{8AA0548F-EC98-B981-F159-683CA23897F8}"/>
          </ac:spMkLst>
        </pc:spChg>
        <pc:spChg chg="add mod">
          <ac:chgData name="Kruti CHANDRASHEKAR" userId="S::kruti.c.2023@mitb.smu.edu.sg::ebccdfe6-6d8e-4bb7-a8da-c7c567cd8be0" providerId="AD" clId="Web-{D1A3B5DF-70BF-8A49-56B3-F75D9A951C54}" dt="2024-06-19T14:36:32.272" v="1069" actId="1076"/>
          <ac:spMkLst>
            <pc:docMk/>
            <pc:sldMk cId="413639003" sldId="313"/>
            <ac:spMk id="3" creationId="{0797AE8D-8C65-CCE4-A2FD-B22939B973D5}"/>
          </ac:spMkLst>
        </pc:spChg>
        <pc:spChg chg="mod">
          <ac:chgData name="Kruti CHANDRASHEKAR" userId="S::kruti.c.2023@mitb.smu.edu.sg::ebccdfe6-6d8e-4bb7-a8da-c7c567cd8be0" providerId="AD" clId="Web-{D1A3B5DF-70BF-8A49-56B3-F75D9A951C54}" dt="2024-06-19T14:34:38.581" v="1040" actId="1076"/>
          <ac:spMkLst>
            <pc:docMk/>
            <pc:sldMk cId="413639003" sldId="313"/>
            <ac:spMk id="11" creationId="{07112587-822C-D1D4-5E35-33C1199B4D55}"/>
          </ac:spMkLst>
        </pc:spChg>
        <pc:picChg chg="mod">
          <ac:chgData name="Kruti CHANDRASHEKAR" userId="S::kruti.c.2023@mitb.smu.edu.sg::ebccdfe6-6d8e-4bb7-a8da-c7c567cd8be0" providerId="AD" clId="Web-{D1A3B5DF-70BF-8A49-56B3-F75D9A951C54}" dt="2024-06-19T14:34:35.018" v="1039" actId="1076"/>
          <ac:picMkLst>
            <pc:docMk/>
            <pc:sldMk cId="413639003" sldId="313"/>
            <ac:picMk id="10" creationId="{54AD1F08-7AD9-C673-5AEB-395331595D74}"/>
          </ac:picMkLst>
        </pc:picChg>
      </pc:sldChg>
      <pc:sldChg chg="ord">
        <pc:chgData name="Kruti CHANDRASHEKAR" userId="S::kruti.c.2023@mitb.smu.edu.sg::ebccdfe6-6d8e-4bb7-a8da-c7c567cd8be0" providerId="AD" clId="Web-{D1A3B5DF-70BF-8A49-56B3-F75D9A951C54}" dt="2024-06-19T14:23:00.825" v="988"/>
        <pc:sldMkLst>
          <pc:docMk/>
          <pc:sldMk cId="4212514881" sldId="316"/>
        </pc:sldMkLst>
      </pc:sldChg>
      <pc:sldChg chg="ord">
        <pc:chgData name="Kruti CHANDRASHEKAR" userId="S::kruti.c.2023@mitb.smu.edu.sg::ebccdfe6-6d8e-4bb7-a8da-c7c567cd8be0" providerId="AD" clId="Web-{D1A3B5DF-70BF-8A49-56B3-F75D9A951C54}" dt="2024-06-19T14:14:31.762" v="930"/>
        <pc:sldMkLst>
          <pc:docMk/>
          <pc:sldMk cId="938970810" sldId="325"/>
        </pc:sldMkLst>
      </pc:sldChg>
      <pc:sldChg chg="ord addCm">
        <pc:chgData name="Kruti CHANDRASHEKAR" userId="S::kruti.c.2023@mitb.smu.edu.sg::ebccdfe6-6d8e-4bb7-a8da-c7c567cd8be0" providerId="AD" clId="Web-{D1A3B5DF-70BF-8A49-56B3-F75D9A951C54}" dt="2024-06-19T14:16:08.359" v="931"/>
        <pc:sldMkLst>
          <pc:docMk/>
          <pc:sldMk cId="1282568043" sldId="331"/>
        </pc:sldMkLst>
        <pc:extLst>
          <p:ext xmlns:p="http://schemas.openxmlformats.org/presentationml/2006/main" uri="{D6D511B9-2390-475A-947B-AFAB55BFBCF1}">
            <pc226:cmChg xmlns:pc226="http://schemas.microsoft.com/office/powerpoint/2022/06/main/command" chg="add">
              <pc226:chgData name="Kruti CHANDRASHEKAR" userId="S::kruti.c.2023@mitb.smu.edu.sg::ebccdfe6-6d8e-4bb7-a8da-c7c567cd8be0" providerId="AD" clId="Web-{D1A3B5DF-70BF-8A49-56B3-F75D9A951C54}" dt="2024-06-19T14:16:08.359" v="931"/>
              <pc2:cmMkLst xmlns:pc2="http://schemas.microsoft.com/office/powerpoint/2019/9/main/command">
                <pc:docMk/>
                <pc:sldMk cId="1282568043" sldId="331"/>
                <pc2:cmMk id="{30397604-4FF8-41C6-94D9-30CDB578728B}"/>
              </pc2:cmMkLst>
            </pc226:cmChg>
          </p:ext>
        </pc:extLst>
      </pc:sldChg>
      <pc:sldChg chg="delSp modSp">
        <pc:chgData name="Kruti CHANDRASHEKAR" userId="S::kruti.c.2023@mitb.smu.edu.sg::ebccdfe6-6d8e-4bb7-a8da-c7c567cd8be0" providerId="AD" clId="Web-{D1A3B5DF-70BF-8A49-56B3-F75D9A951C54}" dt="2024-06-19T14:39:35.012" v="1135" actId="20577"/>
        <pc:sldMkLst>
          <pc:docMk/>
          <pc:sldMk cId="874983773" sldId="334"/>
        </pc:sldMkLst>
        <pc:spChg chg="del">
          <ac:chgData name="Kruti CHANDRASHEKAR" userId="S::kruti.c.2023@mitb.smu.edu.sg::ebccdfe6-6d8e-4bb7-a8da-c7c567cd8be0" providerId="AD" clId="Web-{D1A3B5DF-70BF-8A49-56B3-F75D9A951C54}" dt="2024-06-19T14:39:13.980" v="1132"/>
          <ac:spMkLst>
            <pc:docMk/>
            <pc:sldMk cId="874983773" sldId="334"/>
            <ac:spMk id="5" creationId="{93F83F9A-CC77-4DCF-CE62-E8CCE2CDF561}"/>
          </ac:spMkLst>
        </pc:spChg>
        <pc:spChg chg="mod">
          <ac:chgData name="Kruti CHANDRASHEKAR" userId="S::kruti.c.2023@mitb.smu.edu.sg::ebccdfe6-6d8e-4bb7-a8da-c7c567cd8be0" providerId="AD" clId="Web-{D1A3B5DF-70BF-8A49-56B3-F75D9A951C54}" dt="2024-06-19T14:39:35.012" v="1135" actId="20577"/>
          <ac:spMkLst>
            <pc:docMk/>
            <pc:sldMk cId="874983773" sldId="334"/>
            <ac:spMk id="8" creationId="{69C589CB-D68B-5F6B-C3D7-D12414054F9F}"/>
          </ac:spMkLst>
        </pc:spChg>
        <pc:spChg chg="del">
          <ac:chgData name="Kruti CHANDRASHEKAR" userId="S::kruti.c.2023@mitb.smu.edu.sg::ebccdfe6-6d8e-4bb7-a8da-c7c567cd8be0" providerId="AD" clId="Web-{D1A3B5DF-70BF-8A49-56B3-F75D9A951C54}" dt="2024-06-19T14:39:13.980" v="1131"/>
          <ac:spMkLst>
            <pc:docMk/>
            <pc:sldMk cId="874983773" sldId="334"/>
            <ac:spMk id="16" creationId="{78F5E3BC-9858-2B9C-93E9-1C6EAC310E27}"/>
          </ac:spMkLst>
        </pc:spChg>
      </pc:sldChg>
      <pc:sldChg chg="addSp delSp modSp">
        <pc:chgData name="Kruti CHANDRASHEKAR" userId="S::kruti.c.2023@mitb.smu.edu.sg::ebccdfe6-6d8e-4bb7-a8da-c7c567cd8be0" providerId="AD" clId="Web-{D1A3B5DF-70BF-8A49-56B3-F75D9A951C54}" dt="2024-06-19T14:00:07.938" v="686" actId="20577"/>
        <pc:sldMkLst>
          <pc:docMk/>
          <pc:sldMk cId="365005270" sldId="348"/>
        </pc:sldMkLst>
        <pc:spChg chg="add mod">
          <ac:chgData name="Kruti CHANDRASHEKAR" userId="S::kruti.c.2023@mitb.smu.edu.sg::ebccdfe6-6d8e-4bb7-a8da-c7c567cd8be0" providerId="AD" clId="Web-{D1A3B5DF-70BF-8A49-56B3-F75D9A951C54}" dt="2024-06-19T14:00:07.938" v="686" actId="20577"/>
          <ac:spMkLst>
            <pc:docMk/>
            <pc:sldMk cId="365005270" sldId="348"/>
            <ac:spMk id="2" creationId="{6211D2E2-7E0A-8CE9-6A1F-0D594D22CC04}"/>
          </ac:spMkLst>
        </pc:spChg>
        <pc:spChg chg="del mod">
          <ac:chgData name="Kruti CHANDRASHEKAR" userId="S::kruti.c.2023@mitb.smu.edu.sg::ebccdfe6-6d8e-4bb7-a8da-c7c567cd8be0" providerId="AD" clId="Web-{D1A3B5DF-70BF-8A49-56B3-F75D9A951C54}" dt="2024-06-19T13:57:39.527" v="674"/>
          <ac:spMkLst>
            <pc:docMk/>
            <pc:sldMk cId="365005270" sldId="348"/>
            <ac:spMk id="3" creationId="{C631F2F8-1381-DE50-3EAA-B25E6599284B}"/>
          </ac:spMkLst>
        </pc:spChg>
        <pc:picChg chg="mod">
          <ac:chgData name="Kruti CHANDRASHEKAR" userId="S::kruti.c.2023@mitb.smu.edu.sg::ebccdfe6-6d8e-4bb7-a8da-c7c567cd8be0" providerId="AD" clId="Web-{D1A3B5DF-70BF-8A49-56B3-F75D9A951C54}" dt="2024-06-19T13:57:42.965" v="675" actId="1076"/>
          <ac:picMkLst>
            <pc:docMk/>
            <pc:sldMk cId="365005270" sldId="348"/>
            <ac:picMk id="17" creationId="{DCC83E11-1A6F-1CDF-5A2F-36A708A49D55}"/>
          </ac:picMkLst>
        </pc:picChg>
      </pc:sldChg>
      <pc:sldChg chg="modSp">
        <pc:chgData name="Kruti CHANDRASHEKAR" userId="S::kruti.c.2023@mitb.smu.edu.sg::ebccdfe6-6d8e-4bb7-a8da-c7c567cd8be0" providerId="AD" clId="Web-{D1A3B5DF-70BF-8A49-56B3-F75D9A951C54}" dt="2024-06-19T14:00:50.236" v="698" actId="1076"/>
        <pc:sldMkLst>
          <pc:docMk/>
          <pc:sldMk cId="1263654378" sldId="349"/>
        </pc:sldMkLst>
        <pc:spChg chg="mod">
          <ac:chgData name="Kruti CHANDRASHEKAR" userId="S::kruti.c.2023@mitb.smu.edu.sg::ebccdfe6-6d8e-4bb7-a8da-c7c567cd8be0" providerId="AD" clId="Web-{D1A3B5DF-70BF-8A49-56B3-F75D9A951C54}" dt="2024-06-19T14:00:50.236" v="698" actId="1076"/>
          <ac:spMkLst>
            <pc:docMk/>
            <pc:sldMk cId="1263654378" sldId="349"/>
            <ac:spMk id="6" creationId="{9E92AEE1-1C65-3CB6-DBE4-B21B1D6D5513}"/>
          </ac:spMkLst>
        </pc:spChg>
      </pc:sldChg>
      <pc:sldChg chg="addSp modSp delCm">
        <pc:chgData name="Kruti CHANDRASHEKAR" userId="S::kruti.c.2023@mitb.smu.edu.sg::ebccdfe6-6d8e-4bb7-a8da-c7c567cd8be0" providerId="AD" clId="Web-{D1A3B5DF-70BF-8A49-56B3-F75D9A951C54}" dt="2024-06-19T13:51:18.874" v="536"/>
        <pc:sldMkLst>
          <pc:docMk/>
          <pc:sldMk cId="863569733" sldId="351"/>
        </pc:sldMkLst>
        <pc:spChg chg="add mod">
          <ac:chgData name="Kruti CHANDRASHEKAR" userId="S::kruti.c.2023@mitb.smu.edu.sg::ebccdfe6-6d8e-4bb7-a8da-c7c567cd8be0" providerId="AD" clId="Web-{D1A3B5DF-70BF-8A49-56B3-F75D9A951C54}" dt="2024-06-19T13:51:11.187" v="535"/>
          <ac:spMkLst>
            <pc:docMk/>
            <pc:sldMk cId="863569733" sldId="351"/>
            <ac:spMk id="4" creationId="{2E0A4977-F35A-E1B1-6057-8F592B998550}"/>
          </ac:spMkLst>
        </pc:spChg>
        <pc:graphicFrameChg chg="mod">
          <ac:chgData name="Kruti CHANDRASHEKAR" userId="S::kruti.c.2023@mitb.smu.edu.sg::ebccdfe6-6d8e-4bb7-a8da-c7c567cd8be0" providerId="AD" clId="Web-{D1A3B5DF-70BF-8A49-56B3-F75D9A951C54}" dt="2024-06-19T13:48:25.197" v="467" actId="1076"/>
          <ac:graphicFrameMkLst>
            <pc:docMk/>
            <pc:sldMk cId="863569733" sldId="351"/>
            <ac:graphicFrameMk id="3" creationId="{57E353BD-1937-1E25-07AE-8140806218AC}"/>
          </ac:graphicFrameMkLst>
        </pc:graphicFrameChg>
        <pc:extLst>
          <p:ext xmlns:p="http://schemas.openxmlformats.org/presentationml/2006/main" uri="{D6D511B9-2390-475A-947B-AFAB55BFBCF1}">
            <pc226:cmChg xmlns:pc226="http://schemas.microsoft.com/office/powerpoint/2022/06/main/command" chg="del">
              <pc226:chgData name="Kruti CHANDRASHEKAR" userId="S::kruti.c.2023@mitb.smu.edu.sg::ebccdfe6-6d8e-4bb7-a8da-c7c567cd8be0" providerId="AD" clId="Web-{D1A3B5DF-70BF-8A49-56B3-F75D9A951C54}" dt="2024-06-19T13:51:18.874" v="536"/>
              <pc2:cmMkLst xmlns:pc2="http://schemas.microsoft.com/office/powerpoint/2019/9/main/command">
                <pc:docMk/>
                <pc:sldMk cId="863569733" sldId="351"/>
                <pc2:cmMk id="{006A7970-A529-4DDA-AE80-FDA69A2DE411}"/>
              </pc2:cmMkLst>
            </pc226:cmChg>
          </p:ext>
        </pc:extLst>
      </pc:sldChg>
      <pc:sldChg chg="del">
        <pc:chgData name="Kruti CHANDRASHEKAR" userId="S::kruti.c.2023@mitb.smu.edu.sg::ebccdfe6-6d8e-4bb7-a8da-c7c567cd8be0" providerId="AD" clId="Web-{D1A3B5DF-70BF-8A49-56B3-F75D9A951C54}" dt="2024-06-19T13:31:24.009" v="241"/>
        <pc:sldMkLst>
          <pc:docMk/>
          <pc:sldMk cId="501689266" sldId="352"/>
        </pc:sldMkLst>
      </pc:sldChg>
      <pc:sldChg chg="modSp">
        <pc:chgData name="Kruti CHANDRASHEKAR" userId="S::kruti.c.2023@mitb.smu.edu.sg::ebccdfe6-6d8e-4bb7-a8da-c7c567cd8be0" providerId="AD" clId="Web-{D1A3B5DF-70BF-8A49-56B3-F75D9A951C54}" dt="2024-06-19T14:10:24.770" v="883"/>
        <pc:sldMkLst>
          <pc:docMk/>
          <pc:sldMk cId="2004413327" sldId="354"/>
        </pc:sldMkLst>
        <pc:spChg chg="mod">
          <ac:chgData name="Kruti CHANDRASHEKAR" userId="S::kruti.c.2023@mitb.smu.edu.sg::ebccdfe6-6d8e-4bb7-a8da-c7c567cd8be0" providerId="AD" clId="Web-{D1A3B5DF-70BF-8A49-56B3-F75D9A951C54}" dt="2024-06-19T14:10:24.770" v="883"/>
          <ac:spMkLst>
            <pc:docMk/>
            <pc:sldMk cId="2004413327" sldId="354"/>
            <ac:spMk id="15" creationId="{4B12D2B4-EECF-454F-C134-0002809DCD4B}"/>
          </ac:spMkLst>
        </pc:spChg>
        <pc:spChg chg="mod">
          <ac:chgData name="Kruti CHANDRASHEKAR" userId="S::kruti.c.2023@mitb.smu.edu.sg::ebccdfe6-6d8e-4bb7-a8da-c7c567cd8be0" providerId="AD" clId="Web-{D1A3B5DF-70BF-8A49-56B3-F75D9A951C54}" dt="2024-06-19T13:43:17.609" v="413"/>
          <ac:spMkLst>
            <pc:docMk/>
            <pc:sldMk cId="2004413327" sldId="354"/>
            <ac:spMk id="17" creationId="{00247D67-25F8-88D7-F3A7-2CD19D7AA6A6}"/>
          </ac:spMkLst>
        </pc:spChg>
        <pc:picChg chg="mod">
          <ac:chgData name="Kruti CHANDRASHEKAR" userId="S::kruti.c.2023@mitb.smu.edu.sg::ebccdfe6-6d8e-4bb7-a8da-c7c567cd8be0" providerId="AD" clId="Web-{D1A3B5DF-70BF-8A49-56B3-F75D9A951C54}" dt="2024-06-19T14:09:46.878" v="875" actId="14100"/>
          <ac:picMkLst>
            <pc:docMk/>
            <pc:sldMk cId="2004413327" sldId="354"/>
            <ac:picMk id="4" creationId="{833796A0-F96A-B9B5-F1A9-BB2B00DCC81E}"/>
          </ac:picMkLst>
        </pc:picChg>
        <pc:picChg chg="mod">
          <ac:chgData name="Kruti CHANDRASHEKAR" userId="S::kruti.c.2023@mitb.smu.edu.sg::ebccdfe6-6d8e-4bb7-a8da-c7c567cd8be0" providerId="AD" clId="Web-{D1A3B5DF-70BF-8A49-56B3-F75D9A951C54}" dt="2024-06-19T14:09:55.175" v="877"/>
          <ac:picMkLst>
            <pc:docMk/>
            <pc:sldMk cId="2004413327" sldId="354"/>
            <ac:picMk id="10" creationId="{CCA49E1D-2594-A3B6-36B1-E70E7DAB42F2}"/>
          </ac:picMkLst>
        </pc:picChg>
      </pc:sldChg>
      <pc:sldChg chg="addSp delSp modSp">
        <pc:chgData name="Kruti CHANDRASHEKAR" userId="S::kruti.c.2023@mitb.smu.edu.sg::ebccdfe6-6d8e-4bb7-a8da-c7c567cd8be0" providerId="AD" clId="Web-{D1A3B5DF-70BF-8A49-56B3-F75D9A951C54}" dt="2024-06-19T14:13:18.369" v="914" actId="1076"/>
        <pc:sldMkLst>
          <pc:docMk/>
          <pc:sldMk cId="1801109471" sldId="355"/>
        </pc:sldMkLst>
        <pc:spChg chg="add mod">
          <ac:chgData name="Kruti CHANDRASHEKAR" userId="S::kruti.c.2023@mitb.smu.edu.sg::ebccdfe6-6d8e-4bb7-a8da-c7c567cd8be0" providerId="AD" clId="Web-{D1A3B5DF-70BF-8A49-56B3-F75D9A951C54}" dt="2024-06-19T14:13:18.369" v="914" actId="1076"/>
          <ac:spMkLst>
            <pc:docMk/>
            <pc:sldMk cId="1801109471" sldId="355"/>
            <ac:spMk id="3" creationId="{24C3E3E5-2A64-272B-30DA-EC8944FDB777}"/>
          </ac:spMkLst>
        </pc:spChg>
        <pc:spChg chg="del mod">
          <ac:chgData name="Kruti CHANDRASHEKAR" userId="S::kruti.c.2023@mitb.smu.edu.sg::ebccdfe6-6d8e-4bb7-a8da-c7c567cd8be0" providerId="AD" clId="Web-{D1A3B5DF-70BF-8A49-56B3-F75D9A951C54}" dt="2024-06-19T14:10:37.833" v="886"/>
          <ac:spMkLst>
            <pc:docMk/>
            <pc:sldMk cId="1801109471" sldId="355"/>
            <ac:spMk id="17" creationId="{00247D67-25F8-88D7-F3A7-2CD19D7AA6A6}"/>
          </ac:spMkLst>
        </pc:spChg>
        <pc:picChg chg="mod">
          <ac:chgData name="Kruti CHANDRASHEKAR" userId="S::kruti.c.2023@mitb.smu.edu.sg::ebccdfe6-6d8e-4bb7-a8da-c7c567cd8be0" providerId="AD" clId="Web-{D1A3B5DF-70BF-8A49-56B3-F75D9A951C54}" dt="2024-06-19T14:12:18.820" v="890" actId="14100"/>
          <ac:picMkLst>
            <pc:docMk/>
            <pc:sldMk cId="1801109471" sldId="355"/>
            <ac:picMk id="2" creationId="{5C6F5CCF-55EF-5C56-CDBD-46735A491B16}"/>
          </ac:picMkLst>
        </pc:picChg>
      </pc:sldChg>
      <pc:sldChg chg="addSp modSp">
        <pc:chgData name="Kruti CHANDRASHEKAR" userId="S::kruti.c.2023@mitb.smu.edu.sg::ebccdfe6-6d8e-4bb7-a8da-c7c567cd8be0" providerId="AD" clId="Web-{D1A3B5DF-70BF-8A49-56B3-F75D9A951C54}" dt="2024-06-19T14:18:18.410" v="987" actId="1076"/>
        <pc:sldMkLst>
          <pc:docMk/>
          <pc:sldMk cId="1288799176" sldId="358"/>
        </pc:sldMkLst>
        <pc:spChg chg="add mod">
          <ac:chgData name="Kruti CHANDRASHEKAR" userId="S::kruti.c.2023@mitb.smu.edu.sg::ebccdfe6-6d8e-4bb7-a8da-c7c567cd8be0" providerId="AD" clId="Web-{D1A3B5DF-70BF-8A49-56B3-F75D9A951C54}" dt="2024-06-19T14:18:18.410" v="987" actId="1076"/>
          <ac:spMkLst>
            <pc:docMk/>
            <pc:sldMk cId="1288799176" sldId="358"/>
            <ac:spMk id="4" creationId="{F2B309E1-ADE0-56EA-F9B9-720850142430}"/>
          </ac:spMkLst>
        </pc:spChg>
      </pc:sldChg>
      <pc:sldChg chg="addSp delSp modSp">
        <pc:chgData name="Kruti CHANDRASHEKAR" userId="S::kruti.c.2023@mitb.smu.edu.sg::ebccdfe6-6d8e-4bb7-a8da-c7c567cd8be0" providerId="AD" clId="Web-{D1A3B5DF-70BF-8A49-56B3-F75D9A951C54}" dt="2024-06-19T13:52:02.235" v="551" actId="1076"/>
        <pc:sldMkLst>
          <pc:docMk/>
          <pc:sldMk cId="2160581656" sldId="359"/>
        </pc:sldMkLst>
        <pc:spChg chg="mod">
          <ac:chgData name="Kruti CHANDRASHEKAR" userId="S::kruti.c.2023@mitb.smu.edu.sg::ebccdfe6-6d8e-4bb7-a8da-c7c567cd8be0" providerId="AD" clId="Web-{D1A3B5DF-70BF-8A49-56B3-F75D9A951C54}" dt="2024-06-19T13:47:18.273" v="458" actId="20577"/>
          <ac:spMkLst>
            <pc:docMk/>
            <pc:sldMk cId="2160581656" sldId="359"/>
            <ac:spMk id="2" creationId="{81E2E8D0-4021-C7E5-77F9-BBFE669DCFB5}"/>
          </ac:spMkLst>
        </pc:spChg>
        <pc:spChg chg="add del mod">
          <ac:chgData name="Kruti CHANDRASHEKAR" userId="S::kruti.c.2023@mitb.smu.edu.sg::ebccdfe6-6d8e-4bb7-a8da-c7c567cd8be0" providerId="AD" clId="Web-{D1A3B5DF-70BF-8A49-56B3-F75D9A951C54}" dt="2024-06-19T13:44:44.971" v="419"/>
          <ac:spMkLst>
            <pc:docMk/>
            <pc:sldMk cId="2160581656" sldId="359"/>
            <ac:spMk id="3" creationId="{5F9169F3-05BB-B9A4-0B93-3644806127DC}"/>
          </ac:spMkLst>
        </pc:spChg>
        <pc:spChg chg="add mod">
          <ac:chgData name="Kruti CHANDRASHEKAR" userId="S::kruti.c.2023@mitb.smu.edu.sg::ebccdfe6-6d8e-4bb7-a8da-c7c567cd8be0" providerId="AD" clId="Web-{D1A3B5DF-70BF-8A49-56B3-F75D9A951C54}" dt="2024-06-19T13:46:30.678" v="444" actId="1076"/>
          <ac:spMkLst>
            <pc:docMk/>
            <pc:sldMk cId="2160581656" sldId="359"/>
            <ac:spMk id="5" creationId="{9549ABF1-77AA-9703-5A10-66F2CD3ED1A6}"/>
          </ac:spMkLst>
        </pc:spChg>
        <pc:spChg chg="add mod">
          <ac:chgData name="Kruti CHANDRASHEKAR" userId="S::kruti.c.2023@mitb.smu.edu.sg::ebccdfe6-6d8e-4bb7-a8da-c7c567cd8be0" providerId="AD" clId="Web-{D1A3B5DF-70BF-8A49-56B3-F75D9A951C54}" dt="2024-06-19T13:52:02.235" v="551" actId="1076"/>
          <ac:spMkLst>
            <pc:docMk/>
            <pc:sldMk cId="2160581656" sldId="359"/>
            <ac:spMk id="6" creationId="{A2E6ADDC-73BC-19B1-D057-E2CA297DAC43}"/>
          </ac:spMkLst>
        </pc:spChg>
        <pc:spChg chg="add mod">
          <ac:chgData name="Kruti CHANDRASHEKAR" userId="S::kruti.c.2023@mitb.smu.edu.sg::ebccdfe6-6d8e-4bb7-a8da-c7c567cd8be0" providerId="AD" clId="Web-{D1A3B5DF-70BF-8A49-56B3-F75D9A951C54}" dt="2024-06-19T13:46:57.163" v="451" actId="20577"/>
          <ac:spMkLst>
            <pc:docMk/>
            <pc:sldMk cId="2160581656" sldId="359"/>
            <ac:spMk id="7" creationId="{CD10B2C0-3302-1695-383F-4692F99016E7}"/>
          </ac:spMkLst>
        </pc:spChg>
        <pc:picChg chg="add mod">
          <ac:chgData name="Kruti CHANDRASHEKAR" userId="S::kruti.c.2023@mitb.smu.edu.sg::ebccdfe6-6d8e-4bb7-a8da-c7c567cd8be0" providerId="AD" clId="Web-{D1A3B5DF-70BF-8A49-56B3-F75D9A951C54}" dt="2024-06-19T13:51:59.204" v="550" actId="14100"/>
          <ac:picMkLst>
            <pc:docMk/>
            <pc:sldMk cId="2160581656" sldId="359"/>
            <ac:picMk id="4" creationId="{61488EDE-148F-88DF-A8D5-888A5E9DFA7D}"/>
          </ac:picMkLst>
        </pc:picChg>
      </pc:sldChg>
      <pc:sldChg chg="addSp delSp modSp new mod modClrScheme chgLayout">
        <pc:chgData name="Kruti CHANDRASHEKAR" userId="S::kruti.c.2023@mitb.smu.edu.sg::ebccdfe6-6d8e-4bb7-a8da-c7c567cd8be0" providerId="AD" clId="Web-{D1A3B5DF-70BF-8A49-56B3-F75D9A951C54}" dt="2024-06-19T13:53:06.081" v="611" actId="20577"/>
        <pc:sldMkLst>
          <pc:docMk/>
          <pc:sldMk cId="3393890468" sldId="368"/>
        </pc:sldMkLst>
        <pc:spChg chg="del mod">
          <ac:chgData name="Kruti CHANDRASHEKAR" userId="S::kruti.c.2023@mitb.smu.edu.sg::ebccdfe6-6d8e-4bb7-a8da-c7c567cd8be0" providerId="AD" clId="Web-{D1A3B5DF-70BF-8A49-56B3-F75D9A951C54}" dt="2024-06-19T13:21:00.896" v="72"/>
          <ac:spMkLst>
            <pc:docMk/>
            <pc:sldMk cId="3393890468" sldId="368"/>
            <ac:spMk id="2" creationId="{C9F9DE2C-7553-9261-2E89-5213C05CAA31}"/>
          </ac:spMkLst>
        </pc:spChg>
        <pc:spChg chg="del">
          <ac:chgData name="Kruti CHANDRASHEKAR" userId="S::kruti.c.2023@mitb.smu.edu.sg::ebccdfe6-6d8e-4bb7-a8da-c7c567cd8be0" providerId="AD" clId="Web-{D1A3B5DF-70BF-8A49-56B3-F75D9A951C54}" dt="2024-06-19T13:21:00.896" v="72"/>
          <ac:spMkLst>
            <pc:docMk/>
            <pc:sldMk cId="3393890468" sldId="368"/>
            <ac:spMk id="3" creationId="{DD7E1E33-2995-FBDF-1ECE-45CE588C7C8E}"/>
          </ac:spMkLst>
        </pc:spChg>
        <pc:graphicFrameChg chg="add mod modGraphic">
          <ac:chgData name="Kruti CHANDRASHEKAR" userId="S::kruti.c.2023@mitb.smu.edu.sg::ebccdfe6-6d8e-4bb7-a8da-c7c567cd8be0" providerId="AD" clId="Web-{D1A3B5DF-70BF-8A49-56B3-F75D9A951C54}" dt="2024-06-19T13:53:06.081" v="611" actId="20577"/>
          <ac:graphicFrameMkLst>
            <pc:docMk/>
            <pc:sldMk cId="3393890468" sldId="368"/>
            <ac:graphicFrameMk id="5" creationId="{8591F9B7-6074-DE0B-BC78-ACFCD6631DD0}"/>
          </ac:graphicFrameMkLst>
        </pc:graphicFrameChg>
      </pc:sldChg>
      <pc:sldChg chg="addSp delSp modSp add mod replId modClrScheme chgLayout">
        <pc:chgData name="Kruti CHANDRASHEKAR" userId="S::kruti.c.2023@mitb.smu.edu.sg::ebccdfe6-6d8e-4bb7-a8da-c7c567cd8be0" providerId="AD" clId="Web-{D1A3B5DF-70BF-8A49-56B3-F75D9A951C54}" dt="2024-06-19T13:53:19.988" v="613"/>
        <pc:sldMkLst>
          <pc:docMk/>
          <pc:sldMk cId="2876223709" sldId="369"/>
        </pc:sldMkLst>
        <pc:spChg chg="del">
          <ac:chgData name="Kruti CHANDRASHEKAR" userId="S::kruti.c.2023@mitb.smu.edu.sg::ebccdfe6-6d8e-4bb7-a8da-c7c567cd8be0" providerId="AD" clId="Web-{D1A3B5DF-70BF-8A49-56B3-F75D9A951C54}" dt="2024-06-19T13:22:45.118" v="97"/>
          <ac:spMkLst>
            <pc:docMk/>
            <pc:sldMk cId="2876223709" sldId="369"/>
            <ac:spMk id="2" creationId="{88EF3ECA-29DF-4222-B953-874D1B29D7B9}"/>
          </ac:spMkLst>
        </pc:spChg>
        <pc:spChg chg="add del mod">
          <ac:chgData name="Kruti CHANDRASHEKAR" userId="S::kruti.c.2023@mitb.smu.edu.sg::ebccdfe6-6d8e-4bb7-a8da-c7c567cd8be0" providerId="AD" clId="Web-{D1A3B5DF-70BF-8A49-56B3-F75D9A951C54}" dt="2024-06-19T13:22:50.133" v="98"/>
          <ac:spMkLst>
            <pc:docMk/>
            <pc:sldMk cId="2876223709" sldId="369"/>
            <ac:spMk id="4" creationId="{5C1330D8-6150-C36B-7B52-C93E97DD4D02}"/>
          </ac:spMkLst>
        </pc:spChg>
        <pc:spChg chg="del">
          <ac:chgData name="Kruti CHANDRASHEKAR" userId="S::kruti.c.2023@mitb.smu.edu.sg::ebccdfe6-6d8e-4bb7-a8da-c7c567cd8be0" providerId="AD" clId="Web-{D1A3B5DF-70BF-8A49-56B3-F75D9A951C54}" dt="2024-06-19T13:22:45.055" v="95"/>
          <ac:spMkLst>
            <pc:docMk/>
            <pc:sldMk cId="2876223709" sldId="369"/>
            <ac:spMk id="18" creationId="{4D245D82-74AC-EECB-7C2C-E68452EC5DD3}"/>
          </ac:spMkLst>
        </pc:spChg>
        <pc:spChg chg="del">
          <ac:chgData name="Kruti CHANDRASHEKAR" userId="S::kruti.c.2023@mitb.smu.edu.sg::ebccdfe6-6d8e-4bb7-a8da-c7c567cd8be0" providerId="AD" clId="Web-{D1A3B5DF-70BF-8A49-56B3-F75D9A951C54}" dt="2024-06-19T13:22:45.055" v="92"/>
          <ac:spMkLst>
            <pc:docMk/>
            <pc:sldMk cId="2876223709" sldId="369"/>
            <ac:spMk id="42" creationId="{7754FF40-2B70-0BE7-CC32-79123DE8FAE8}"/>
          </ac:spMkLst>
        </pc:spChg>
        <pc:spChg chg="del">
          <ac:chgData name="Kruti CHANDRASHEKAR" userId="S::kruti.c.2023@mitb.smu.edu.sg::ebccdfe6-6d8e-4bb7-a8da-c7c567cd8be0" providerId="AD" clId="Web-{D1A3B5DF-70BF-8A49-56B3-F75D9A951C54}" dt="2024-06-19T13:22:45.055" v="91"/>
          <ac:spMkLst>
            <pc:docMk/>
            <pc:sldMk cId="2876223709" sldId="369"/>
            <ac:spMk id="43" creationId="{7B3866E5-9348-9DED-CCDE-E7E9EE21AFD9}"/>
          </ac:spMkLst>
        </pc:spChg>
        <pc:spChg chg="del">
          <ac:chgData name="Kruti CHANDRASHEKAR" userId="S::kruti.c.2023@mitb.smu.edu.sg::ebccdfe6-6d8e-4bb7-a8da-c7c567cd8be0" providerId="AD" clId="Web-{D1A3B5DF-70BF-8A49-56B3-F75D9A951C54}" dt="2024-06-19T13:22:45.055" v="89"/>
          <ac:spMkLst>
            <pc:docMk/>
            <pc:sldMk cId="2876223709" sldId="369"/>
            <ac:spMk id="51" creationId="{C4FEB622-A67E-84A3-AEE7-C045D662FE5A}"/>
          </ac:spMkLst>
        </pc:spChg>
        <pc:spChg chg="del">
          <ac:chgData name="Kruti CHANDRASHEKAR" userId="S::kruti.c.2023@mitb.smu.edu.sg::ebccdfe6-6d8e-4bb7-a8da-c7c567cd8be0" providerId="AD" clId="Web-{D1A3B5DF-70BF-8A49-56B3-F75D9A951C54}" dt="2024-06-19T13:22:45.055" v="88"/>
          <ac:spMkLst>
            <pc:docMk/>
            <pc:sldMk cId="2876223709" sldId="369"/>
            <ac:spMk id="53" creationId="{1C21DF48-E8B8-69FE-0CE8-4C6FB63DCA88}"/>
          </ac:spMkLst>
        </pc:spChg>
        <pc:spChg chg="del">
          <ac:chgData name="Kruti CHANDRASHEKAR" userId="S::kruti.c.2023@mitb.smu.edu.sg::ebccdfe6-6d8e-4bb7-a8da-c7c567cd8be0" providerId="AD" clId="Web-{D1A3B5DF-70BF-8A49-56B3-F75D9A951C54}" dt="2024-06-19T13:22:45.055" v="87"/>
          <ac:spMkLst>
            <pc:docMk/>
            <pc:sldMk cId="2876223709" sldId="369"/>
            <ac:spMk id="54" creationId="{7CB9206E-5605-CA49-FFE3-762607A6C2C8}"/>
          </ac:spMkLst>
        </pc:spChg>
        <pc:grpChg chg="del">
          <ac:chgData name="Kruti CHANDRASHEKAR" userId="S::kruti.c.2023@mitb.smu.edu.sg::ebccdfe6-6d8e-4bb7-a8da-c7c567cd8be0" providerId="AD" clId="Web-{D1A3B5DF-70BF-8A49-56B3-F75D9A951C54}" dt="2024-06-19T13:22:45.055" v="96"/>
          <ac:grpSpMkLst>
            <pc:docMk/>
            <pc:sldMk cId="2876223709" sldId="369"/>
            <ac:grpSpMk id="6" creationId="{3E1F8E33-89FF-ADD4-D2D1-93C73F8072F4}"/>
          </ac:grpSpMkLst>
        </pc:grpChg>
        <pc:grpChg chg="del">
          <ac:chgData name="Kruti CHANDRASHEKAR" userId="S::kruti.c.2023@mitb.smu.edu.sg::ebccdfe6-6d8e-4bb7-a8da-c7c567cd8be0" providerId="AD" clId="Web-{D1A3B5DF-70BF-8A49-56B3-F75D9A951C54}" dt="2024-06-19T13:22:45.055" v="94"/>
          <ac:grpSpMkLst>
            <pc:docMk/>
            <pc:sldMk cId="2876223709" sldId="369"/>
            <ac:grpSpMk id="19" creationId="{5D80BCE2-52C2-72E9-E718-10D28385C444}"/>
          </ac:grpSpMkLst>
        </pc:grpChg>
        <pc:grpChg chg="del">
          <ac:chgData name="Kruti CHANDRASHEKAR" userId="S::kruti.c.2023@mitb.smu.edu.sg::ebccdfe6-6d8e-4bb7-a8da-c7c567cd8be0" providerId="AD" clId="Web-{D1A3B5DF-70BF-8A49-56B3-F75D9A951C54}" dt="2024-06-19T13:22:45.055" v="93"/>
          <ac:grpSpMkLst>
            <pc:docMk/>
            <pc:sldMk cId="2876223709" sldId="369"/>
            <ac:grpSpMk id="27" creationId="{0D93BEB0-2E02-95E9-48BE-5D25B3E1729E}"/>
          </ac:grpSpMkLst>
        </pc:grpChg>
        <pc:grpChg chg="del">
          <ac:chgData name="Kruti CHANDRASHEKAR" userId="S::kruti.c.2023@mitb.smu.edu.sg::ebccdfe6-6d8e-4bb7-a8da-c7c567cd8be0" providerId="AD" clId="Web-{D1A3B5DF-70BF-8A49-56B3-F75D9A951C54}" dt="2024-06-19T13:22:45.055" v="90"/>
          <ac:grpSpMkLst>
            <pc:docMk/>
            <pc:sldMk cId="2876223709" sldId="369"/>
            <ac:grpSpMk id="44" creationId="{89C759B6-3BB2-7282-C27A-3A48299010EB}"/>
          </ac:grpSpMkLst>
        </pc:grpChg>
        <pc:graphicFrameChg chg="add mod modGraphic">
          <ac:chgData name="Kruti CHANDRASHEKAR" userId="S::kruti.c.2023@mitb.smu.edu.sg::ebccdfe6-6d8e-4bb7-a8da-c7c567cd8be0" providerId="AD" clId="Web-{D1A3B5DF-70BF-8A49-56B3-F75D9A951C54}" dt="2024-06-19T13:53:19.988" v="613"/>
          <ac:graphicFrameMkLst>
            <pc:docMk/>
            <pc:sldMk cId="2876223709" sldId="369"/>
            <ac:graphicFrameMk id="7" creationId="{392AB908-8D58-ECB5-2C1A-22C45564139E}"/>
          </ac:graphicFrameMkLst>
        </pc:graphicFrameChg>
      </pc:sldChg>
      <pc:sldChg chg="addSp delSp modSp add mod replId modClrScheme chgLayout">
        <pc:chgData name="Kruti CHANDRASHEKAR" userId="S::kruti.c.2023@mitb.smu.edu.sg::ebccdfe6-6d8e-4bb7-a8da-c7c567cd8be0" providerId="AD" clId="Web-{D1A3B5DF-70BF-8A49-56B3-F75D9A951C54}" dt="2024-06-19T13:53:29.691" v="616"/>
        <pc:sldMkLst>
          <pc:docMk/>
          <pc:sldMk cId="4137408272" sldId="370"/>
        </pc:sldMkLst>
        <pc:spChg chg="add del mod">
          <ac:chgData name="Kruti CHANDRASHEKAR" userId="S::kruti.c.2023@mitb.smu.edu.sg::ebccdfe6-6d8e-4bb7-a8da-c7c567cd8be0" providerId="AD" clId="Web-{D1A3B5DF-70BF-8A49-56B3-F75D9A951C54}" dt="2024-06-19T13:23:28.322" v="106"/>
          <ac:spMkLst>
            <pc:docMk/>
            <pc:sldMk cId="4137408272" sldId="370"/>
            <ac:spMk id="4" creationId="{742A3728-5D0F-2FAB-7C3A-83C20F54504D}"/>
          </ac:spMkLst>
        </pc:spChg>
        <pc:spChg chg="del">
          <ac:chgData name="Kruti CHANDRASHEKAR" userId="S::kruti.c.2023@mitb.smu.edu.sg::ebccdfe6-6d8e-4bb7-a8da-c7c567cd8be0" providerId="AD" clId="Web-{D1A3B5DF-70BF-8A49-56B3-F75D9A951C54}" dt="2024-06-19T13:23:19.994" v="105"/>
          <ac:spMkLst>
            <pc:docMk/>
            <pc:sldMk cId="4137408272" sldId="370"/>
            <ac:spMk id="806" creationId="{00000000-0000-0000-0000-000000000000}"/>
          </ac:spMkLst>
        </pc:spChg>
        <pc:grpChg chg="del">
          <ac:chgData name="Kruti CHANDRASHEKAR" userId="S::kruti.c.2023@mitb.smu.edu.sg::ebccdfe6-6d8e-4bb7-a8da-c7c567cd8be0" providerId="AD" clId="Web-{D1A3B5DF-70BF-8A49-56B3-F75D9A951C54}" dt="2024-06-19T13:23:19.916" v="104"/>
          <ac:grpSpMkLst>
            <pc:docMk/>
            <pc:sldMk cId="4137408272" sldId="370"/>
            <ac:grpSpMk id="812" creationId="{00000000-0000-0000-0000-000000000000}"/>
          </ac:grpSpMkLst>
        </pc:grpChg>
        <pc:graphicFrameChg chg="del">
          <ac:chgData name="Kruti CHANDRASHEKAR" userId="S::kruti.c.2023@mitb.smu.edu.sg::ebccdfe6-6d8e-4bb7-a8da-c7c567cd8be0" providerId="AD" clId="Web-{D1A3B5DF-70BF-8A49-56B3-F75D9A951C54}" dt="2024-06-19T13:23:19.916" v="103"/>
          <ac:graphicFrameMkLst>
            <pc:docMk/>
            <pc:sldMk cId="4137408272" sldId="370"/>
            <ac:graphicFrameMk id="2" creationId="{77510C74-0820-677C-F814-75CA7332C0DF}"/>
          </ac:graphicFrameMkLst>
        </pc:graphicFrameChg>
        <pc:graphicFrameChg chg="add mod modGraphic">
          <ac:chgData name="Kruti CHANDRASHEKAR" userId="S::kruti.c.2023@mitb.smu.edu.sg::ebccdfe6-6d8e-4bb7-a8da-c7c567cd8be0" providerId="AD" clId="Web-{D1A3B5DF-70BF-8A49-56B3-F75D9A951C54}" dt="2024-06-19T13:53:29.691" v="616"/>
          <ac:graphicFrameMkLst>
            <pc:docMk/>
            <pc:sldMk cId="4137408272" sldId="370"/>
            <ac:graphicFrameMk id="6" creationId="{0D68E07C-EE1D-7323-EDE1-E4BF1D6E3AEF}"/>
          </ac:graphicFrameMkLst>
        </pc:graphicFrameChg>
      </pc:sldChg>
      <pc:sldChg chg="addSp delSp modSp add mod replId modClrScheme chgLayout">
        <pc:chgData name="Kruti CHANDRASHEKAR" userId="S::kruti.c.2023@mitb.smu.edu.sg::ebccdfe6-6d8e-4bb7-a8da-c7c567cd8be0" providerId="AD" clId="Web-{D1A3B5DF-70BF-8A49-56B3-F75D9A951C54}" dt="2024-06-19T13:53:47.145" v="620"/>
        <pc:sldMkLst>
          <pc:docMk/>
          <pc:sldMk cId="1085217681" sldId="371"/>
        </pc:sldMkLst>
        <pc:spChg chg="del">
          <ac:chgData name="Kruti CHANDRASHEKAR" userId="S::kruti.c.2023@mitb.smu.edu.sg::ebccdfe6-6d8e-4bb7-a8da-c7c567cd8be0" providerId="AD" clId="Web-{D1A3B5DF-70BF-8A49-56B3-F75D9A951C54}" dt="2024-06-19T13:24:40.590" v="119"/>
          <ac:spMkLst>
            <pc:docMk/>
            <pc:sldMk cId="1085217681" sldId="371"/>
            <ac:spMk id="2" creationId="{66C1F1EE-7B88-42FF-2A3F-140FC2170FDD}"/>
          </ac:spMkLst>
        </pc:spChg>
        <pc:spChg chg="add del mod">
          <ac:chgData name="Kruti CHANDRASHEKAR" userId="S::kruti.c.2023@mitb.smu.edu.sg::ebccdfe6-6d8e-4bb7-a8da-c7c567cd8be0" providerId="AD" clId="Web-{D1A3B5DF-70BF-8A49-56B3-F75D9A951C54}" dt="2024-06-19T13:24:46.871" v="120"/>
          <ac:spMkLst>
            <pc:docMk/>
            <pc:sldMk cId="1085217681" sldId="371"/>
            <ac:spMk id="4" creationId="{36251390-EB16-8AA1-C9B1-AFC26179007C}"/>
          </ac:spMkLst>
        </pc:spChg>
        <pc:graphicFrameChg chg="add modGraphic">
          <ac:chgData name="Kruti CHANDRASHEKAR" userId="S::kruti.c.2023@mitb.smu.edu.sg::ebccdfe6-6d8e-4bb7-a8da-c7c567cd8be0" providerId="AD" clId="Web-{D1A3B5DF-70BF-8A49-56B3-F75D9A951C54}" dt="2024-06-19T13:53:47.145" v="620"/>
          <ac:graphicFrameMkLst>
            <pc:docMk/>
            <pc:sldMk cId="1085217681" sldId="371"/>
            <ac:graphicFrameMk id="6" creationId="{CB6252AE-F7C2-6AEC-5E0E-EE74F99BEA06}"/>
          </ac:graphicFrameMkLst>
        </pc:graphicFrameChg>
        <pc:picChg chg="del">
          <ac:chgData name="Kruti CHANDRASHEKAR" userId="S::kruti.c.2023@mitb.smu.edu.sg::ebccdfe6-6d8e-4bb7-a8da-c7c567cd8be0" providerId="AD" clId="Web-{D1A3B5DF-70BF-8A49-56B3-F75D9A951C54}" dt="2024-06-19T13:24:40.527" v="118"/>
          <ac:picMkLst>
            <pc:docMk/>
            <pc:sldMk cId="1085217681" sldId="371"/>
            <ac:picMk id="8" creationId="{53421B8C-05B4-0623-04A1-A53B368DB872}"/>
          </ac:picMkLst>
        </pc:picChg>
        <pc:picChg chg="del">
          <ac:chgData name="Kruti CHANDRASHEKAR" userId="S::kruti.c.2023@mitb.smu.edu.sg::ebccdfe6-6d8e-4bb7-a8da-c7c567cd8be0" providerId="AD" clId="Web-{D1A3B5DF-70BF-8A49-56B3-F75D9A951C54}" dt="2024-06-19T13:24:40.527" v="117"/>
          <ac:picMkLst>
            <pc:docMk/>
            <pc:sldMk cId="1085217681" sldId="371"/>
            <ac:picMk id="9" creationId="{A019E4F3-012F-5786-ECC2-460EF1C58503}"/>
          </ac:picMkLst>
        </pc:picChg>
        <pc:picChg chg="del">
          <ac:chgData name="Kruti CHANDRASHEKAR" userId="S::kruti.c.2023@mitb.smu.edu.sg::ebccdfe6-6d8e-4bb7-a8da-c7c567cd8be0" providerId="AD" clId="Web-{D1A3B5DF-70BF-8A49-56B3-F75D9A951C54}" dt="2024-06-19T13:24:40.527" v="116"/>
          <ac:picMkLst>
            <pc:docMk/>
            <pc:sldMk cId="1085217681" sldId="371"/>
            <ac:picMk id="11" creationId="{45B3F2C5-EE3A-17EC-E0E3-A97203308BB1}"/>
          </ac:picMkLst>
        </pc:picChg>
        <pc:picChg chg="del">
          <ac:chgData name="Kruti CHANDRASHEKAR" userId="S::kruti.c.2023@mitb.smu.edu.sg::ebccdfe6-6d8e-4bb7-a8da-c7c567cd8be0" providerId="AD" clId="Web-{D1A3B5DF-70BF-8A49-56B3-F75D9A951C54}" dt="2024-06-19T13:24:40.527" v="115"/>
          <ac:picMkLst>
            <pc:docMk/>
            <pc:sldMk cId="1085217681" sldId="371"/>
            <ac:picMk id="12" creationId="{077ABE39-2EEB-7422-9554-C8E50B715F38}"/>
          </ac:picMkLst>
        </pc:picChg>
        <pc:picChg chg="del">
          <ac:chgData name="Kruti CHANDRASHEKAR" userId="S::kruti.c.2023@mitb.smu.edu.sg::ebccdfe6-6d8e-4bb7-a8da-c7c567cd8be0" providerId="AD" clId="Web-{D1A3B5DF-70BF-8A49-56B3-F75D9A951C54}" dt="2024-06-19T13:24:49.106" v="122"/>
          <ac:picMkLst>
            <pc:docMk/>
            <pc:sldMk cId="1085217681" sldId="371"/>
            <ac:picMk id="15" creationId="{E3D4A6DD-E09A-78ED-336E-9CF13F039213}"/>
          </ac:picMkLst>
        </pc:picChg>
        <pc:picChg chg="del">
          <ac:chgData name="Kruti CHANDRASHEKAR" userId="S::kruti.c.2023@mitb.smu.edu.sg::ebccdfe6-6d8e-4bb7-a8da-c7c567cd8be0" providerId="AD" clId="Web-{D1A3B5DF-70BF-8A49-56B3-F75D9A951C54}" dt="2024-06-19T13:24:49.106" v="121"/>
          <ac:picMkLst>
            <pc:docMk/>
            <pc:sldMk cId="1085217681" sldId="371"/>
            <ac:picMk id="17" creationId="{EB606D19-0253-975D-1A67-0ECBA30D1D35}"/>
          </ac:picMkLst>
        </pc:picChg>
      </pc:sldChg>
      <pc:sldChg chg="modSp add replId">
        <pc:chgData name="Kruti CHANDRASHEKAR" userId="S::kruti.c.2023@mitb.smu.edu.sg::ebccdfe6-6d8e-4bb7-a8da-c7c567cd8be0" providerId="AD" clId="Web-{D1A3B5DF-70BF-8A49-56B3-F75D9A951C54}" dt="2024-06-19T13:54:00.473" v="625"/>
        <pc:sldMkLst>
          <pc:docMk/>
          <pc:sldMk cId="1992892368" sldId="372"/>
        </pc:sldMkLst>
        <pc:graphicFrameChg chg="mod modGraphic">
          <ac:chgData name="Kruti CHANDRASHEKAR" userId="S::kruti.c.2023@mitb.smu.edu.sg::ebccdfe6-6d8e-4bb7-a8da-c7c567cd8be0" providerId="AD" clId="Web-{D1A3B5DF-70BF-8A49-56B3-F75D9A951C54}" dt="2024-06-19T13:54:00.473" v="625"/>
          <ac:graphicFrameMkLst>
            <pc:docMk/>
            <pc:sldMk cId="1992892368" sldId="372"/>
            <ac:graphicFrameMk id="6" creationId="{CB6252AE-F7C2-6AEC-5E0E-EE74F99BEA06}"/>
          </ac:graphicFrameMkLst>
        </pc:graphicFrameChg>
      </pc:sldChg>
      <pc:sldChg chg="modSp add replId">
        <pc:chgData name="Kruti CHANDRASHEKAR" userId="S::kruti.c.2023@mitb.smu.edu.sg::ebccdfe6-6d8e-4bb7-a8da-c7c567cd8be0" providerId="AD" clId="Web-{D1A3B5DF-70BF-8A49-56B3-F75D9A951C54}" dt="2024-06-19T13:54:18.146" v="631"/>
        <pc:sldMkLst>
          <pc:docMk/>
          <pc:sldMk cId="3829134118" sldId="373"/>
        </pc:sldMkLst>
        <pc:graphicFrameChg chg="modGraphic">
          <ac:chgData name="Kruti CHANDRASHEKAR" userId="S::kruti.c.2023@mitb.smu.edu.sg::ebccdfe6-6d8e-4bb7-a8da-c7c567cd8be0" providerId="AD" clId="Web-{D1A3B5DF-70BF-8A49-56B3-F75D9A951C54}" dt="2024-06-19T13:54:18.146" v="631"/>
          <ac:graphicFrameMkLst>
            <pc:docMk/>
            <pc:sldMk cId="3829134118" sldId="373"/>
            <ac:graphicFrameMk id="6" creationId="{CB6252AE-F7C2-6AEC-5E0E-EE74F99BEA06}"/>
          </ac:graphicFrameMkLst>
        </pc:graphicFrameChg>
      </pc:sldChg>
      <pc:sldChg chg="addSp delSp modSp add mod replId modClrScheme chgLayout">
        <pc:chgData name="Kruti CHANDRASHEKAR" userId="S::kruti.c.2023@mitb.smu.edu.sg::ebccdfe6-6d8e-4bb7-a8da-c7c567cd8be0" providerId="AD" clId="Web-{D1A3B5DF-70BF-8A49-56B3-F75D9A951C54}" dt="2024-06-19T13:36:24.315" v="320"/>
        <pc:sldMkLst>
          <pc:docMk/>
          <pc:sldMk cId="2939814564" sldId="374"/>
        </pc:sldMkLst>
        <pc:spChg chg="add del mod ord">
          <ac:chgData name="Kruti CHANDRASHEKAR" userId="S::kruti.c.2023@mitb.smu.edu.sg::ebccdfe6-6d8e-4bb7-a8da-c7c567cd8be0" providerId="AD" clId="Web-{D1A3B5DF-70BF-8A49-56B3-F75D9A951C54}" dt="2024-06-19T13:36:24.315" v="320"/>
          <ac:spMkLst>
            <pc:docMk/>
            <pc:sldMk cId="2939814564" sldId="374"/>
            <ac:spMk id="2" creationId="{9209FF9A-70A7-E398-99E1-BA54D8867F34}"/>
          </ac:spMkLst>
        </pc:spChg>
        <pc:spChg chg="del mod">
          <ac:chgData name="Kruti CHANDRASHEKAR" userId="S::kruti.c.2023@mitb.smu.edu.sg::ebccdfe6-6d8e-4bb7-a8da-c7c567cd8be0" providerId="AD" clId="Web-{D1A3B5DF-70BF-8A49-56B3-F75D9A951C54}" dt="2024-06-19T13:36:09.440" v="317"/>
          <ac:spMkLst>
            <pc:docMk/>
            <pc:sldMk cId="2939814564" sldId="374"/>
            <ac:spMk id="4" creationId="{748EA818-73A0-6AA4-B59E-672C2E0EBFD4}"/>
          </ac:spMkLst>
        </pc:spChg>
        <pc:spChg chg="mod ord">
          <ac:chgData name="Kruti CHANDRASHEKAR" userId="S::kruti.c.2023@mitb.smu.edu.sg::ebccdfe6-6d8e-4bb7-a8da-c7c567cd8be0" providerId="AD" clId="Web-{D1A3B5DF-70BF-8A49-56B3-F75D9A951C54}" dt="2024-06-19T13:36:24.315" v="320"/>
          <ac:spMkLst>
            <pc:docMk/>
            <pc:sldMk cId="2939814564" sldId="374"/>
            <ac:spMk id="6" creationId="{BC017D75-4012-39C3-6D19-46C0D0EDD257}"/>
          </ac:spMkLst>
        </pc:spChg>
      </pc:sldChg>
      <pc:sldChg chg="addSp delSp modSp add mod replId modClrScheme chgLayout">
        <pc:chgData name="Kruti CHANDRASHEKAR" userId="S::kruti.c.2023@mitb.smu.edu.sg::ebccdfe6-6d8e-4bb7-a8da-c7c567cd8be0" providerId="AD" clId="Web-{D1A3B5DF-70BF-8A49-56B3-F75D9A951C54}" dt="2024-06-19T13:57:04.807" v="670" actId="20577"/>
        <pc:sldMkLst>
          <pc:docMk/>
          <pc:sldMk cId="323619548" sldId="375"/>
        </pc:sldMkLst>
        <pc:spChg chg="del mod">
          <ac:chgData name="Kruti CHANDRASHEKAR" userId="S::kruti.c.2023@mitb.smu.edu.sg::ebccdfe6-6d8e-4bb7-a8da-c7c567cd8be0" providerId="AD" clId="Web-{D1A3B5DF-70BF-8A49-56B3-F75D9A951C54}" dt="2024-06-19T13:34:01.904" v="283"/>
          <ac:spMkLst>
            <pc:docMk/>
            <pc:sldMk cId="323619548" sldId="375"/>
            <ac:spMk id="2" creationId="{9FD44102-8962-034E-C498-15C00A9059E8}"/>
          </ac:spMkLst>
        </pc:spChg>
        <pc:spChg chg="del">
          <ac:chgData name="Kruti CHANDRASHEKAR" userId="S::kruti.c.2023@mitb.smu.edu.sg::ebccdfe6-6d8e-4bb7-a8da-c7c567cd8be0" providerId="AD" clId="Web-{D1A3B5DF-70BF-8A49-56B3-F75D9A951C54}" dt="2024-06-19T13:31:46.931" v="244"/>
          <ac:spMkLst>
            <pc:docMk/>
            <pc:sldMk cId="323619548" sldId="375"/>
            <ac:spMk id="10" creationId="{97EB1542-9D32-9E9E-36D6-A7DBDA036A03}"/>
          </ac:spMkLst>
        </pc:spChg>
        <pc:spChg chg="del">
          <ac:chgData name="Kruti CHANDRASHEKAR" userId="S::kruti.c.2023@mitb.smu.edu.sg::ebccdfe6-6d8e-4bb7-a8da-c7c567cd8be0" providerId="AD" clId="Web-{D1A3B5DF-70BF-8A49-56B3-F75D9A951C54}" dt="2024-06-19T13:31:46.931" v="243"/>
          <ac:spMkLst>
            <pc:docMk/>
            <pc:sldMk cId="323619548" sldId="375"/>
            <ac:spMk id="11" creationId="{80E5FF70-E3F1-D222-9766-ED1039E9FCEF}"/>
          </ac:spMkLst>
        </pc:spChg>
        <pc:grpChg chg="del">
          <ac:chgData name="Kruti CHANDRASHEKAR" userId="S::kruti.c.2023@mitb.smu.edu.sg::ebccdfe6-6d8e-4bb7-a8da-c7c567cd8be0" providerId="AD" clId="Web-{D1A3B5DF-70BF-8A49-56B3-F75D9A951C54}" dt="2024-06-19T13:31:46.931" v="245"/>
          <ac:grpSpMkLst>
            <pc:docMk/>
            <pc:sldMk cId="323619548" sldId="375"/>
            <ac:grpSpMk id="9" creationId="{9BD4DC5C-0F38-5ABB-2E08-E4FDF3305640}"/>
          </ac:grpSpMkLst>
        </pc:grpChg>
        <pc:graphicFrameChg chg="add mod modGraphic">
          <ac:chgData name="Kruti CHANDRASHEKAR" userId="S::kruti.c.2023@mitb.smu.edu.sg::ebccdfe6-6d8e-4bb7-a8da-c7c567cd8be0" providerId="AD" clId="Web-{D1A3B5DF-70BF-8A49-56B3-F75D9A951C54}" dt="2024-06-19T13:57:04.807" v="670" actId="20577"/>
          <ac:graphicFrameMkLst>
            <pc:docMk/>
            <pc:sldMk cId="323619548" sldId="375"/>
            <ac:graphicFrameMk id="6" creationId="{A5C58897-A532-B9F3-D23B-46545032AA0F}"/>
          </ac:graphicFrameMkLst>
        </pc:graphicFrameChg>
        <pc:graphicFrameChg chg="add del mod modGraphic">
          <ac:chgData name="Kruti CHANDRASHEKAR" userId="S::kruti.c.2023@mitb.smu.edu.sg::ebccdfe6-6d8e-4bb7-a8da-c7c567cd8be0" providerId="AD" clId="Web-{D1A3B5DF-70BF-8A49-56B3-F75D9A951C54}" dt="2024-06-19T13:35:38.407" v="315"/>
          <ac:graphicFrameMkLst>
            <pc:docMk/>
            <pc:sldMk cId="323619548" sldId="375"/>
            <ac:graphicFrameMk id="258" creationId="{A946D843-96BD-F2A3-6169-390D1E4D2F58}"/>
          </ac:graphicFrameMkLst>
        </pc:graphicFrameChg>
      </pc:sldChg>
      <pc:sldChg chg="delSp modSp add replId">
        <pc:chgData name="Kruti CHANDRASHEKAR" userId="S::kruti.c.2023@mitb.smu.edu.sg::ebccdfe6-6d8e-4bb7-a8da-c7c567cd8be0" providerId="AD" clId="Web-{D1A3B5DF-70BF-8A49-56B3-F75D9A951C54}" dt="2024-06-19T13:56:18.149" v="664" actId="20577"/>
        <pc:sldMkLst>
          <pc:docMk/>
          <pc:sldMk cId="2921509650" sldId="376"/>
        </pc:sldMkLst>
        <pc:spChg chg="mod">
          <ac:chgData name="Kruti CHANDRASHEKAR" userId="S::kruti.c.2023@mitb.smu.edu.sg::ebccdfe6-6d8e-4bb7-a8da-c7c567cd8be0" providerId="AD" clId="Web-{D1A3B5DF-70BF-8A49-56B3-F75D9A951C54}" dt="2024-06-19T13:56:18.149" v="664" actId="20577"/>
          <ac:spMkLst>
            <pc:docMk/>
            <pc:sldMk cId="2921509650" sldId="376"/>
            <ac:spMk id="2" creationId="{9FD44102-8962-034E-C498-15C00A9059E8}"/>
          </ac:spMkLst>
        </pc:spChg>
        <pc:spChg chg="del">
          <ac:chgData name="Kruti CHANDRASHEKAR" userId="S::kruti.c.2023@mitb.smu.edu.sg::ebccdfe6-6d8e-4bb7-a8da-c7c567cd8be0" providerId="AD" clId="Web-{D1A3B5DF-70BF-8A49-56B3-F75D9A951C54}" dt="2024-06-19T13:55:24.976" v="637"/>
          <ac:spMkLst>
            <pc:docMk/>
            <pc:sldMk cId="2921509650" sldId="376"/>
            <ac:spMk id="10" creationId="{97EB1542-9D32-9E9E-36D6-A7DBDA036A03}"/>
          </ac:spMkLst>
        </pc:spChg>
        <pc:spChg chg="del">
          <ac:chgData name="Kruti CHANDRASHEKAR" userId="S::kruti.c.2023@mitb.smu.edu.sg::ebccdfe6-6d8e-4bb7-a8da-c7c567cd8be0" providerId="AD" clId="Web-{D1A3B5DF-70BF-8A49-56B3-F75D9A951C54}" dt="2024-06-19T13:55:24.976" v="636"/>
          <ac:spMkLst>
            <pc:docMk/>
            <pc:sldMk cId="2921509650" sldId="376"/>
            <ac:spMk id="11" creationId="{80E5FF70-E3F1-D222-9766-ED1039E9FCEF}"/>
          </ac:spMkLst>
        </pc:spChg>
        <pc:grpChg chg="del">
          <ac:chgData name="Kruti CHANDRASHEKAR" userId="S::kruti.c.2023@mitb.smu.edu.sg::ebccdfe6-6d8e-4bb7-a8da-c7c567cd8be0" providerId="AD" clId="Web-{D1A3B5DF-70BF-8A49-56B3-F75D9A951C54}" dt="2024-06-19T13:55:24.976" v="638"/>
          <ac:grpSpMkLst>
            <pc:docMk/>
            <pc:sldMk cId="2921509650" sldId="376"/>
            <ac:grpSpMk id="9" creationId="{9BD4DC5C-0F38-5ABB-2E08-E4FDF3305640}"/>
          </ac:grpSpMkLst>
        </pc:grpChg>
      </pc:sldChg>
      <pc:sldChg chg="modSp add replId">
        <pc:chgData name="Kruti CHANDRASHEKAR" userId="S::kruti.c.2023@mitb.smu.edu.sg::ebccdfe6-6d8e-4bb7-a8da-c7c567cd8be0" providerId="AD" clId="Web-{D1A3B5DF-70BF-8A49-56B3-F75D9A951C54}" dt="2024-06-19T13:56:26.243" v="667" actId="1076"/>
        <pc:sldMkLst>
          <pc:docMk/>
          <pc:sldMk cId="1474357918" sldId="377"/>
        </pc:sldMkLst>
        <pc:spChg chg="mod">
          <ac:chgData name="Kruti CHANDRASHEKAR" userId="S::kruti.c.2023@mitb.smu.edu.sg::ebccdfe6-6d8e-4bb7-a8da-c7c567cd8be0" providerId="AD" clId="Web-{D1A3B5DF-70BF-8A49-56B3-F75D9A951C54}" dt="2024-06-19T13:56:26.243" v="667" actId="1076"/>
          <ac:spMkLst>
            <pc:docMk/>
            <pc:sldMk cId="1474357918" sldId="377"/>
            <ac:spMk id="2" creationId="{9FD44102-8962-034E-C498-15C00A9059E8}"/>
          </ac:spMkLst>
        </pc:spChg>
      </pc:sldChg>
      <pc:sldChg chg="addSp delSp modSp add mod replId modClrScheme chgLayout">
        <pc:chgData name="Kruti CHANDRASHEKAR" userId="S::kruti.c.2023@mitb.smu.edu.sg::ebccdfe6-6d8e-4bb7-a8da-c7c567cd8be0" providerId="AD" clId="Web-{D1A3B5DF-70BF-8A49-56B3-F75D9A951C54}" dt="2024-06-19T14:32:35.124" v="1038" actId="1076"/>
        <pc:sldMkLst>
          <pc:docMk/>
          <pc:sldMk cId="1831252312" sldId="378"/>
        </pc:sldMkLst>
        <pc:spChg chg="add del mod ord">
          <ac:chgData name="Kruti CHANDRASHEKAR" userId="S::kruti.c.2023@mitb.smu.edu.sg::ebccdfe6-6d8e-4bb7-a8da-c7c567cd8be0" providerId="AD" clId="Web-{D1A3B5DF-70BF-8A49-56B3-F75D9A951C54}" dt="2024-06-19T14:31:55.607" v="1011"/>
          <ac:spMkLst>
            <pc:docMk/>
            <pc:sldMk cId="1831252312" sldId="378"/>
            <ac:spMk id="1749" creationId="{F9D2BCDD-91B2-7734-BC61-F8E8C024922A}"/>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0" creationId="{21A185F0-5323-9CB2-9EB9-8D0F93AFDDD1}"/>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1" creationId="{9E3DE339-988F-482D-304B-18A246E813C9}"/>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2" creationId="{BAE1E5E6-CDD5-5A26-A7A8-A708358DB0FD}"/>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3" creationId="{D159741A-DBBB-91EE-D374-1B04266AC086}"/>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4" creationId="{0F756A69-A93E-DBD8-60EA-CBE5E5CBE618}"/>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5" creationId="{C5FCDACD-009E-A7D1-891D-A9CAF56D44AD}"/>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6" creationId="{5609DBB1-BF3A-F626-0340-44D7A167402C}"/>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7" creationId="{166899F0-0267-C485-AD41-406E0C9648F1}"/>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8" creationId="{235C4696-FA53-E6D9-3BC7-13FC79AF48E6}"/>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59" creationId="{79B75DE4-02BC-732C-8C40-3788E483F2D2}"/>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60" creationId="{41E32B6C-CACD-1203-DEDC-956D9862F8AF}"/>
          </ac:spMkLst>
        </pc:spChg>
        <pc:spChg chg="add del mod ord">
          <ac:chgData name="Kruti CHANDRASHEKAR" userId="S::kruti.c.2023@mitb.smu.edu.sg::ebccdfe6-6d8e-4bb7-a8da-c7c567cd8be0" providerId="AD" clId="Web-{D1A3B5DF-70BF-8A49-56B3-F75D9A951C54}" dt="2024-06-19T14:31:55.607" v="1011"/>
          <ac:spMkLst>
            <pc:docMk/>
            <pc:sldMk cId="1831252312" sldId="378"/>
            <ac:spMk id="1761" creationId="{EE4AEF23-482C-FCA3-37A0-BB362D9D24AE}"/>
          </ac:spMkLst>
        </pc:spChg>
        <pc:spChg chg="add mod">
          <ac:chgData name="Kruti CHANDRASHEKAR" userId="S::kruti.c.2023@mitb.smu.edu.sg::ebccdfe6-6d8e-4bb7-a8da-c7c567cd8be0" providerId="AD" clId="Web-{D1A3B5DF-70BF-8A49-56B3-F75D9A951C54}" dt="2024-06-19T14:32:35.124" v="1038" actId="1076"/>
          <ac:spMkLst>
            <pc:docMk/>
            <pc:sldMk cId="1831252312" sldId="378"/>
            <ac:spMk id="1816" creationId="{A4F4DE1A-6123-07DC-155F-D222368655BD}"/>
          </ac:spMkLst>
        </pc:spChg>
        <pc:graphicFrameChg chg="del">
          <ac:chgData name="Kruti CHANDRASHEKAR" userId="S::kruti.c.2023@mitb.smu.edu.sg::ebccdfe6-6d8e-4bb7-a8da-c7c567cd8be0" providerId="AD" clId="Web-{D1A3B5DF-70BF-8A49-56B3-F75D9A951C54}" dt="2024-06-19T14:02:12.973" v="700"/>
          <ac:graphicFrameMkLst>
            <pc:docMk/>
            <pc:sldMk cId="1831252312" sldId="378"/>
            <ac:graphicFrameMk id="6" creationId="{CB6252AE-F7C2-6AEC-5E0E-EE74F99BEA06}"/>
          </ac:graphicFrameMkLst>
        </pc:graphicFrameChg>
        <pc:graphicFrameChg chg="add mod modGraphic">
          <ac:chgData name="Kruti CHANDRASHEKAR" userId="S::kruti.c.2023@mitb.smu.edu.sg::ebccdfe6-6d8e-4bb7-a8da-c7c567cd8be0" providerId="AD" clId="Web-{D1A3B5DF-70BF-8A49-56B3-F75D9A951C54}" dt="2024-06-19T14:31:52.873" v="1010" actId="1076"/>
          <ac:graphicFrameMkLst>
            <pc:docMk/>
            <pc:sldMk cId="1831252312" sldId="378"/>
            <ac:graphicFrameMk id="23" creationId="{51DA77CE-BF7C-EAFB-F9C4-05B1CF99BC28}"/>
          </ac:graphicFrameMkLst>
        </pc:graphicFrameChg>
      </pc:sldChg>
      <pc:sldChg chg="addSp delSp modSp add replId">
        <pc:chgData name="Kruti CHANDRASHEKAR" userId="S::kruti.c.2023@mitb.smu.edu.sg::ebccdfe6-6d8e-4bb7-a8da-c7c567cd8be0" providerId="AD" clId="Web-{D1A3B5DF-70BF-8A49-56B3-F75D9A951C54}" dt="2024-06-19T14:38:32.010" v="1130" actId="20577"/>
        <pc:sldMkLst>
          <pc:docMk/>
          <pc:sldMk cId="2686217246" sldId="379"/>
        </pc:sldMkLst>
        <pc:spChg chg="mod">
          <ac:chgData name="Kruti CHANDRASHEKAR" userId="S::kruti.c.2023@mitb.smu.edu.sg::ebccdfe6-6d8e-4bb7-a8da-c7c567cd8be0" providerId="AD" clId="Web-{D1A3B5DF-70BF-8A49-56B3-F75D9A951C54}" dt="2024-06-19T14:38:32.010" v="1130" actId="20577"/>
          <ac:spMkLst>
            <pc:docMk/>
            <pc:sldMk cId="2686217246" sldId="379"/>
            <ac:spMk id="2" creationId="{81E2E8D0-4021-C7E5-77F9-BBFE669DCFB5}"/>
          </ac:spMkLst>
        </pc:spChg>
        <pc:spChg chg="del">
          <ac:chgData name="Kruti CHANDRASHEKAR" userId="S::kruti.c.2023@mitb.smu.edu.sg::ebccdfe6-6d8e-4bb7-a8da-c7c567cd8be0" providerId="AD" clId="Web-{D1A3B5DF-70BF-8A49-56B3-F75D9A951C54}" dt="2024-06-19T14:37:08.273" v="1073"/>
          <ac:spMkLst>
            <pc:docMk/>
            <pc:sldMk cId="2686217246" sldId="379"/>
            <ac:spMk id="5" creationId="{9549ABF1-77AA-9703-5A10-66F2CD3ED1A6}"/>
          </ac:spMkLst>
        </pc:spChg>
        <pc:spChg chg="del">
          <ac:chgData name="Kruti CHANDRASHEKAR" userId="S::kruti.c.2023@mitb.smu.edu.sg::ebccdfe6-6d8e-4bb7-a8da-c7c567cd8be0" providerId="AD" clId="Web-{D1A3B5DF-70BF-8A49-56B3-F75D9A951C54}" dt="2024-06-19T14:37:08.273" v="1072"/>
          <ac:spMkLst>
            <pc:docMk/>
            <pc:sldMk cId="2686217246" sldId="379"/>
            <ac:spMk id="6" creationId="{A2E6ADDC-73BC-19B1-D057-E2CA297DAC43}"/>
          </ac:spMkLst>
        </pc:spChg>
        <pc:spChg chg="del">
          <ac:chgData name="Kruti CHANDRASHEKAR" userId="S::kruti.c.2023@mitb.smu.edu.sg::ebccdfe6-6d8e-4bb7-a8da-c7c567cd8be0" providerId="AD" clId="Web-{D1A3B5DF-70BF-8A49-56B3-F75D9A951C54}" dt="2024-06-19T14:37:08.273" v="1071"/>
          <ac:spMkLst>
            <pc:docMk/>
            <pc:sldMk cId="2686217246" sldId="379"/>
            <ac:spMk id="7" creationId="{CD10B2C0-3302-1695-383F-4692F99016E7}"/>
          </ac:spMkLst>
        </pc:spChg>
        <pc:spChg chg="add mod">
          <ac:chgData name="Kruti CHANDRASHEKAR" userId="S::kruti.c.2023@mitb.smu.edu.sg::ebccdfe6-6d8e-4bb7-a8da-c7c567cd8be0" providerId="AD" clId="Web-{D1A3B5DF-70BF-8A49-56B3-F75D9A951C54}" dt="2024-06-19T14:38:13.994" v="1120" actId="1076"/>
          <ac:spMkLst>
            <pc:docMk/>
            <pc:sldMk cId="2686217246" sldId="379"/>
            <ac:spMk id="10" creationId="{4D15DA37-9A7D-6079-D010-0D1C1B7057F5}"/>
          </ac:spMkLst>
        </pc:spChg>
        <pc:spChg chg="add mod">
          <ac:chgData name="Kruti CHANDRASHEKAR" userId="S::kruti.c.2023@mitb.smu.edu.sg::ebccdfe6-6d8e-4bb7-a8da-c7c567cd8be0" providerId="AD" clId="Web-{D1A3B5DF-70BF-8A49-56B3-F75D9A951C54}" dt="2024-06-19T14:38:07.462" v="1118" actId="1076"/>
          <ac:spMkLst>
            <pc:docMk/>
            <pc:sldMk cId="2686217246" sldId="379"/>
            <ac:spMk id="12" creationId="{D6F05585-AFD8-C026-71BD-EAA099036F80}"/>
          </ac:spMkLst>
        </pc:spChg>
        <pc:picChg chg="add mod">
          <ac:chgData name="Kruti CHANDRASHEKAR" userId="S::kruti.c.2023@mitb.smu.edu.sg::ebccdfe6-6d8e-4bb7-a8da-c7c567cd8be0" providerId="AD" clId="Web-{D1A3B5DF-70BF-8A49-56B3-F75D9A951C54}" dt="2024-06-19T14:37:22.414" v="1100" actId="14100"/>
          <ac:picMkLst>
            <pc:docMk/>
            <pc:sldMk cId="2686217246" sldId="379"/>
            <ac:picMk id="3" creationId="{796F3255-8528-7916-70A6-6CFF893616A0}"/>
          </ac:picMkLst>
        </pc:picChg>
        <pc:picChg chg="del">
          <ac:chgData name="Kruti CHANDRASHEKAR" userId="S::kruti.c.2023@mitb.smu.edu.sg::ebccdfe6-6d8e-4bb7-a8da-c7c567cd8be0" providerId="AD" clId="Web-{D1A3B5DF-70BF-8A49-56B3-F75D9A951C54}" dt="2024-06-19T14:37:08.273" v="1074"/>
          <ac:picMkLst>
            <pc:docMk/>
            <pc:sldMk cId="2686217246" sldId="379"/>
            <ac:picMk id="4" creationId="{61488EDE-148F-88DF-A8D5-888A5E9DFA7D}"/>
          </ac:picMkLst>
        </pc:picChg>
        <pc:picChg chg="add mod">
          <ac:chgData name="Kruti CHANDRASHEKAR" userId="S::kruti.c.2023@mitb.smu.edu.sg::ebccdfe6-6d8e-4bb7-a8da-c7c567cd8be0" providerId="AD" clId="Web-{D1A3B5DF-70BF-8A49-56B3-F75D9A951C54}" dt="2024-06-19T14:38:00.712" v="1117" actId="1076"/>
          <ac:picMkLst>
            <pc:docMk/>
            <pc:sldMk cId="2686217246" sldId="379"/>
            <ac:picMk id="8" creationId="{73161F16-CE3B-2880-D6AB-B37DBAF07793}"/>
          </ac:picMkLst>
        </pc:picChg>
        <pc:picChg chg="add mod">
          <ac:chgData name="Kruti CHANDRASHEKAR" userId="S::kruti.c.2023@mitb.smu.edu.sg::ebccdfe6-6d8e-4bb7-a8da-c7c567cd8be0" providerId="AD" clId="Web-{D1A3B5DF-70BF-8A49-56B3-F75D9A951C54}" dt="2024-06-19T14:38:09.994" v="1119" actId="1076"/>
          <ac:picMkLst>
            <pc:docMk/>
            <pc:sldMk cId="2686217246" sldId="379"/>
            <ac:picMk id="9" creationId="{16EDF425-B33E-7021-7B90-675B765B3BB0}"/>
          </ac:picMkLst>
        </pc:picChg>
        <pc:cxnChg chg="add mod">
          <ac:chgData name="Kruti CHANDRASHEKAR" userId="S::kruti.c.2023@mitb.smu.edu.sg::ebccdfe6-6d8e-4bb7-a8da-c7c567cd8be0" providerId="AD" clId="Web-{D1A3B5DF-70BF-8A49-56B3-F75D9A951C54}" dt="2024-06-19T14:38:18.306" v="1121" actId="14100"/>
          <ac:cxnSpMkLst>
            <pc:docMk/>
            <pc:sldMk cId="2686217246" sldId="379"/>
            <ac:cxnSpMk id="11" creationId="{D9BA62FA-B3EF-483C-35DC-B00692850B40}"/>
          </ac:cxnSpMkLst>
        </pc:cxnChg>
      </pc:sldChg>
      <pc:sldChg chg="modSp add">
        <pc:chgData name="Kruti CHANDRASHEKAR" userId="S::kruti.c.2023@mitb.smu.edu.sg::ebccdfe6-6d8e-4bb7-a8da-c7c567cd8be0" providerId="AD" clId="Web-{D1A3B5DF-70BF-8A49-56B3-F75D9A951C54}" dt="2024-06-19T14:42:01.188" v="1142"/>
        <pc:sldMkLst>
          <pc:docMk/>
          <pc:sldMk cId="2030891613" sldId="380"/>
        </pc:sldMkLst>
        <pc:graphicFrameChg chg="mod modGraphic">
          <ac:chgData name="Kruti CHANDRASHEKAR" userId="S::kruti.c.2023@mitb.smu.edu.sg::ebccdfe6-6d8e-4bb7-a8da-c7c567cd8be0" providerId="AD" clId="Web-{D1A3B5DF-70BF-8A49-56B3-F75D9A951C54}" dt="2024-06-19T14:42:01.188" v="1142"/>
          <ac:graphicFrameMkLst>
            <pc:docMk/>
            <pc:sldMk cId="2030891613" sldId="380"/>
            <ac:graphicFrameMk id="3" creationId="{FCFE1935-1FBC-D78B-F3A8-DCB612E465B7}"/>
          </ac:graphicFrameMkLst>
        </pc:graphicFrameChg>
      </pc:sldChg>
      <pc:sldChg chg="add">
        <pc:chgData name="Kruti CHANDRASHEKAR" userId="S::kruti.c.2023@mitb.smu.edu.sg::ebccdfe6-6d8e-4bb7-a8da-c7c567cd8be0" providerId="AD" clId="Web-{D1A3B5DF-70BF-8A49-56B3-F75D9A951C54}" dt="2024-06-19T14:41:23.156" v="1137"/>
        <pc:sldMkLst>
          <pc:docMk/>
          <pc:sldMk cId="312710517" sldId="381"/>
        </pc:sldMkLst>
      </pc:sldChg>
      <pc:sldChg chg="add">
        <pc:chgData name="Kruti CHANDRASHEKAR" userId="S::kruti.c.2023@mitb.smu.edu.sg::ebccdfe6-6d8e-4bb7-a8da-c7c567cd8be0" providerId="AD" clId="Web-{D1A3B5DF-70BF-8A49-56B3-F75D9A951C54}" dt="2024-06-19T14:41:23.234" v="1138"/>
        <pc:sldMkLst>
          <pc:docMk/>
          <pc:sldMk cId="4294685916" sldId="382"/>
        </pc:sldMkLst>
      </pc:sldChg>
      <pc:sldChg chg="add">
        <pc:chgData name="Kruti CHANDRASHEKAR" userId="S::kruti.c.2023@mitb.smu.edu.sg::ebccdfe6-6d8e-4bb7-a8da-c7c567cd8be0" providerId="AD" clId="Web-{D1A3B5DF-70BF-8A49-56B3-F75D9A951C54}" dt="2024-06-19T14:41:23.297" v="1139"/>
        <pc:sldMkLst>
          <pc:docMk/>
          <pc:sldMk cId="1663526408" sldId="383"/>
        </pc:sldMkLst>
      </pc:sldChg>
    </pc:docChg>
  </pc:docChgLst>
  <pc:docChgLst>
    <pc:chgData name="ZHANG Xuanye" userId="c9f35494-b63c-4b96-a081-59c741cf2609" providerId="ADAL" clId="{CCBA647A-889D-4087-9E1E-DB3B2B28E448}"/>
    <pc:docChg chg="custSel modSld sldOrd">
      <pc:chgData name="ZHANG Xuanye" userId="c9f35494-b63c-4b96-a081-59c741cf2609" providerId="ADAL" clId="{CCBA647A-889D-4087-9E1E-DB3B2B28E448}" dt="2024-06-23T05:46:10.606" v="203"/>
      <pc:docMkLst>
        <pc:docMk/>
      </pc:docMkLst>
      <pc:sldChg chg="addSp delSp modSp mod modTransition modAnim">
        <pc:chgData name="ZHANG Xuanye" userId="c9f35494-b63c-4b96-a081-59c741cf2609" providerId="ADAL" clId="{CCBA647A-889D-4087-9E1E-DB3B2B28E448}" dt="2024-06-23T05:05:35.953" v="70" actId="20577"/>
        <pc:sldMkLst>
          <pc:docMk/>
          <pc:sldMk cId="4140932279" sldId="311"/>
        </pc:sldMkLst>
        <pc:spChg chg="del">
          <ac:chgData name="ZHANG Xuanye" userId="c9f35494-b63c-4b96-a081-59c741cf2609" providerId="ADAL" clId="{CCBA647A-889D-4087-9E1E-DB3B2B28E448}" dt="2024-06-23T04:55:06.268" v="56" actId="478"/>
          <ac:spMkLst>
            <pc:docMk/>
            <pc:sldMk cId="4140932279" sldId="311"/>
            <ac:spMk id="3" creationId="{1BF0CE58-53E1-26F2-0FC4-C940DB4EBD77}"/>
          </ac:spMkLst>
        </pc:spChg>
        <pc:graphicFrameChg chg="modGraphic">
          <ac:chgData name="ZHANG Xuanye" userId="c9f35494-b63c-4b96-a081-59c741cf2609" providerId="ADAL" clId="{CCBA647A-889D-4087-9E1E-DB3B2B28E448}" dt="2024-06-23T05:05:35.953" v="70" actId="20577"/>
          <ac:graphicFrameMkLst>
            <pc:docMk/>
            <pc:sldMk cId="4140932279" sldId="311"/>
            <ac:graphicFrameMk id="27" creationId="{BFCE0DF3-8834-6A14-F9C8-DCFD4EEC2477}"/>
          </ac:graphicFrameMkLst>
        </pc:graphicFrameChg>
        <pc:picChg chg="add del mod">
          <ac:chgData name="ZHANG Xuanye" userId="c9f35494-b63c-4b96-a081-59c741cf2609" providerId="ADAL" clId="{CCBA647A-889D-4087-9E1E-DB3B2B28E448}" dt="2024-06-23T04:57:25.059" v="59"/>
          <ac:picMkLst>
            <pc:docMk/>
            <pc:sldMk cId="4140932279" sldId="311"/>
            <ac:picMk id="61" creationId="{AF96C6BD-F8B4-4220-4E0A-25DB9B1FD50D}"/>
          </ac:picMkLst>
        </pc:picChg>
        <pc:picChg chg="add del mod ord">
          <ac:chgData name="ZHANG Xuanye" userId="c9f35494-b63c-4b96-a081-59c741cf2609" providerId="ADAL" clId="{CCBA647A-889D-4087-9E1E-DB3B2B28E448}" dt="2024-06-23T04:57:34.224" v="60"/>
          <ac:picMkLst>
            <pc:docMk/>
            <pc:sldMk cId="4140932279" sldId="311"/>
            <ac:picMk id="832" creationId="{EC268512-282C-CF6B-236E-800BBABF1D70}"/>
          </ac:picMkLst>
        </pc:picChg>
        <pc:picChg chg="add del mod">
          <ac:chgData name="ZHANG Xuanye" userId="c9f35494-b63c-4b96-a081-59c741cf2609" providerId="ADAL" clId="{CCBA647A-889D-4087-9E1E-DB3B2B28E448}" dt="2024-06-23T04:57:36.273" v="62"/>
          <ac:picMkLst>
            <pc:docMk/>
            <pc:sldMk cId="4140932279" sldId="311"/>
            <ac:picMk id="833" creationId="{69E34C10-110E-6005-D568-9151B29FE434}"/>
          </ac:picMkLst>
        </pc:picChg>
        <pc:picChg chg="add del mod ord">
          <ac:chgData name="ZHANG Xuanye" userId="c9f35494-b63c-4b96-a081-59c741cf2609" providerId="ADAL" clId="{CCBA647A-889D-4087-9E1E-DB3B2B28E448}" dt="2024-06-23T04:58:25.902" v="63"/>
          <ac:picMkLst>
            <pc:docMk/>
            <pc:sldMk cId="4140932279" sldId="311"/>
            <ac:picMk id="836" creationId="{81F2FEB8-3E32-3568-4276-02F477463134}"/>
          </ac:picMkLst>
        </pc:picChg>
        <pc:picChg chg="add del mod">
          <ac:chgData name="ZHANG Xuanye" userId="c9f35494-b63c-4b96-a081-59c741cf2609" providerId="ADAL" clId="{CCBA647A-889D-4087-9E1E-DB3B2B28E448}" dt="2024-06-23T04:58:31.159" v="65"/>
          <ac:picMkLst>
            <pc:docMk/>
            <pc:sldMk cId="4140932279" sldId="311"/>
            <ac:picMk id="837" creationId="{2F8E4FBA-10E9-098D-F07F-CFDE2DABF967}"/>
          </ac:picMkLst>
        </pc:picChg>
        <pc:picChg chg="add del mod ord">
          <ac:chgData name="ZHANG Xuanye" userId="c9f35494-b63c-4b96-a081-59c741cf2609" providerId="ADAL" clId="{CCBA647A-889D-4087-9E1E-DB3B2B28E448}" dt="2024-06-23T04:59:29.518" v="66"/>
          <ac:picMkLst>
            <pc:docMk/>
            <pc:sldMk cId="4140932279" sldId="311"/>
            <ac:picMk id="840" creationId="{7D74883B-F812-02B2-FFB7-0644458E138B}"/>
          </ac:picMkLst>
        </pc:picChg>
        <pc:picChg chg="add del mod">
          <ac:chgData name="ZHANG Xuanye" userId="c9f35494-b63c-4b96-a081-59c741cf2609" providerId="ADAL" clId="{CCBA647A-889D-4087-9E1E-DB3B2B28E448}" dt="2024-06-23T04:59:31.154" v="68"/>
          <ac:picMkLst>
            <pc:docMk/>
            <pc:sldMk cId="4140932279" sldId="311"/>
            <ac:picMk id="841" creationId="{0E569B76-BBB2-A550-C16C-C8A058C59C0B}"/>
          </ac:picMkLst>
        </pc:picChg>
        <pc:picChg chg="add del mod ord">
          <ac:chgData name="ZHANG Xuanye" userId="c9f35494-b63c-4b96-a081-59c741cf2609" providerId="ADAL" clId="{CCBA647A-889D-4087-9E1E-DB3B2B28E448}" dt="2024-06-23T05:03:09.520" v="69"/>
          <ac:picMkLst>
            <pc:docMk/>
            <pc:sldMk cId="4140932279" sldId="311"/>
            <ac:picMk id="843" creationId="{734B8D73-9521-D7E6-6BC2-256620E166F7}"/>
          </ac:picMkLst>
        </pc:picChg>
        <pc:picChg chg="add mod">
          <ac:chgData name="ZHANG Xuanye" userId="c9f35494-b63c-4b96-a081-59c741cf2609" providerId="ADAL" clId="{CCBA647A-889D-4087-9E1E-DB3B2B28E448}" dt="2024-06-23T05:03:09.520" v="69"/>
          <ac:picMkLst>
            <pc:docMk/>
            <pc:sldMk cId="4140932279" sldId="311"/>
            <ac:picMk id="844" creationId="{6143C6C0-826D-CCD0-BBA3-926A7EFE7548}"/>
          </ac:picMkLst>
        </pc:picChg>
      </pc:sldChg>
      <pc:sldChg chg="addSp delSp modSp mod modTransition modAnim">
        <pc:chgData name="ZHANG Xuanye" userId="c9f35494-b63c-4b96-a081-59c741cf2609" providerId="ADAL" clId="{CCBA647A-889D-4087-9E1E-DB3B2B28E448}" dt="2024-06-23T05:08:51.701" v="77"/>
        <pc:sldMkLst>
          <pc:docMk/>
          <pc:sldMk cId="4212514881" sldId="316"/>
        </pc:sldMkLst>
        <pc:picChg chg="add del mod">
          <ac:chgData name="ZHANG Xuanye" userId="c9f35494-b63c-4b96-a081-59c741cf2609" providerId="ADAL" clId="{CCBA647A-889D-4087-9E1E-DB3B2B28E448}" dt="2024-06-23T05:06:30.229" v="73"/>
          <ac:picMkLst>
            <pc:docMk/>
            <pc:sldMk cId="4212514881" sldId="316"/>
            <ac:picMk id="16" creationId="{4F3FC779-671C-F668-BE55-9DC7C9FE3169}"/>
          </ac:picMkLst>
        </pc:picChg>
        <pc:picChg chg="add del mod ord">
          <ac:chgData name="ZHANG Xuanye" userId="c9f35494-b63c-4b96-a081-59c741cf2609" providerId="ADAL" clId="{CCBA647A-889D-4087-9E1E-DB3B2B28E448}" dt="2024-06-23T05:07:03.744" v="74"/>
          <ac:picMkLst>
            <pc:docMk/>
            <pc:sldMk cId="4212514881" sldId="316"/>
            <ac:picMk id="19" creationId="{4674899F-6B1B-11F4-116B-4C06ECD1DB97}"/>
          </ac:picMkLst>
        </pc:picChg>
        <pc:picChg chg="add del mod">
          <ac:chgData name="ZHANG Xuanye" userId="c9f35494-b63c-4b96-a081-59c741cf2609" providerId="ADAL" clId="{CCBA647A-889D-4087-9E1E-DB3B2B28E448}" dt="2024-06-23T05:07:05.699" v="76"/>
          <ac:picMkLst>
            <pc:docMk/>
            <pc:sldMk cId="4212514881" sldId="316"/>
            <ac:picMk id="20" creationId="{402F5B78-4F9C-1947-C2F9-8AE3B2AB6C55}"/>
          </ac:picMkLst>
        </pc:picChg>
        <pc:picChg chg="add del mod ord">
          <ac:chgData name="ZHANG Xuanye" userId="c9f35494-b63c-4b96-a081-59c741cf2609" providerId="ADAL" clId="{CCBA647A-889D-4087-9E1E-DB3B2B28E448}" dt="2024-06-23T05:08:51.701" v="77"/>
          <ac:picMkLst>
            <pc:docMk/>
            <pc:sldMk cId="4212514881" sldId="316"/>
            <ac:picMk id="23" creationId="{79BFCFFA-38C4-BA7B-AEE4-087C558E2DA9}"/>
          </ac:picMkLst>
        </pc:picChg>
        <pc:picChg chg="add mod">
          <ac:chgData name="ZHANG Xuanye" userId="c9f35494-b63c-4b96-a081-59c741cf2609" providerId="ADAL" clId="{CCBA647A-889D-4087-9E1E-DB3B2B28E448}" dt="2024-06-23T05:08:51.701" v="77"/>
          <ac:picMkLst>
            <pc:docMk/>
            <pc:sldMk cId="4212514881" sldId="316"/>
            <ac:picMk id="24" creationId="{C4774787-BD1F-187C-DD0C-A69F033ECC97}"/>
          </ac:picMkLst>
        </pc:picChg>
      </pc:sldChg>
      <pc:sldChg chg="addSp delSp modSp mod modTransition modAnim">
        <pc:chgData name="ZHANG Xuanye" userId="c9f35494-b63c-4b96-a081-59c741cf2609" providerId="ADAL" clId="{CCBA647A-889D-4087-9E1E-DB3B2B28E448}" dt="2024-06-23T05:19:24.410" v="94"/>
        <pc:sldMkLst>
          <pc:docMk/>
          <pc:sldMk cId="847425788" sldId="323"/>
        </pc:sldMkLst>
        <pc:picChg chg="add del mod">
          <ac:chgData name="ZHANG Xuanye" userId="c9f35494-b63c-4b96-a081-59c741cf2609" providerId="ADAL" clId="{CCBA647A-889D-4087-9E1E-DB3B2B28E448}" dt="2024-06-23T05:13:56.064" v="87"/>
          <ac:picMkLst>
            <pc:docMk/>
            <pc:sldMk cId="847425788" sldId="323"/>
            <ac:picMk id="5" creationId="{6FBBE629-42B2-8EF3-FDC0-AEACE1D18F88}"/>
          </ac:picMkLst>
        </pc:picChg>
        <pc:picChg chg="add del mod ord">
          <ac:chgData name="ZHANG Xuanye" userId="c9f35494-b63c-4b96-a081-59c741cf2609" providerId="ADAL" clId="{CCBA647A-889D-4087-9E1E-DB3B2B28E448}" dt="2024-06-23T05:14:02.812" v="88"/>
          <ac:picMkLst>
            <pc:docMk/>
            <pc:sldMk cId="847425788" sldId="323"/>
            <ac:picMk id="8" creationId="{4E57DD03-4EFA-E5F7-3974-95E410D6ACE7}"/>
          </ac:picMkLst>
        </pc:picChg>
        <pc:picChg chg="add del mod">
          <ac:chgData name="ZHANG Xuanye" userId="c9f35494-b63c-4b96-a081-59c741cf2609" providerId="ADAL" clId="{CCBA647A-889D-4087-9E1E-DB3B2B28E448}" dt="2024-06-23T05:14:59.476" v="90"/>
          <ac:picMkLst>
            <pc:docMk/>
            <pc:sldMk cId="847425788" sldId="323"/>
            <ac:picMk id="9" creationId="{ADECD121-7E69-C464-5CFC-08D24FAC45D8}"/>
          </ac:picMkLst>
        </pc:picChg>
        <pc:picChg chg="add del mod ord">
          <ac:chgData name="ZHANG Xuanye" userId="c9f35494-b63c-4b96-a081-59c741cf2609" providerId="ADAL" clId="{CCBA647A-889D-4087-9E1E-DB3B2B28E448}" dt="2024-06-23T05:15:09.501" v="91"/>
          <ac:picMkLst>
            <pc:docMk/>
            <pc:sldMk cId="847425788" sldId="323"/>
            <ac:picMk id="13" creationId="{989A9BA3-B70C-7FE7-9DCB-336A45F4E26A}"/>
          </ac:picMkLst>
        </pc:picChg>
        <pc:picChg chg="add del mod">
          <ac:chgData name="ZHANG Xuanye" userId="c9f35494-b63c-4b96-a081-59c741cf2609" providerId="ADAL" clId="{CCBA647A-889D-4087-9E1E-DB3B2B28E448}" dt="2024-06-23T05:15:11.472" v="93"/>
          <ac:picMkLst>
            <pc:docMk/>
            <pc:sldMk cId="847425788" sldId="323"/>
            <ac:picMk id="15" creationId="{E9336BA8-554A-52E3-8A62-C9F32F100DF3}"/>
          </ac:picMkLst>
        </pc:picChg>
        <pc:picChg chg="add del mod ord">
          <ac:chgData name="ZHANG Xuanye" userId="c9f35494-b63c-4b96-a081-59c741cf2609" providerId="ADAL" clId="{CCBA647A-889D-4087-9E1E-DB3B2B28E448}" dt="2024-06-23T05:19:24.410" v="94"/>
          <ac:picMkLst>
            <pc:docMk/>
            <pc:sldMk cId="847425788" sldId="323"/>
            <ac:picMk id="18" creationId="{6AB0B7C0-54AA-F14F-DC1E-DEB2B8EDB48D}"/>
          </ac:picMkLst>
        </pc:picChg>
        <pc:picChg chg="add mod">
          <ac:chgData name="ZHANG Xuanye" userId="c9f35494-b63c-4b96-a081-59c741cf2609" providerId="ADAL" clId="{CCBA647A-889D-4087-9E1E-DB3B2B28E448}" dt="2024-06-23T05:19:24.410" v="94"/>
          <ac:picMkLst>
            <pc:docMk/>
            <pc:sldMk cId="847425788" sldId="323"/>
            <ac:picMk id="19" creationId="{2600BEB2-7DB1-F3D0-0345-40959D0DA2B2}"/>
          </ac:picMkLst>
        </pc:picChg>
      </pc:sldChg>
      <pc:sldChg chg="addSp delSp modSp mod modTransition modAnim">
        <pc:chgData name="ZHANG Xuanye" userId="c9f35494-b63c-4b96-a081-59c741cf2609" providerId="ADAL" clId="{CCBA647A-889D-4087-9E1E-DB3B2B28E448}" dt="2024-06-23T05:36:46.874" v="116"/>
        <pc:sldMkLst>
          <pc:docMk/>
          <pc:sldMk cId="2157218012" sldId="333"/>
        </pc:sldMkLst>
        <pc:picChg chg="add del mod">
          <ac:chgData name="ZHANG Xuanye" userId="c9f35494-b63c-4b96-a081-59c741cf2609" providerId="ADAL" clId="{CCBA647A-889D-4087-9E1E-DB3B2B28E448}" dt="2024-06-23T05:20:17.405" v="97"/>
          <ac:picMkLst>
            <pc:docMk/>
            <pc:sldMk cId="2157218012" sldId="333"/>
            <ac:picMk id="11" creationId="{1075AA12-2E43-C573-2C9A-71E3264EBC40}"/>
          </ac:picMkLst>
        </pc:picChg>
        <pc:picChg chg="add del mod ord">
          <ac:chgData name="ZHANG Xuanye" userId="c9f35494-b63c-4b96-a081-59c741cf2609" providerId="ADAL" clId="{CCBA647A-889D-4087-9E1E-DB3B2B28E448}" dt="2024-06-23T05:20:46.831" v="98"/>
          <ac:picMkLst>
            <pc:docMk/>
            <pc:sldMk cId="2157218012" sldId="333"/>
            <ac:picMk id="15" creationId="{A2631735-1E25-B22C-E4D5-7DD5CE92495A}"/>
          </ac:picMkLst>
        </pc:picChg>
        <pc:picChg chg="add del mod">
          <ac:chgData name="ZHANG Xuanye" userId="c9f35494-b63c-4b96-a081-59c741cf2609" providerId="ADAL" clId="{CCBA647A-889D-4087-9E1E-DB3B2B28E448}" dt="2024-06-23T05:20:48.472" v="100"/>
          <ac:picMkLst>
            <pc:docMk/>
            <pc:sldMk cId="2157218012" sldId="333"/>
            <ac:picMk id="16" creationId="{D01E5CB6-ACB3-7286-6340-E4E4D6F46323}"/>
          </ac:picMkLst>
        </pc:picChg>
        <pc:picChg chg="add del mod ord">
          <ac:chgData name="ZHANG Xuanye" userId="c9f35494-b63c-4b96-a081-59c741cf2609" providerId="ADAL" clId="{CCBA647A-889D-4087-9E1E-DB3B2B28E448}" dt="2024-06-23T05:21:03.149" v="101"/>
          <ac:picMkLst>
            <pc:docMk/>
            <pc:sldMk cId="2157218012" sldId="333"/>
            <ac:picMk id="19" creationId="{E0821C4B-5B82-95FC-2B7E-703D989F5BA4}"/>
          </ac:picMkLst>
        </pc:picChg>
        <pc:picChg chg="add del mod">
          <ac:chgData name="ZHANG Xuanye" userId="c9f35494-b63c-4b96-a081-59c741cf2609" providerId="ADAL" clId="{CCBA647A-889D-4087-9E1E-DB3B2B28E448}" dt="2024-06-23T05:21:05.836" v="103"/>
          <ac:picMkLst>
            <pc:docMk/>
            <pc:sldMk cId="2157218012" sldId="333"/>
            <ac:picMk id="20" creationId="{EC0A768B-93F3-C165-9CDB-A284D6DA2C98}"/>
          </ac:picMkLst>
        </pc:picChg>
        <pc:picChg chg="add del mod ord">
          <ac:chgData name="ZHANG Xuanye" userId="c9f35494-b63c-4b96-a081-59c741cf2609" providerId="ADAL" clId="{CCBA647A-889D-4087-9E1E-DB3B2B28E448}" dt="2024-06-23T05:23:33.068" v="104"/>
          <ac:picMkLst>
            <pc:docMk/>
            <pc:sldMk cId="2157218012" sldId="333"/>
            <ac:picMk id="23" creationId="{69D23363-4A85-C006-FF35-6022F0FD9456}"/>
          </ac:picMkLst>
        </pc:picChg>
        <pc:picChg chg="add del mod">
          <ac:chgData name="ZHANG Xuanye" userId="c9f35494-b63c-4b96-a081-59c741cf2609" providerId="ADAL" clId="{CCBA647A-889D-4087-9E1E-DB3B2B28E448}" dt="2024-06-23T05:23:36.286" v="106"/>
          <ac:picMkLst>
            <pc:docMk/>
            <pc:sldMk cId="2157218012" sldId="333"/>
            <ac:picMk id="24" creationId="{71768C47-3D3D-CD9A-F4FA-5296266E2523}"/>
          </ac:picMkLst>
        </pc:picChg>
        <pc:picChg chg="add del mod ord">
          <ac:chgData name="ZHANG Xuanye" userId="c9f35494-b63c-4b96-a081-59c741cf2609" providerId="ADAL" clId="{CCBA647A-889D-4087-9E1E-DB3B2B28E448}" dt="2024-06-23T05:26:30.660" v="107"/>
          <ac:picMkLst>
            <pc:docMk/>
            <pc:sldMk cId="2157218012" sldId="333"/>
            <ac:picMk id="27" creationId="{DE78E4E8-E7C7-43CF-7501-287E3E0FB9BC}"/>
          </ac:picMkLst>
        </pc:picChg>
        <pc:picChg chg="add del mod">
          <ac:chgData name="ZHANG Xuanye" userId="c9f35494-b63c-4b96-a081-59c741cf2609" providerId="ADAL" clId="{CCBA647A-889D-4087-9E1E-DB3B2B28E448}" dt="2024-06-23T05:26:43.219" v="109"/>
          <ac:picMkLst>
            <pc:docMk/>
            <pc:sldMk cId="2157218012" sldId="333"/>
            <ac:picMk id="28" creationId="{6A42204D-7C59-C9E8-02AC-B20ED6429852}"/>
          </ac:picMkLst>
        </pc:picChg>
        <pc:picChg chg="add del mod ord">
          <ac:chgData name="ZHANG Xuanye" userId="c9f35494-b63c-4b96-a081-59c741cf2609" providerId="ADAL" clId="{CCBA647A-889D-4087-9E1E-DB3B2B28E448}" dt="2024-06-23T05:28:00.559" v="110"/>
          <ac:picMkLst>
            <pc:docMk/>
            <pc:sldMk cId="2157218012" sldId="333"/>
            <ac:picMk id="31" creationId="{D8845F4D-A904-4122-35DC-9EDD59C1B1A3}"/>
          </ac:picMkLst>
        </pc:picChg>
        <pc:picChg chg="add del mod">
          <ac:chgData name="ZHANG Xuanye" userId="c9f35494-b63c-4b96-a081-59c741cf2609" providerId="ADAL" clId="{CCBA647A-889D-4087-9E1E-DB3B2B28E448}" dt="2024-06-23T05:28:06.519" v="112"/>
          <ac:picMkLst>
            <pc:docMk/>
            <pc:sldMk cId="2157218012" sldId="333"/>
            <ac:picMk id="32" creationId="{11104097-4D84-0465-9EF7-904D73A0FA07}"/>
          </ac:picMkLst>
        </pc:picChg>
        <pc:picChg chg="add del mod ord">
          <ac:chgData name="ZHANG Xuanye" userId="c9f35494-b63c-4b96-a081-59c741cf2609" providerId="ADAL" clId="{CCBA647A-889D-4087-9E1E-DB3B2B28E448}" dt="2024-06-23T05:28:14.618" v="113"/>
          <ac:picMkLst>
            <pc:docMk/>
            <pc:sldMk cId="2157218012" sldId="333"/>
            <ac:picMk id="35" creationId="{190966FB-CD7B-AB0A-9C1D-7E35B3E3CBD1}"/>
          </ac:picMkLst>
        </pc:picChg>
        <pc:picChg chg="add del mod">
          <ac:chgData name="ZHANG Xuanye" userId="c9f35494-b63c-4b96-a081-59c741cf2609" providerId="ADAL" clId="{CCBA647A-889D-4087-9E1E-DB3B2B28E448}" dt="2024-06-23T05:28:16.356" v="115"/>
          <ac:picMkLst>
            <pc:docMk/>
            <pc:sldMk cId="2157218012" sldId="333"/>
            <ac:picMk id="36" creationId="{34B810BB-E3BE-F417-55B0-132347AD0255}"/>
          </ac:picMkLst>
        </pc:picChg>
        <pc:picChg chg="add del mod ord">
          <ac:chgData name="ZHANG Xuanye" userId="c9f35494-b63c-4b96-a081-59c741cf2609" providerId="ADAL" clId="{CCBA647A-889D-4087-9E1E-DB3B2B28E448}" dt="2024-06-23T05:36:46.874" v="116"/>
          <ac:picMkLst>
            <pc:docMk/>
            <pc:sldMk cId="2157218012" sldId="333"/>
            <ac:picMk id="38" creationId="{C1B40361-CC89-E9D0-E543-E656E1F41352}"/>
          </ac:picMkLst>
        </pc:picChg>
        <pc:picChg chg="add mod">
          <ac:chgData name="ZHANG Xuanye" userId="c9f35494-b63c-4b96-a081-59c741cf2609" providerId="ADAL" clId="{CCBA647A-889D-4087-9E1E-DB3B2B28E448}" dt="2024-06-23T05:36:46.874" v="116"/>
          <ac:picMkLst>
            <pc:docMk/>
            <pc:sldMk cId="2157218012" sldId="333"/>
            <ac:picMk id="39" creationId="{36B0EC36-9312-FBA2-2BDA-C4886D2A96F5}"/>
          </ac:picMkLst>
        </pc:picChg>
      </pc:sldChg>
      <pc:sldChg chg="addSp delSp modSp mod ord modTransition modAnim">
        <pc:chgData name="ZHANG Xuanye" userId="c9f35494-b63c-4b96-a081-59c741cf2609" providerId="ADAL" clId="{CCBA647A-889D-4087-9E1E-DB3B2B28E448}" dt="2024-06-23T05:11:59.028" v="84"/>
        <pc:sldMkLst>
          <pc:docMk/>
          <pc:sldMk cId="3913218981" sldId="364"/>
        </pc:sldMkLst>
        <pc:picChg chg="add del mod">
          <ac:chgData name="ZHANG Xuanye" userId="c9f35494-b63c-4b96-a081-59c741cf2609" providerId="ADAL" clId="{CCBA647A-889D-4087-9E1E-DB3B2B28E448}" dt="2024-06-23T05:11:17.920" v="80"/>
          <ac:picMkLst>
            <pc:docMk/>
            <pc:sldMk cId="3913218981" sldId="364"/>
            <ac:picMk id="12" creationId="{4D9CC02B-9227-CBF8-76D2-152370F3C1BC}"/>
          </ac:picMkLst>
        </pc:picChg>
        <pc:picChg chg="add del mod ord">
          <ac:chgData name="ZHANG Xuanye" userId="c9f35494-b63c-4b96-a081-59c741cf2609" providerId="ADAL" clId="{CCBA647A-889D-4087-9E1E-DB3B2B28E448}" dt="2024-06-23T05:11:28.546" v="81"/>
          <ac:picMkLst>
            <pc:docMk/>
            <pc:sldMk cId="3913218981" sldId="364"/>
            <ac:picMk id="15" creationId="{689A3F0F-1106-A41C-EB56-8D9C62D25CD7}"/>
          </ac:picMkLst>
        </pc:picChg>
        <pc:picChg chg="add del mod">
          <ac:chgData name="ZHANG Xuanye" userId="c9f35494-b63c-4b96-a081-59c741cf2609" providerId="ADAL" clId="{CCBA647A-889D-4087-9E1E-DB3B2B28E448}" dt="2024-06-23T05:11:30.222" v="83"/>
          <ac:picMkLst>
            <pc:docMk/>
            <pc:sldMk cId="3913218981" sldId="364"/>
            <ac:picMk id="16" creationId="{F32BAD88-FF53-D565-0F22-3C1FA7A1138D}"/>
          </ac:picMkLst>
        </pc:picChg>
        <pc:picChg chg="add del mod ord">
          <ac:chgData name="ZHANG Xuanye" userId="c9f35494-b63c-4b96-a081-59c741cf2609" providerId="ADAL" clId="{CCBA647A-889D-4087-9E1E-DB3B2B28E448}" dt="2024-06-23T05:11:59.028" v="84"/>
          <ac:picMkLst>
            <pc:docMk/>
            <pc:sldMk cId="3913218981" sldId="364"/>
            <ac:picMk id="19" creationId="{6533584A-B681-E850-F197-18F90C3CF8C7}"/>
          </ac:picMkLst>
        </pc:picChg>
        <pc:picChg chg="add mod">
          <ac:chgData name="ZHANG Xuanye" userId="c9f35494-b63c-4b96-a081-59c741cf2609" providerId="ADAL" clId="{CCBA647A-889D-4087-9E1E-DB3B2B28E448}" dt="2024-06-23T05:11:59.028" v="84"/>
          <ac:picMkLst>
            <pc:docMk/>
            <pc:sldMk cId="3913218981" sldId="364"/>
            <ac:picMk id="20" creationId="{5E0C1E6A-44D5-965B-4567-95505C66F4FD}"/>
          </ac:picMkLst>
        </pc:picChg>
      </pc:sldChg>
      <pc:sldChg chg="addSp delSp modSp mod modTransition modAnim">
        <pc:chgData name="ZHANG Xuanye" userId="c9f35494-b63c-4b96-a081-59c741cf2609" providerId="ADAL" clId="{CCBA647A-889D-4087-9E1E-DB3B2B28E448}" dt="2024-06-23T05:46:10.606" v="203"/>
        <pc:sldMkLst>
          <pc:docMk/>
          <pc:sldMk cId="1033740707" sldId="365"/>
        </pc:sldMkLst>
        <pc:spChg chg="mod">
          <ac:chgData name="ZHANG Xuanye" userId="c9f35494-b63c-4b96-a081-59c741cf2609" providerId="ADAL" clId="{CCBA647A-889D-4087-9E1E-DB3B2B28E448}" dt="2024-06-23T05:41:06.599" v="190" actId="14100"/>
          <ac:spMkLst>
            <pc:docMk/>
            <pc:sldMk cId="1033740707" sldId="365"/>
            <ac:spMk id="5" creationId="{2A65B8EE-3D1E-F193-6FBA-FCEDE99FC9D7}"/>
          </ac:spMkLst>
        </pc:spChg>
        <pc:picChg chg="add del mod">
          <ac:chgData name="ZHANG Xuanye" userId="c9f35494-b63c-4b96-a081-59c741cf2609" providerId="ADAL" clId="{CCBA647A-889D-4087-9E1E-DB3B2B28E448}" dt="2024-06-23T05:42:53.660" v="193"/>
          <ac:picMkLst>
            <pc:docMk/>
            <pc:sldMk cId="1033740707" sldId="365"/>
            <ac:picMk id="19" creationId="{2FB4CBB3-C3BD-3555-9483-4178154AC9D3}"/>
          </ac:picMkLst>
        </pc:picChg>
        <pc:picChg chg="add del mod ord">
          <ac:chgData name="ZHANG Xuanye" userId="c9f35494-b63c-4b96-a081-59c741cf2609" providerId="ADAL" clId="{CCBA647A-889D-4087-9E1E-DB3B2B28E448}" dt="2024-06-23T05:43:16.307" v="194"/>
          <ac:picMkLst>
            <pc:docMk/>
            <pc:sldMk cId="1033740707" sldId="365"/>
            <ac:picMk id="22" creationId="{8153DD87-3703-893D-E9A7-F423B7B3BDEE}"/>
          </ac:picMkLst>
        </pc:picChg>
        <pc:picChg chg="add del mod">
          <ac:chgData name="ZHANG Xuanye" userId="c9f35494-b63c-4b96-a081-59c741cf2609" providerId="ADAL" clId="{CCBA647A-889D-4087-9E1E-DB3B2B28E448}" dt="2024-06-23T05:44:48.510" v="196"/>
          <ac:picMkLst>
            <pc:docMk/>
            <pc:sldMk cId="1033740707" sldId="365"/>
            <ac:picMk id="23" creationId="{F41810A2-62F0-F2A0-6FAA-22798FDC40EE}"/>
          </ac:picMkLst>
        </pc:picChg>
        <pc:picChg chg="add del mod ord">
          <ac:chgData name="ZHANG Xuanye" userId="c9f35494-b63c-4b96-a081-59c741cf2609" providerId="ADAL" clId="{CCBA647A-889D-4087-9E1E-DB3B2B28E448}" dt="2024-06-23T05:45:18.054" v="197"/>
          <ac:picMkLst>
            <pc:docMk/>
            <pc:sldMk cId="1033740707" sldId="365"/>
            <ac:picMk id="28" creationId="{02662CBB-8B97-4C4B-2B85-2345E9EBAC37}"/>
          </ac:picMkLst>
        </pc:picChg>
        <pc:picChg chg="add del mod">
          <ac:chgData name="ZHANG Xuanye" userId="c9f35494-b63c-4b96-a081-59c741cf2609" providerId="ADAL" clId="{CCBA647A-889D-4087-9E1E-DB3B2B28E448}" dt="2024-06-23T05:45:30.172" v="199"/>
          <ac:picMkLst>
            <pc:docMk/>
            <pc:sldMk cId="1033740707" sldId="365"/>
            <ac:picMk id="29" creationId="{8A1536B1-14C8-5F12-F945-CC033E52E65A}"/>
          </ac:picMkLst>
        </pc:picChg>
        <pc:picChg chg="add del mod ord">
          <ac:chgData name="ZHANG Xuanye" userId="c9f35494-b63c-4b96-a081-59c741cf2609" providerId="ADAL" clId="{CCBA647A-889D-4087-9E1E-DB3B2B28E448}" dt="2024-06-23T05:45:47.380" v="200"/>
          <ac:picMkLst>
            <pc:docMk/>
            <pc:sldMk cId="1033740707" sldId="365"/>
            <ac:picMk id="33" creationId="{DCCC3D3B-1CA7-82B1-2926-A98CB5C3290E}"/>
          </ac:picMkLst>
        </pc:picChg>
        <pc:picChg chg="add del mod">
          <ac:chgData name="ZHANG Xuanye" userId="c9f35494-b63c-4b96-a081-59c741cf2609" providerId="ADAL" clId="{CCBA647A-889D-4087-9E1E-DB3B2B28E448}" dt="2024-06-23T05:45:49.875" v="202"/>
          <ac:picMkLst>
            <pc:docMk/>
            <pc:sldMk cId="1033740707" sldId="365"/>
            <ac:picMk id="34" creationId="{BD3C356D-1CE6-D689-4E83-92BB683D83A1}"/>
          </ac:picMkLst>
        </pc:picChg>
        <pc:picChg chg="add del mod ord">
          <ac:chgData name="ZHANG Xuanye" userId="c9f35494-b63c-4b96-a081-59c741cf2609" providerId="ADAL" clId="{CCBA647A-889D-4087-9E1E-DB3B2B28E448}" dt="2024-06-23T05:46:10.606" v="203"/>
          <ac:picMkLst>
            <pc:docMk/>
            <pc:sldMk cId="1033740707" sldId="365"/>
            <ac:picMk id="37" creationId="{73ECB81E-4BA9-4527-4A9F-13CBC6544868}"/>
          </ac:picMkLst>
        </pc:picChg>
        <pc:picChg chg="add mod">
          <ac:chgData name="ZHANG Xuanye" userId="c9f35494-b63c-4b96-a081-59c741cf2609" providerId="ADAL" clId="{CCBA647A-889D-4087-9E1E-DB3B2B28E448}" dt="2024-06-23T05:46:10.606" v="203"/>
          <ac:picMkLst>
            <pc:docMk/>
            <pc:sldMk cId="1033740707" sldId="365"/>
            <ac:picMk id="38" creationId="{FE70178C-A641-8121-35C2-F4B860E54CC7}"/>
          </ac:picMkLst>
        </pc:picChg>
      </pc:sldChg>
      <pc:sldChg chg="modSp">
        <pc:chgData name="ZHANG Xuanye" userId="c9f35494-b63c-4b96-a081-59c741cf2609" providerId="ADAL" clId="{CCBA647A-889D-4087-9E1E-DB3B2B28E448}" dt="2024-06-23T03:18:49.130" v="0" actId="20577"/>
        <pc:sldMkLst>
          <pc:docMk/>
          <pc:sldMk cId="323619548" sldId="375"/>
        </pc:sldMkLst>
        <pc:graphicFrameChg chg="mod">
          <ac:chgData name="ZHANG Xuanye" userId="c9f35494-b63c-4b96-a081-59c741cf2609" providerId="ADAL" clId="{CCBA647A-889D-4087-9E1E-DB3B2B28E448}" dt="2024-06-23T03:18:49.130" v="0" actId="20577"/>
          <ac:graphicFrameMkLst>
            <pc:docMk/>
            <pc:sldMk cId="323619548" sldId="375"/>
            <ac:graphicFrameMk id="6" creationId="{A5C58897-A532-B9F3-D23B-46545032AA0F}"/>
          </ac:graphicFrameMkLst>
        </pc:graphicFrameChg>
      </pc:sldChg>
      <pc:sldChg chg="modNotesTx">
        <pc:chgData name="ZHANG Xuanye" userId="c9f35494-b63c-4b96-a081-59c741cf2609" providerId="ADAL" clId="{CCBA647A-889D-4087-9E1E-DB3B2B28E448}" dt="2024-06-23T03:32:28.067" v="1"/>
        <pc:sldMkLst>
          <pc:docMk/>
          <pc:sldMk cId="2068439331" sldId="385"/>
        </pc:sldMkLst>
      </pc:sldChg>
      <pc:sldChg chg="addSp delSp modSp mod modTransition modAnim modNotesTx">
        <pc:chgData name="ZHANG Xuanye" userId="c9f35494-b63c-4b96-a081-59c741cf2609" providerId="ADAL" clId="{CCBA647A-889D-4087-9E1E-DB3B2B28E448}" dt="2024-06-23T04:54:09.370" v="55"/>
        <pc:sldMkLst>
          <pc:docMk/>
          <pc:sldMk cId="2292389827" sldId="386"/>
        </pc:sldMkLst>
        <pc:spChg chg="mod">
          <ac:chgData name="ZHANG Xuanye" userId="c9f35494-b63c-4b96-a081-59c741cf2609" providerId="ADAL" clId="{CCBA647A-889D-4087-9E1E-DB3B2B28E448}" dt="2024-06-23T03:56:05.836" v="37" actId="1076"/>
          <ac:spMkLst>
            <pc:docMk/>
            <pc:sldMk cId="2292389827" sldId="386"/>
            <ac:spMk id="2" creationId="{6870E4A3-0663-CD7F-752E-A9A94CDB3E6F}"/>
          </ac:spMkLst>
        </pc:spChg>
        <pc:spChg chg="mod">
          <ac:chgData name="ZHANG Xuanye" userId="c9f35494-b63c-4b96-a081-59c741cf2609" providerId="ADAL" clId="{CCBA647A-889D-4087-9E1E-DB3B2B28E448}" dt="2024-06-23T03:56:00.568" v="36" actId="1076"/>
          <ac:spMkLst>
            <pc:docMk/>
            <pc:sldMk cId="2292389827" sldId="386"/>
            <ac:spMk id="3" creationId="{AA7FFEAA-0EBC-D9D8-B399-1A1D6D7406B9}"/>
          </ac:spMkLst>
        </pc:spChg>
        <pc:spChg chg="mod">
          <ac:chgData name="ZHANG Xuanye" userId="c9f35494-b63c-4b96-a081-59c741cf2609" providerId="ADAL" clId="{CCBA647A-889D-4087-9E1E-DB3B2B28E448}" dt="2024-06-23T03:55:51.853" v="35" actId="1076"/>
          <ac:spMkLst>
            <pc:docMk/>
            <pc:sldMk cId="2292389827" sldId="386"/>
            <ac:spMk id="4" creationId="{DC6D9837-6C85-C228-B636-6E15F9D2A50D}"/>
          </ac:spMkLst>
        </pc:spChg>
        <pc:spChg chg="mod">
          <ac:chgData name="ZHANG Xuanye" userId="c9f35494-b63c-4b96-a081-59c741cf2609" providerId="ADAL" clId="{CCBA647A-889D-4087-9E1E-DB3B2B28E448}" dt="2024-06-23T03:56:17.715" v="39" actId="1076"/>
          <ac:spMkLst>
            <pc:docMk/>
            <pc:sldMk cId="2292389827" sldId="386"/>
            <ac:spMk id="5" creationId="{59C9D353-7278-8DF5-BFBB-E4267F5A11B6}"/>
          </ac:spMkLst>
        </pc:spChg>
        <pc:spChg chg="mod">
          <ac:chgData name="ZHANG Xuanye" userId="c9f35494-b63c-4b96-a081-59c741cf2609" providerId="ADAL" clId="{CCBA647A-889D-4087-9E1E-DB3B2B28E448}" dt="2024-06-23T04:16:38.886" v="44" actId="404"/>
          <ac:spMkLst>
            <pc:docMk/>
            <pc:sldMk cId="2292389827" sldId="386"/>
            <ac:spMk id="1229" creationId="{00000000-0000-0000-0000-000000000000}"/>
          </ac:spMkLst>
        </pc:spChg>
        <pc:picChg chg="add del mod">
          <ac:chgData name="ZHANG Xuanye" userId="c9f35494-b63c-4b96-a081-59c741cf2609" providerId="ADAL" clId="{CCBA647A-889D-4087-9E1E-DB3B2B28E448}" dt="2024-06-23T04:53:43.859" v="51"/>
          <ac:picMkLst>
            <pc:docMk/>
            <pc:sldMk cId="2292389827" sldId="386"/>
            <ac:picMk id="12" creationId="{B19044FA-CEB1-F623-4B2D-11DA27C17EAA}"/>
          </ac:picMkLst>
        </pc:picChg>
        <pc:picChg chg="add del mod ord">
          <ac:chgData name="ZHANG Xuanye" userId="c9f35494-b63c-4b96-a081-59c741cf2609" providerId="ADAL" clId="{CCBA647A-889D-4087-9E1E-DB3B2B28E448}" dt="2024-06-23T04:53:52.172" v="52"/>
          <ac:picMkLst>
            <pc:docMk/>
            <pc:sldMk cId="2292389827" sldId="386"/>
            <ac:picMk id="16" creationId="{2FA92568-D12D-5358-FDEC-B05F3969E0EC}"/>
          </ac:picMkLst>
        </pc:picChg>
        <pc:picChg chg="add del mod">
          <ac:chgData name="ZHANG Xuanye" userId="c9f35494-b63c-4b96-a081-59c741cf2609" providerId="ADAL" clId="{CCBA647A-889D-4087-9E1E-DB3B2B28E448}" dt="2024-06-23T04:53:53.982" v="54"/>
          <ac:picMkLst>
            <pc:docMk/>
            <pc:sldMk cId="2292389827" sldId="386"/>
            <ac:picMk id="17" creationId="{74832D6C-1DA7-6BDE-F14F-48A93920643A}"/>
          </ac:picMkLst>
        </pc:picChg>
        <pc:picChg chg="add del mod ord">
          <ac:chgData name="ZHANG Xuanye" userId="c9f35494-b63c-4b96-a081-59c741cf2609" providerId="ADAL" clId="{CCBA647A-889D-4087-9E1E-DB3B2B28E448}" dt="2024-06-23T04:54:09.370" v="55"/>
          <ac:picMkLst>
            <pc:docMk/>
            <pc:sldMk cId="2292389827" sldId="386"/>
            <ac:picMk id="20" creationId="{099896B3-D23D-FF5D-3CCE-F440F87DE589}"/>
          </ac:picMkLst>
        </pc:picChg>
        <pc:picChg chg="add mod">
          <ac:chgData name="ZHANG Xuanye" userId="c9f35494-b63c-4b96-a081-59c741cf2609" providerId="ADAL" clId="{CCBA647A-889D-4087-9E1E-DB3B2B28E448}" dt="2024-06-23T04:54:09.370" v="55"/>
          <ac:picMkLst>
            <pc:docMk/>
            <pc:sldMk cId="2292389827" sldId="386"/>
            <ac:picMk id="21" creationId="{D172580C-EE00-7859-72F4-2E625DDBAA1B}"/>
          </ac:picMkLst>
        </pc:picChg>
        <pc:inkChg chg="add del">
          <ac:chgData name="ZHANG Xuanye" userId="c9f35494-b63c-4b96-a081-59c741cf2609" providerId="ADAL" clId="{CCBA647A-889D-4087-9E1E-DB3B2B28E448}" dt="2024-06-23T04:51:48.850" v="48" actId="478"/>
          <ac:inkMkLst>
            <pc:docMk/>
            <pc:sldMk cId="2292389827" sldId="386"/>
            <ac:inkMk id="9" creationId="{06CC5FE8-071D-A193-FC8C-7CB1A579A7F4}"/>
          </ac:inkMkLst>
        </pc:inkChg>
      </pc:sldChg>
    </pc:docChg>
  </pc:docChgLst>
  <pc:docChgLst>
    <pc:chgData name="Kruti CHANDRASHEKAR" userId="S::kruti.c.2023@mitb.smu.edu.sg::ebccdfe6-6d8e-4bb7-a8da-c7c567cd8be0" providerId="AD" clId="Web-{4CA444D1-19B2-DE0F-C254-E4F58D032D5B}"/>
    <pc:docChg chg="addSld delSld modSld sldOrd">
      <pc:chgData name="Kruti CHANDRASHEKAR" userId="S::kruti.c.2023@mitb.smu.edu.sg::ebccdfe6-6d8e-4bb7-a8da-c7c567cd8be0" providerId="AD" clId="Web-{4CA444D1-19B2-DE0F-C254-E4F58D032D5B}" dt="2024-05-27T07:15:00.596" v="351" actId="14100"/>
      <pc:docMkLst>
        <pc:docMk/>
      </pc:docMkLst>
      <pc:sldChg chg="ord">
        <pc:chgData name="Kruti CHANDRASHEKAR" userId="S::kruti.c.2023@mitb.smu.edu.sg::ebccdfe6-6d8e-4bb7-a8da-c7c567cd8be0" providerId="AD" clId="Web-{4CA444D1-19B2-DE0F-C254-E4F58D032D5B}" dt="2024-05-27T06:56:10.037" v="2"/>
        <pc:sldMkLst>
          <pc:docMk/>
          <pc:sldMk cId="0" sldId="259"/>
        </pc:sldMkLst>
      </pc:sldChg>
      <pc:sldChg chg="modSp">
        <pc:chgData name="Kruti CHANDRASHEKAR" userId="S::kruti.c.2023@mitb.smu.edu.sg::ebccdfe6-6d8e-4bb7-a8da-c7c567cd8be0" providerId="AD" clId="Web-{4CA444D1-19B2-DE0F-C254-E4F58D032D5B}" dt="2024-05-27T05:35:38.470" v="0" actId="14100"/>
        <pc:sldMkLst>
          <pc:docMk/>
          <pc:sldMk cId="1282568043" sldId="331"/>
        </pc:sldMkLst>
        <pc:grpChg chg="mod">
          <ac:chgData name="Kruti CHANDRASHEKAR" userId="S::kruti.c.2023@mitb.smu.edu.sg::ebccdfe6-6d8e-4bb7-a8da-c7c567cd8be0" providerId="AD" clId="Web-{4CA444D1-19B2-DE0F-C254-E4F58D032D5B}" dt="2024-05-27T05:35:38.470" v="0" actId="14100"/>
          <ac:grpSpMkLst>
            <pc:docMk/>
            <pc:sldMk cId="1282568043" sldId="331"/>
            <ac:grpSpMk id="17" creationId="{A42EDF41-23B3-5979-6BF5-9978953DB70C}"/>
          </ac:grpSpMkLst>
        </pc:grpChg>
      </pc:sldChg>
      <pc:sldChg chg="addSp delSp modSp new mod ord modClrScheme chgLayout modNotes">
        <pc:chgData name="Kruti CHANDRASHEKAR" userId="S::kruti.c.2023@mitb.smu.edu.sg::ebccdfe6-6d8e-4bb7-a8da-c7c567cd8be0" providerId="AD" clId="Web-{4CA444D1-19B2-DE0F-C254-E4F58D032D5B}" dt="2024-05-27T07:15:00.596" v="351" actId="14100"/>
        <pc:sldMkLst>
          <pc:docMk/>
          <pc:sldMk cId="3693611793" sldId="342"/>
        </pc:sldMkLst>
        <pc:spChg chg="add del">
          <ac:chgData name="Kruti CHANDRASHEKAR" userId="S::kruti.c.2023@mitb.smu.edu.sg::ebccdfe6-6d8e-4bb7-a8da-c7c567cd8be0" providerId="AD" clId="Web-{4CA444D1-19B2-DE0F-C254-E4F58D032D5B}" dt="2024-05-27T06:56:29.303" v="5"/>
          <ac:spMkLst>
            <pc:docMk/>
            <pc:sldMk cId="3693611793" sldId="342"/>
            <ac:spMk id="2" creationId="{BC5858F9-B404-5197-0025-C4F536433F84}"/>
          </ac:spMkLst>
        </pc:spChg>
        <pc:spChg chg="add del">
          <ac:chgData name="Kruti CHANDRASHEKAR" userId="S::kruti.c.2023@mitb.smu.edu.sg::ebccdfe6-6d8e-4bb7-a8da-c7c567cd8be0" providerId="AD" clId="Web-{4CA444D1-19B2-DE0F-C254-E4F58D032D5B}" dt="2024-05-27T06:56:29.303" v="5"/>
          <ac:spMkLst>
            <pc:docMk/>
            <pc:sldMk cId="3693611793" sldId="342"/>
            <ac:spMk id="3" creationId="{77FC3BAF-3F61-4349-A4E1-BDE5F7639399}"/>
          </ac:spMkLst>
        </pc:spChg>
        <pc:spChg chg="add mod">
          <ac:chgData name="Kruti CHANDRASHEKAR" userId="S::kruti.c.2023@mitb.smu.edu.sg::ebccdfe6-6d8e-4bb7-a8da-c7c567cd8be0" providerId="AD" clId="Web-{4CA444D1-19B2-DE0F-C254-E4F58D032D5B}" dt="2024-05-27T07:07:49.532" v="172"/>
          <ac:spMkLst>
            <pc:docMk/>
            <pc:sldMk cId="3693611793" sldId="342"/>
            <ac:spMk id="4" creationId="{53C871B6-2FB2-2810-EC7E-D9414E079A17}"/>
          </ac:spMkLst>
        </pc:spChg>
        <pc:spChg chg="add del mod">
          <ac:chgData name="Kruti CHANDRASHEKAR" userId="S::kruti.c.2023@mitb.smu.edu.sg::ebccdfe6-6d8e-4bb7-a8da-c7c567cd8be0" providerId="AD" clId="Web-{4CA444D1-19B2-DE0F-C254-E4F58D032D5B}" dt="2024-05-27T06:56:29.303" v="4"/>
          <ac:spMkLst>
            <pc:docMk/>
            <pc:sldMk cId="3693611793" sldId="342"/>
            <ac:spMk id="8" creationId="{6B13724D-B793-D58C-801A-09E6A1618131}"/>
          </ac:spMkLst>
        </pc:spChg>
        <pc:spChg chg="add del mod">
          <ac:chgData name="Kruti CHANDRASHEKAR" userId="S::kruti.c.2023@mitb.smu.edu.sg::ebccdfe6-6d8e-4bb7-a8da-c7c567cd8be0" providerId="AD" clId="Web-{4CA444D1-19B2-DE0F-C254-E4F58D032D5B}" dt="2024-05-27T07:02:42.192" v="61"/>
          <ac:spMkLst>
            <pc:docMk/>
            <pc:sldMk cId="3693611793" sldId="342"/>
            <ac:spMk id="10" creationId="{7066E57C-6FD8-FEFC-7A81-8C14E7504B97}"/>
          </ac:spMkLst>
        </pc:spChg>
        <pc:spChg chg="add mod">
          <ac:chgData name="Kruti CHANDRASHEKAR" userId="S::kruti.c.2023@mitb.smu.edu.sg::ebccdfe6-6d8e-4bb7-a8da-c7c567cd8be0" providerId="AD" clId="Web-{4CA444D1-19B2-DE0F-C254-E4F58D032D5B}" dt="2024-05-27T06:59:10.231" v="7" actId="20577"/>
          <ac:spMkLst>
            <pc:docMk/>
            <pc:sldMk cId="3693611793" sldId="342"/>
            <ac:spMk id="11" creationId="{750C9C8B-E622-EC19-409D-9116186E1BDC}"/>
          </ac:spMkLst>
        </pc:spChg>
        <pc:picChg chg="add mod">
          <ac:chgData name="Kruti CHANDRASHEKAR" userId="S::kruti.c.2023@mitb.smu.edu.sg::ebccdfe6-6d8e-4bb7-a8da-c7c567cd8be0" providerId="AD" clId="Web-{4CA444D1-19B2-DE0F-C254-E4F58D032D5B}" dt="2024-05-27T07:14:40.329" v="346" actId="1076"/>
          <ac:picMkLst>
            <pc:docMk/>
            <pc:sldMk cId="3693611793" sldId="342"/>
            <ac:picMk id="5" creationId="{B3D6B3F2-3B46-D36C-C1ED-52158351476B}"/>
          </ac:picMkLst>
        </pc:picChg>
        <pc:picChg chg="add mod">
          <ac:chgData name="Kruti CHANDRASHEKAR" userId="S::kruti.c.2023@mitb.smu.edu.sg::ebccdfe6-6d8e-4bb7-a8da-c7c567cd8be0" providerId="AD" clId="Web-{4CA444D1-19B2-DE0F-C254-E4F58D032D5B}" dt="2024-05-27T07:15:00.596" v="351" actId="14100"/>
          <ac:picMkLst>
            <pc:docMk/>
            <pc:sldMk cId="3693611793" sldId="342"/>
            <ac:picMk id="6" creationId="{257EE8A6-088F-F9C8-375E-2CEBB0585F6A}"/>
          </ac:picMkLst>
        </pc:picChg>
        <pc:picChg chg="add mod">
          <ac:chgData name="Kruti CHANDRASHEKAR" userId="S::kruti.c.2023@mitb.smu.edu.sg::ebccdfe6-6d8e-4bb7-a8da-c7c567cd8be0" providerId="AD" clId="Web-{4CA444D1-19B2-DE0F-C254-E4F58D032D5B}" dt="2024-05-27T07:14:57.142" v="350" actId="14100"/>
          <ac:picMkLst>
            <pc:docMk/>
            <pc:sldMk cId="3693611793" sldId="342"/>
            <ac:picMk id="7" creationId="{6AD6A2CF-B83D-4466-A371-1D406BE4775E}"/>
          </ac:picMkLst>
        </pc:picChg>
        <pc:picChg chg="add mod">
          <ac:chgData name="Kruti CHANDRASHEKAR" userId="S::kruti.c.2023@mitb.smu.edu.sg::ebccdfe6-6d8e-4bb7-a8da-c7c567cd8be0" providerId="AD" clId="Web-{4CA444D1-19B2-DE0F-C254-E4F58D032D5B}" dt="2024-05-27T07:14:45.908" v="348" actId="1076"/>
          <ac:picMkLst>
            <pc:docMk/>
            <pc:sldMk cId="3693611793" sldId="342"/>
            <ac:picMk id="9" creationId="{1D6163FF-FF62-4320-EF4F-292F10182CAB}"/>
          </ac:picMkLst>
        </pc:picChg>
      </pc:sldChg>
      <pc:sldChg chg="delSp modSp del modNotes">
        <pc:chgData name="Kruti CHANDRASHEKAR" userId="S::kruti.c.2023@mitb.smu.edu.sg::ebccdfe6-6d8e-4bb7-a8da-c7c567cd8be0" providerId="AD" clId="Web-{4CA444D1-19B2-DE0F-C254-E4F58D032D5B}" dt="2024-05-27T07:14:29.673" v="345"/>
        <pc:sldMkLst>
          <pc:docMk/>
          <pc:sldMk cId="3474965122" sldId="343"/>
        </pc:sldMkLst>
        <pc:spChg chg="del">
          <ac:chgData name="Kruti CHANDRASHEKAR" userId="S::kruti.c.2023@mitb.smu.edu.sg::ebccdfe6-6d8e-4bb7-a8da-c7c567cd8be0" providerId="AD" clId="Web-{4CA444D1-19B2-DE0F-C254-E4F58D032D5B}" dt="2024-05-27T07:08:11.877" v="179"/>
          <ac:spMkLst>
            <pc:docMk/>
            <pc:sldMk cId="3474965122" sldId="343"/>
            <ac:spMk id="2" creationId="{51F730E5-8F09-1C8C-A033-27F1BB548CCF}"/>
          </ac:spMkLst>
        </pc:spChg>
        <pc:spChg chg="del">
          <ac:chgData name="Kruti CHANDRASHEKAR" userId="S::kruti.c.2023@mitb.smu.edu.sg::ebccdfe6-6d8e-4bb7-a8da-c7c567cd8be0" providerId="AD" clId="Web-{4CA444D1-19B2-DE0F-C254-E4F58D032D5B}" dt="2024-05-27T07:08:09.111" v="178"/>
          <ac:spMkLst>
            <pc:docMk/>
            <pc:sldMk cId="3474965122" sldId="343"/>
            <ac:spMk id="3" creationId="{5FBF95C6-94BE-4C2B-3568-89531D67E424}"/>
          </ac:spMkLst>
        </pc:spChg>
        <pc:picChg chg="del mod">
          <ac:chgData name="Kruti CHANDRASHEKAR" userId="S::kruti.c.2023@mitb.smu.edu.sg::ebccdfe6-6d8e-4bb7-a8da-c7c567cd8be0" providerId="AD" clId="Web-{4CA444D1-19B2-DE0F-C254-E4F58D032D5B}" dt="2024-05-27T07:11:58.089" v="308"/>
          <ac:picMkLst>
            <pc:docMk/>
            <pc:sldMk cId="3474965122" sldId="343"/>
            <ac:picMk id="4" creationId="{1F13665D-920B-2BBB-F757-A4FCB3F58353}"/>
          </ac:picMkLst>
        </pc:picChg>
        <pc:picChg chg="del mod">
          <ac:chgData name="Kruti CHANDRASHEKAR" userId="S::kruti.c.2023@mitb.smu.edu.sg::ebccdfe6-6d8e-4bb7-a8da-c7c567cd8be0" providerId="AD" clId="Web-{4CA444D1-19B2-DE0F-C254-E4F58D032D5B}" dt="2024-05-27T07:12:16.871" v="314"/>
          <ac:picMkLst>
            <pc:docMk/>
            <pc:sldMk cId="3474965122" sldId="343"/>
            <ac:picMk id="5" creationId="{6DF8DEEF-1FFE-45EC-A3A5-EB6698C9B644}"/>
          </ac:picMkLst>
        </pc:picChg>
      </pc:sldChg>
    </pc:docChg>
  </pc:docChgLst>
  <pc:docChgLst>
    <pc:chgData name="YANG Yayong" userId="S::yayong.yang.2023@mitb.smu.edu.sg::44a20c44-d71e-4f96-b000-f3081e882051" providerId="AD" clId="Web-{E8CE3104-086C-E3EE-E9E4-1AA8ED3F2F84}"/>
    <pc:docChg chg="modSld">
      <pc:chgData name="YANG Yayong" userId="S::yayong.yang.2023@mitb.smu.edu.sg::44a20c44-d71e-4f96-b000-f3081e882051" providerId="AD" clId="Web-{E8CE3104-086C-E3EE-E9E4-1AA8ED3F2F84}" dt="2024-05-28T07:08:23.054" v="26" actId="14100"/>
      <pc:docMkLst>
        <pc:docMk/>
      </pc:docMkLst>
      <pc:sldChg chg="modSp">
        <pc:chgData name="YANG Yayong" userId="S::yayong.yang.2023@mitb.smu.edu.sg::44a20c44-d71e-4f96-b000-f3081e882051" providerId="AD" clId="Web-{E8CE3104-086C-E3EE-E9E4-1AA8ED3F2F84}" dt="2024-05-28T07:08:23.054" v="26" actId="14100"/>
        <pc:sldMkLst>
          <pc:docMk/>
          <pc:sldMk cId="2994710014" sldId="315"/>
        </pc:sldMkLst>
        <pc:spChg chg="mod">
          <ac:chgData name="YANG Yayong" userId="S::yayong.yang.2023@mitb.smu.edu.sg::44a20c44-d71e-4f96-b000-f3081e882051" providerId="AD" clId="Web-{E8CE3104-086C-E3EE-E9E4-1AA8ED3F2F84}" dt="2024-05-28T07:08:23.054" v="26" actId="14100"/>
          <ac:spMkLst>
            <pc:docMk/>
            <pc:sldMk cId="2994710014" sldId="315"/>
            <ac:spMk id="6" creationId="{18D76B70-316F-B465-A8F6-CA02D0CEC29E}"/>
          </ac:spMkLst>
        </pc:spChg>
        <pc:grpChg chg="mod">
          <ac:chgData name="YANG Yayong" userId="S::yayong.yang.2023@mitb.smu.edu.sg::44a20c44-d71e-4f96-b000-f3081e882051" providerId="AD" clId="Web-{E8CE3104-086C-E3EE-E9E4-1AA8ED3F2F84}" dt="2024-05-28T07:08:11.179" v="23" actId="1076"/>
          <ac:grpSpMkLst>
            <pc:docMk/>
            <pc:sldMk cId="2994710014" sldId="315"/>
            <ac:grpSpMk id="5" creationId="{2FFDB900-2AC6-B8D2-8230-4827C25B3BAB}"/>
          </ac:grpSpMkLst>
        </pc:grpChg>
      </pc:sldChg>
    </pc:docChg>
  </pc:docChgLst>
  <pc:docChgLst>
    <pc:chgData name="AN Junyu" userId="S::jy.an.2023@mitb.smu.edu.sg::ba25a5d4-5f8c-4c20-a9fb-27a35dc2e06e" providerId="AD" clId="Web-{77C05B6D-12BB-25C5-41CA-A2067DBF089A}"/>
    <pc:docChg chg="addSld delSld modSld">
      <pc:chgData name="AN Junyu" userId="S::jy.an.2023@mitb.smu.edu.sg::ba25a5d4-5f8c-4c20-a9fb-27a35dc2e06e" providerId="AD" clId="Web-{77C05B6D-12BB-25C5-41CA-A2067DBF089A}" dt="2024-05-26T12:30:55.818" v="703"/>
      <pc:docMkLst>
        <pc:docMk/>
      </pc:docMkLst>
      <pc:sldChg chg="addSp delSp">
        <pc:chgData name="AN Junyu" userId="S::jy.an.2023@mitb.smu.edu.sg::ba25a5d4-5f8c-4c20-a9fb-27a35dc2e06e" providerId="AD" clId="Web-{77C05B6D-12BB-25C5-41CA-A2067DBF089A}" dt="2024-05-26T05:52:56.361" v="1"/>
        <pc:sldMkLst>
          <pc:docMk/>
          <pc:sldMk cId="0" sldId="257"/>
        </pc:sldMkLst>
        <pc:grpChg chg="add del">
          <ac:chgData name="AN Junyu" userId="S::jy.an.2023@mitb.smu.edu.sg::ba25a5d4-5f8c-4c20-a9fb-27a35dc2e06e" providerId="AD" clId="Web-{77C05B6D-12BB-25C5-41CA-A2067DBF089A}" dt="2024-05-26T05:52:56.361" v="1"/>
          <ac:grpSpMkLst>
            <pc:docMk/>
            <pc:sldMk cId="0" sldId="257"/>
            <ac:grpSpMk id="499" creationId="{00000000-0000-0000-0000-000000000000}"/>
          </ac:grpSpMkLst>
        </pc:grpChg>
      </pc:sldChg>
      <pc:sldChg chg="addSp modSp">
        <pc:chgData name="AN Junyu" userId="S::jy.an.2023@mitb.smu.edu.sg::ba25a5d4-5f8c-4c20-a9fb-27a35dc2e06e" providerId="AD" clId="Web-{77C05B6D-12BB-25C5-41CA-A2067DBF089A}" dt="2024-05-26T05:54:24.193" v="24" actId="20577"/>
        <pc:sldMkLst>
          <pc:docMk/>
          <pc:sldMk cId="0" sldId="258"/>
        </pc:sldMkLst>
        <pc:spChg chg="add mod">
          <ac:chgData name="AN Junyu" userId="S::jy.an.2023@mitb.smu.edu.sg::ba25a5d4-5f8c-4c20-a9fb-27a35dc2e06e" providerId="AD" clId="Web-{77C05B6D-12BB-25C5-41CA-A2067DBF089A}" dt="2024-05-26T05:54:24.193" v="24" actId="20577"/>
          <ac:spMkLst>
            <pc:docMk/>
            <pc:sldMk cId="0" sldId="258"/>
            <ac:spMk id="2" creationId="{C540313C-3301-C44B-2570-1430955B4133}"/>
          </ac:spMkLst>
        </pc:spChg>
      </pc:sldChg>
      <pc:sldChg chg="addSp delSp modSp add del">
        <pc:chgData name="AN Junyu" userId="S::jy.an.2023@mitb.smu.edu.sg::ba25a5d4-5f8c-4c20-a9fb-27a35dc2e06e" providerId="AD" clId="Web-{77C05B6D-12BB-25C5-41CA-A2067DBF089A}" dt="2024-05-26T06:17:18.587" v="108"/>
        <pc:sldMkLst>
          <pc:docMk/>
          <pc:sldMk cId="0" sldId="273"/>
        </pc:sldMkLst>
        <pc:spChg chg="add del mod">
          <ac:chgData name="AN Junyu" userId="S::jy.an.2023@mitb.smu.edu.sg::ba25a5d4-5f8c-4c20-a9fb-27a35dc2e06e" providerId="AD" clId="Web-{77C05B6D-12BB-25C5-41CA-A2067DBF089A}" dt="2024-05-26T05:59:35.267" v="90"/>
          <ac:spMkLst>
            <pc:docMk/>
            <pc:sldMk cId="0" sldId="273"/>
            <ac:spMk id="3" creationId="{C4B24C6C-1526-7C3A-1695-BC078B744415}"/>
          </ac:spMkLst>
        </pc:spChg>
        <pc:spChg chg="add del mod">
          <ac:chgData name="AN Junyu" userId="S::jy.an.2023@mitb.smu.edu.sg::ba25a5d4-5f8c-4c20-a9fb-27a35dc2e06e" providerId="AD" clId="Web-{77C05B6D-12BB-25C5-41CA-A2067DBF089A}" dt="2024-05-26T05:59:37.626" v="91"/>
          <ac:spMkLst>
            <pc:docMk/>
            <pc:sldMk cId="0" sldId="273"/>
            <ac:spMk id="5" creationId="{ACCE5ED2-D8CD-7727-02B0-D9C7B169A38C}"/>
          </ac:spMkLst>
        </pc:spChg>
        <pc:spChg chg="mod">
          <ac:chgData name="AN Junyu" userId="S::jy.an.2023@mitb.smu.edu.sg::ba25a5d4-5f8c-4c20-a9fb-27a35dc2e06e" providerId="AD" clId="Web-{77C05B6D-12BB-25C5-41CA-A2067DBF089A}" dt="2024-05-26T05:59:48.220" v="94" actId="1076"/>
          <ac:spMkLst>
            <pc:docMk/>
            <pc:sldMk cId="0" sldId="273"/>
            <ac:spMk id="1095" creationId="{00000000-0000-0000-0000-000000000000}"/>
          </ac:spMkLst>
        </pc:spChg>
        <pc:spChg chg="mod">
          <ac:chgData name="AN Junyu" userId="S::jy.an.2023@mitb.smu.edu.sg::ba25a5d4-5f8c-4c20-a9fb-27a35dc2e06e" providerId="AD" clId="Web-{77C05B6D-12BB-25C5-41CA-A2067DBF089A}" dt="2024-05-26T06:00:08.268" v="103" actId="1076"/>
          <ac:spMkLst>
            <pc:docMk/>
            <pc:sldMk cId="0" sldId="273"/>
            <ac:spMk id="1096" creationId="{00000000-0000-0000-0000-000000000000}"/>
          </ac:spMkLst>
        </pc:spChg>
        <pc:spChg chg="del mod">
          <ac:chgData name="AN Junyu" userId="S::jy.an.2023@mitb.smu.edu.sg::ba25a5d4-5f8c-4c20-a9fb-27a35dc2e06e" providerId="AD" clId="Web-{77C05B6D-12BB-25C5-41CA-A2067DBF089A}" dt="2024-05-26T05:59:27.735" v="88"/>
          <ac:spMkLst>
            <pc:docMk/>
            <pc:sldMk cId="0" sldId="273"/>
            <ac:spMk id="1097" creationId="{00000000-0000-0000-0000-000000000000}"/>
          </ac:spMkLst>
        </pc:spChg>
        <pc:spChg chg="del">
          <ac:chgData name="AN Junyu" userId="S::jy.an.2023@mitb.smu.edu.sg::ba25a5d4-5f8c-4c20-a9fb-27a35dc2e06e" providerId="AD" clId="Web-{77C05B6D-12BB-25C5-41CA-A2067DBF089A}" dt="2024-05-26T05:59:30.313" v="89"/>
          <ac:spMkLst>
            <pc:docMk/>
            <pc:sldMk cId="0" sldId="273"/>
            <ac:spMk id="1098" creationId="{00000000-0000-0000-0000-000000000000}"/>
          </ac:spMkLst>
        </pc:spChg>
        <pc:spChg chg="mod">
          <ac:chgData name="AN Junyu" userId="S::jy.an.2023@mitb.smu.edu.sg::ba25a5d4-5f8c-4c20-a9fb-27a35dc2e06e" providerId="AD" clId="Web-{77C05B6D-12BB-25C5-41CA-A2067DBF089A}" dt="2024-05-26T05:57:58.107" v="42" actId="20577"/>
          <ac:spMkLst>
            <pc:docMk/>
            <pc:sldMk cId="0" sldId="273"/>
            <ac:spMk id="1099" creationId="{00000000-0000-0000-0000-000000000000}"/>
          </ac:spMkLst>
        </pc:spChg>
        <pc:spChg chg="mod">
          <ac:chgData name="AN Junyu" userId="S::jy.an.2023@mitb.smu.edu.sg::ba25a5d4-5f8c-4c20-a9fb-27a35dc2e06e" providerId="AD" clId="Web-{77C05B6D-12BB-25C5-41CA-A2067DBF089A}" dt="2024-05-26T05:59:48.220" v="95" actId="1076"/>
          <ac:spMkLst>
            <pc:docMk/>
            <pc:sldMk cId="0" sldId="273"/>
            <ac:spMk id="1100" creationId="{00000000-0000-0000-0000-000000000000}"/>
          </ac:spMkLst>
        </pc:spChg>
        <pc:spChg chg="mod">
          <ac:chgData name="AN Junyu" userId="S::jy.an.2023@mitb.smu.edu.sg::ba25a5d4-5f8c-4c20-a9fb-27a35dc2e06e" providerId="AD" clId="Web-{77C05B6D-12BB-25C5-41CA-A2067DBF089A}" dt="2024-05-26T06:00:08.283" v="104" actId="1076"/>
          <ac:spMkLst>
            <pc:docMk/>
            <pc:sldMk cId="0" sldId="273"/>
            <ac:spMk id="1101" creationId="{00000000-0000-0000-0000-000000000000}"/>
          </ac:spMkLst>
        </pc:spChg>
        <pc:spChg chg="mod">
          <ac:chgData name="AN Junyu" userId="S::jy.an.2023@mitb.smu.edu.sg::ba25a5d4-5f8c-4c20-a9fb-27a35dc2e06e" providerId="AD" clId="Web-{77C05B6D-12BB-25C5-41CA-A2067DBF089A}" dt="2024-05-26T05:59:55.736" v="100" actId="1076"/>
          <ac:spMkLst>
            <pc:docMk/>
            <pc:sldMk cId="0" sldId="273"/>
            <ac:spMk id="1104" creationId="{00000000-0000-0000-0000-000000000000}"/>
          </ac:spMkLst>
        </pc:spChg>
        <pc:grpChg chg="mod">
          <ac:chgData name="AN Junyu" userId="S::jy.an.2023@mitb.smu.edu.sg::ba25a5d4-5f8c-4c20-a9fb-27a35dc2e06e" providerId="AD" clId="Web-{77C05B6D-12BB-25C5-41CA-A2067DBF089A}" dt="2024-05-26T06:00:08.268" v="102" actId="1076"/>
          <ac:grpSpMkLst>
            <pc:docMk/>
            <pc:sldMk cId="0" sldId="273"/>
            <ac:grpSpMk id="1089" creationId="{00000000-0000-0000-0000-000000000000}"/>
          </ac:grpSpMkLst>
        </pc:grpChg>
        <pc:grpChg chg="mod">
          <ac:chgData name="AN Junyu" userId="S::jy.an.2023@mitb.smu.edu.sg::ba25a5d4-5f8c-4c20-a9fb-27a35dc2e06e" providerId="AD" clId="Web-{77C05B6D-12BB-25C5-41CA-A2067DBF089A}" dt="2024-05-26T05:59:48.205" v="93" actId="1076"/>
          <ac:grpSpMkLst>
            <pc:docMk/>
            <pc:sldMk cId="0" sldId="273"/>
            <ac:grpSpMk id="1092" creationId="{00000000-0000-0000-0000-000000000000}"/>
          </ac:grpSpMkLst>
        </pc:grpChg>
        <pc:grpChg chg="mod">
          <ac:chgData name="AN Junyu" userId="S::jy.an.2023@mitb.smu.edu.sg::ba25a5d4-5f8c-4c20-a9fb-27a35dc2e06e" providerId="AD" clId="Web-{77C05B6D-12BB-25C5-41CA-A2067DBF089A}" dt="2024-05-26T06:00:00.268" v="101" actId="1076"/>
          <ac:grpSpMkLst>
            <pc:docMk/>
            <pc:sldMk cId="0" sldId="273"/>
            <ac:grpSpMk id="1102" creationId="{00000000-0000-0000-0000-000000000000}"/>
          </ac:grpSpMkLst>
        </pc:grpChg>
        <pc:cxnChg chg="mod">
          <ac:chgData name="AN Junyu" userId="S::jy.an.2023@mitb.smu.edu.sg::ba25a5d4-5f8c-4c20-a9fb-27a35dc2e06e" providerId="AD" clId="Web-{77C05B6D-12BB-25C5-41CA-A2067DBF089A}" dt="2024-05-26T05:59:48.220" v="96" actId="1076"/>
          <ac:cxnSpMkLst>
            <pc:docMk/>
            <pc:sldMk cId="0" sldId="273"/>
            <ac:cxnSpMk id="1105" creationId="{00000000-0000-0000-0000-000000000000}"/>
          </ac:cxnSpMkLst>
        </pc:cxnChg>
        <pc:cxnChg chg="mod">
          <ac:chgData name="AN Junyu" userId="S::jy.an.2023@mitb.smu.edu.sg::ba25a5d4-5f8c-4c20-a9fb-27a35dc2e06e" providerId="AD" clId="Web-{77C05B6D-12BB-25C5-41CA-A2067DBF089A}" dt="2024-05-26T06:00:08.283" v="105" actId="1076"/>
          <ac:cxnSpMkLst>
            <pc:docMk/>
            <pc:sldMk cId="0" sldId="273"/>
            <ac:cxnSpMk id="1106" creationId="{00000000-0000-0000-0000-000000000000}"/>
          </ac:cxnSpMkLst>
        </pc:cxnChg>
        <pc:cxnChg chg="mod">
          <ac:chgData name="AN Junyu" userId="S::jy.an.2023@mitb.smu.edu.sg::ba25a5d4-5f8c-4c20-a9fb-27a35dc2e06e" providerId="AD" clId="Web-{77C05B6D-12BB-25C5-41CA-A2067DBF089A}" dt="2024-05-26T05:59:48.236" v="97" actId="1076"/>
          <ac:cxnSpMkLst>
            <pc:docMk/>
            <pc:sldMk cId="0" sldId="273"/>
            <ac:cxnSpMk id="1107" creationId="{00000000-0000-0000-0000-000000000000}"/>
          </ac:cxnSpMkLst>
        </pc:cxnChg>
        <pc:cxnChg chg="mod">
          <ac:chgData name="AN Junyu" userId="S::jy.an.2023@mitb.smu.edu.sg::ba25a5d4-5f8c-4c20-a9fb-27a35dc2e06e" providerId="AD" clId="Web-{77C05B6D-12BB-25C5-41CA-A2067DBF089A}" dt="2024-05-26T06:00:08.299" v="106" actId="1076"/>
          <ac:cxnSpMkLst>
            <pc:docMk/>
            <pc:sldMk cId="0" sldId="273"/>
            <ac:cxnSpMk id="1108" creationId="{00000000-0000-0000-0000-000000000000}"/>
          </ac:cxnSpMkLst>
        </pc:cxnChg>
      </pc:sldChg>
      <pc:sldChg chg="del">
        <pc:chgData name="AN Junyu" userId="S::jy.an.2023@mitb.smu.edu.sg::ba25a5d4-5f8c-4c20-a9fb-27a35dc2e06e" providerId="AD" clId="Web-{77C05B6D-12BB-25C5-41CA-A2067DBF089A}" dt="2024-05-26T12:30:41.927" v="700"/>
        <pc:sldMkLst>
          <pc:docMk/>
          <pc:sldMk cId="0" sldId="279"/>
        </pc:sldMkLst>
      </pc:sldChg>
      <pc:sldChg chg="del">
        <pc:chgData name="AN Junyu" userId="S::jy.an.2023@mitb.smu.edu.sg::ba25a5d4-5f8c-4c20-a9fb-27a35dc2e06e" providerId="AD" clId="Web-{77C05B6D-12BB-25C5-41CA-A2067DBF089A}" dt="2024-05-26T12:30:41.911" v="699"/>
        <pc:sldMkLst>
          <pc:docMk/>
          <pc:sldMk cId="0" sldId="280"/>
        </pc:sldMkLst>
      </pc:sldChg>
      <pc:sldChg chg="del">
        <pc:chgData name="AN Junyu" userId="S::jy.an.2023@mitb.smu.edu.sg::ba25a5d4-5f8c-4c20-a9fb-27a35dc2e06e" providerId="AD" clId="Web-{77C05B6D-12BB-25C5-41CA-A2067DBF089A}" dt="2024-05-26T12:30:41.911" v="698"/>
        <pc:sldMkLst>
          <pc:docMk/>
          <pc:sldMk cId="0" sldId="281"/>
        </pc:sldMkLst>
      </pc:sldChg>
      <pc:sldChg chg="del">
        <pc:chgData name="AN Junyu" userId="S::jy.an.2023@mitb.smu.edu.sg::ba25a5d4-5f8c-4c20-a9fb-27a35dc2e06e" providerId="AD" clId="Web-{77C05B6D-12BB-25C5-41CA-A2067DBF089A}" dt="2024-05-26T12:30:41.911" v="697"/>
        <pc:sldMkLst>
          <pc:docMk/>
          <pc:sldMk cId="0" sldId="282"/>
        </pc:sldMkLst>
      </pc:sldChg>
      <pc:sldChg chg="del">
        <pc:chgData name="AN Junyu" userId="S::jy.an.2023@mitb.smu.edu.sg::ba25a5d4-5f8c-4c20-a9fb-27a35dc2e06e" providerId="AD" clId="Web-{77C05B6D-12BB-25C5-41CA-A2067DBF089A}" dt="2024-05-26T12:30:41.911" v="696"/>
        <pc:sldMkLst>
          <pc:docMk/>
          <pc:sldMk cId="0" sldId="283"/>
        </pc:sldMkLst>
      </pc:sldChg>
      <pc:sldChg chg="del">
        <pc:chgData name="AN Junyu" userId="S::jy.an.2023@mitb.smu.edu.sg::ba25a5d4-5f8c-4c20-a9fb-27a35dc2e06e" providerId="AD" clId="Web-{77C05B6D-12BB-25C5-41CA-A2067DBF089A}" dt="2024-05-26T12:30:41.911" v="695"/>
        <pc:sldMkLst>
          <pc:docMk/>
          <pc:sldMk cId="0" sldId="284"/>
        </pc:sldMkLst>
      </pc:sldChg>
      <pc:sldChg chg="addSp delSp modSp">
        <pc:chgData name="AN Junyu" userId="S::jy.an.2023@mitb.smu.edu.sg::ba25a5d4-5f8c-4c20-a9fb-27a35dc2e06e" providerId="AD" clId="Web-{77C05B6D-12BB-25C5-41CA-A2067DBF089A}" dt="2024-05-26T07:10:54.570" v="167" actId="1076"/>
        <pc:sldMkLst>
          <pc:docMk/>
          <pc:sldMk cId="0" sldId="285"/>
        </pc:sldMkLst>
        <pc:spChg chg="add del mod">
          <ac:chgData name="AN Junyu" userId="S::jy.an.2023@mitb.smu.edu.sg::ba25a5d4-5f8c-4c20-a9fb-27a35dc2e06e" providerId="AD" clId="Web-{77C05B6D-12BB-25C5-41CA-A2067DBF089A}" dt="2024-05-26T07:10:18.038" v="165"/>
          <ac:spMkLst>
            <pc:docMk/>
            <pc:sldMk cId="0" sldId="285"/>
            <ac:spMk id="3" creationId="{9292C22D-596B-B792-7D1F-A2D7DAFAB0C1}"/>
          </ac:spMkLst>
        </pc:spChg>
        <pc:spChg chg="mod">
          <ac:chgData name="AN Junyu" userId="S::jy.an.2023@mitb.smu.edu.sg::ba25a5d4-5f8c-4c20-a9fb-27a35dc2e06e" providerId="AD" clId="Web-{77C05B6D-12BB-25C5-41CA-A2067DBF089A}" dt="2024-05-26T07:10:54.570" v="167" actId="1076"/>
          <ac:spMkLst>
            <pc:docMk/>
            <pc:sldMk cId="0" sldId="285"/>
            <ac:spMk id="1553" creationId="{00000000-0000-0000-0000-000000000000}"/>
          </ac:spMkLst>
        </pc:spChg>
        <pc:spChg chg="del">
          <ac:chgData name="AN Junyu" userId="S::jy.an.2023@mitb.smu.edu.sg::ba25a5d4-5f8c-4c20-a9fb-27a35dc2e06e" providerId="AD" clId="Web-{77C05B6D-12BB-25C5-41CA-A2067DBF089A}" dt="2024-05-26T07:10:13.834" v="164"/>
          <ac:spMkLst>
            <pc:docMk/>
            <pc:sldMk cId="0" sldId="285"/>
            <ac:spMk id="1554" creationId="{00000000-0000-0000-0000-000000000000}"/>
          </ac:spMkLst>
        </pc:spChg>
        <pc:spChg chg="del">
          <ac:chgData name="AN Junyu" userId="S::jy.an.2023@mitb.smu.edu.sg::ba25a5d4-5f8c-4c20-a9fb-27a35dc2e06e" providerId="AD" clId="Web-{77C05B6D-12BB-25C5-41CA-A2067DBF089A}" dt="2024-05-26T07:10:13.709" v="163"/>
          <ac:spMkLst>
            <pc:docMk/>
            <pc:sldMk cId="0" sldId="285"/>
            <ac:spMk id="1555" creationId="{00000000-0000-0000-0000-000000000000}"/>
          </ac:spMkLst>
        </pc:spChg>
        <pc:spChg chg="del">
          <ac:chgData name="AN Junyu" userId="S::jy.an.2023@mitb.smu.edu.sg::ba25a5d4-5f8c-4c20-a9fb-27a35dc2e06e" providerId="AD" clId="Web-{77C05B6D-12BB-25C5-41CA-A2067DBF089A}" dt="2024-05-26T07:10:13.709" v="160"/>
          <ac:spMkLst>
            <pc:docMk/>
            <pc:sldMk cId="0" sldId="285"/>
            <ac:spMk id="1565" creationId="{00000000-0000-0000-0000-000000000000}"/>
          </ac:spMkLst>
        </pc:spChg>
        <pc:grpChg chg="del">
          <ac:chgData name="AN Junyu" userId="S::jy.an.2023@mitb.smu.edu.sg::ba25a5d4-5f8c-4c20-a9fb-27a35dc2e06e" providerId="AD" clId="Web-{77C05B6D-12BB-25C5-41CA-A2067DBF089A}" dt="2024-05-26T07:10:13.709" v="162"/>
          <ac:grpSpMkLst>
            <pc:docMk/>
            <pc:sldMk cId="0" sldId="285"/>
            <ac:grpSpMk id="1556" creationId="{00000000-0000-0000-0000-000000000000}"/>
          </ac:grpSpMkLst>
        </pc:grpChg>
        <pc:grpChg chg="del">
          <ac:chgData name="AN Junyu" userId="S::jy.an.2023@mitb.smu.edu.sg::ba25a5d4-5f8c-4c20-a9fb-27a35dc2e06e" providerId="AD" clId="Web-{77C05B6D-12BB-25C5-41CA-A2067DBF089A}" dt="2024-05-26T07:10:13.709" v="161"/>
          <ac:grpSpMkLst>
            <pc:docMk/>
            <pc:sldMk cId="0" sldId="285"/>
            <ac:grpSpMk id="1561" creationId="{00000000-0000-0000-0000-000000000000}"/>
          </ac:grpSpMkLst>
        </pc:grpChg>
        <pc:grpChg chg="del">
          <ac:chgData name="AN Junyu" userId="S::jy.an.2023@mitb.smu.edu.sg::ba25a5d4-5f8c-4c20-a9fb-27a35dc2e06e" providerId="AD" clId="Web-{77C05B6D-12BB-25C5-41CA-A2067DBF089A}" dt="2024-05-26T07:10:13.709" v="159"/>
          <ac:grpSpMkLst>
            <pc:docMk/>
            <pc:sldMk cId="0" sldId="285"/>
            <ac:grpSpMk id="1566" creationId="{00000000-0000-0000-0000-000000000000}"/>
          </ac:grpSpMkLst>
        </pc:grpChg>
      </pc:sldChg>
      <pc:sldChg chg="del">
        <pc:chgData name="AN Junyu" userId="S::jy.an.2023@mitb.smu.edu.sg::ba25a5d4-5f8c-4c20-a9fb-27a35dc2e06e" providerId="AD" clId="Web-{77C05B6D-12BB-25C5-41CA-A2067DBF089A}" dt="2024-05-26T12:30:55.818" v="703"/>
        <pc:sldMkLst>
          <pc:docMk/>
          <pc:sldMk cId="0" sldId="286"/>
        </pc:sldMkLst>
      </pc:sldChg>
      <pc:sldChg chg="del">
        <pc:chgData name="AN Junyu" userId="S::jy.an.2023@mitb.smu.edu.sg::ba25a5d4-5f8c-4c20-a9fb-27a35dc2e06e" providerId="AD" clId="Web-{77C05B6D-12BB-25C5-41CA-A2067DBF089A}" dt="2024-05-26T12:30:55.818" v="702"/>
        <pc:sldMkLst>
          <pc:docMk/>
          <pc:sldMk cId="0" sldId="287"/>
        </pc:sldMkLst>
      </pc:sldChg>
      <pc:sldChg chg="del">
        <pc:chgData name="AN Junyu" userId="S::jy.an.2023@mitb.smu.edu.sg::ba25a5d4-5f8c-4c20-a9fb-27a35dc2e06e" providerId="AD" clId="Web-{77C05B6D-12BB-25C5-41CA-A2067DBF089A}" dt="2024-05-26T12:30:55.802" v="701"/>
        <pc:sldMkLst>
          <pc:docMk/>
          <pc:sldMk cId="0" sldId="288"/>
        </pc:sldMkLst>
      </pc:sldChg>
      <pc:sldChg chg="addSp delSp modSp add replId">
        <pc:chgData name="AN Junyu" userId="S::jy.an.2023@mitb.smu.edu.sg::ba25a5d4-5f8c-4c20-a9fb-27a35dc2e06e" providerId="AD" clId="Web-{77C05B6D-12BB-25C5-41CA-A2067DBF089A}" dt="2024-05-26T07:39:47.514" v="496" actId="20577"/>
        <pc:sldMkLst>
          <pc:docMk/>
          <pc:sldMk cId="701760032" sldId="319"/>
        </pc:sldMkLst>
        <pc:spChg chg="add del mod">
          <ac:chgData name="AN Junyu" userId="S::jy.an.2023@mitb.smu.edu.sg::ba25a5d4-5f8c-4c20-a9fb-27a35dc2e06e" providerId="AD" clId="Web-{77C05B6D-12BB-25C5-41CA-A2067DBF089A}" dt="2024-05-26T07:07:19.156" v="123"/>
          <ac:spMkLst>
            <pc:docMk/>
            <pc:sldMk cId="701760032" sldId="319"/>
            <ac:spMk id="3" creationId="{960D7B4A-52B0-66F4-6A79-BA9FE862B3EA}"/>
          </ac:spMkLst>
        </pc:spChg>
        <pc:spChg chg="add del mod">
          <ac:chgData name="AN Junyu" userId="S::jy.an.2023@mitb.smu.edu.sg::ba25a5d4-5f8c-4c20-a9fb-27a35dc2e06e" providerId="AD" clId="Web-{77C05B6D-12BB-25C5-41CA-A2067DBF089A}" dt="2024-05-26T07:07:19.156" v="122"/>
          <ac:spMkLst>
            <pc:docMk/>
            <pc:sldMk cId="701760032" sldId="319"/>
            <ac:spMk id="5" creationId="{29ABCF0C-6125-73C9-156A-8BA17F037CF6}"/>
          </ac:spMkLst>
        </pc:spChg>
        <pc:spChg chg="add del mod">
          <ac:chgData name="AN Junyu" userId="S::jy.an.2023@mitb.smu.edu.sg::ba25a5d4-5f8c-4c20-a9fb-27a35dc2e06e" providerId="AD" clId="Web-{77C05B6D-12BB-25C5-41CA-A2067DBF089A}" dt="2024-05-26T07:07:19.156" v="121"/>
          <ac:spMkLst>
            <pc:docMk/>
            <pc:sldMk cId="701760032" sldId="319"/>
            <ac:spMk id="7" creationId="{4D5033B9-9153-CF8E-E459-FEC97A373489}"/>
          </ac:spMkLst>
        </pc:spChg>
        <pc:spChg chg="add del mod">
          <ac:chgData name="AN Junyu" userId="S::jy.an.2023@mitb.smu.edu.sg::ba25a5d4-5f8c-4c20-a9fb-27a35dc2e06e" providerId="AD" clId="Web-{77C05B6D-12BB-25C5-41CA-A2067DBF089A}" dt="2024-05-26T07:07:20.609" v="124"/>
          <ac:spMkLst>
            <pc:docMk/>
            <pc:sldMk cId="701760032" sldId="319"/>
            <ac:spMk id="9" creationId="{D7752681-FA90-86EF-6818-17CF5AF7BF9F}"/>
          </ac:spMkLst>
        </pc:spChg>
        <pc:spChg chg="mod">
          <ac:chgData name="AN Junyu" userId="S::jy.an.2023@mitb.smu.edu.sg::ba25a5d4-5f8c-4c20-a9fb-27a35dc2e06e" providerId="AD" clId="Web-{77C05B6D-12BB-25C5-41CA-A2067DBF089A}" dt="2024-05-26T07:08:06.596" v="145" actId="20577"/>
          <ac:spMkLst>
            <pc:docMk/>
            <pc:sldMk cId="701760032" sldId="319"/>
            <ac:spMk id="12" creationId="{4FA24D70-4612-7E67-0B78-0F1078476DFD}"/>
          </ac:spMkLst>
        </pc:spChg>
        <pc:spChg chg="add del mod">
          <ac:chgData name="AN Junyu" userId="S::jy.an.2023@mitb.smu.edu.sg::ba25a5d4-5f8c-4c20-a9fb-27a35dc2e06e" providerId="AD" clId="Web-{77C05B6D-12BB-25C5-41CA-A2067DBF089A}" dt="2024-05-26T07:39:47.514" v="496" actId="20577"/>
          <ac:spMkLst>
            <pc:docMk/>
            <pc:sldMk cId="701760032" sldId="319"/>
            <ac:spMk id="15" creationId="{E7642B32-F319-3593-9F4E-4077223FF9EE}"/>
          </ac:spMkLst>
        </pc:spChg>
        <pc:spChg chg="add del mod">
          <ac:chgData name="AN Junyu" userId="S::jy.an.2023@mitb.smu.edu.sg::ba25a5d4-5f8c-4c20-a9fb-27a35dc2e06e" providerId="AD" clId="Web-{77C05B6D-12BB-25C5-41CA-A2067DBF089A}" dt="2024-05-26T07:07:51.455" v="136"/>
          <ac:spMkLst>
            <pc:docMk/>
            <pc:sldMk cId="701760032" sldId="319"/>
            <ac:spMk id="17" creationId="{6171D132-BF76-9910-050A-C8CB3A7AFE4A}"/>
          </ac:spMkLst>
        </pc:spChg>
        <pc:spChg chg="add del mod">
          <ac:chgData name="AN Junyu" userId="S::jy.an.2023@mitb.smu.edu.sg::ba25a5d4-5f8c-4c20-a9fb-27a35dc2e06e" providerId="AD" clId="Web-{77C05B6D-12BB-25C5-41CA-A2067DBF089A}" dt="2024-05-26T07:08:14.003" v="151"/>
          <ac:spMkLst>
            <pc:docMk/>
            <pc:sldMk cId="701760032" sldId="319"/>
            <ac:spMk id="21" creationId="{2D6E9DE2-2159-A6BF-94A6-2DEC4C934054}"/>
          </ac:spMkLst>
        </pc:spChg>
        <pc:spChg chg="add del mod">
          <ac:chgData name="AN Junyu" userId="S::jy.an.2023@mitb.smu.edu.sg::ba25a5d4-5f8c-4c20-a9fb-27a35dc2e06e" providerId="AD" clId="Web-{77C05B6D-12BB-25C5-41CA-A2067DBF089A}" dt="2024-05-26T07:08:10.393" v="149"/>
          <ac:spMkLst>
            <pc:docMk/>
            <pc:sldMk cId="701760032" sldId="319"/>
            <ac:spMk id="23" creationId="{AD3D60DC-23EB-3E1E-68D9-6B2ABC33993D}"/>
          </ac:spMkLst>
        </pc:spChg>
        <pc:spChg chg="add mod">
          <ac:chgData name="AN Junyu" userId="S::jy.an.2023@mitb.smu.edu.sg::ba25a5d4-5f8c-4c20-a9fb-27a35dc2e06e" providerId="AD" clId="Web-{77C05B6D-12BB-25C5-41CA-A2067DBF089A}" dt="2024-05-26T07:23:14.437" v="312" actId="20577"/>
          <ac:spMkLst>
            <pc:docMk/>
            <pc:sldMk cId="701760032" sldId="319"/>
            <ac:spMk id="24" creationId="{603F8A09-97EF-7BDE-ED2D-9E25C6342E9E}"/>
          </ac:spMkLst>
        </pc:spChg>
        <pc:spChg chg="add mod">
          <ac:chgData name="AN Junyu" userId="S::jy.an.2023@mitb.smu.edu.sg::ba25a5d4-5f8c-4c20-a9fb-27a35dc2e06e" providerId="AD" clId="Web-{77C05B6D-12BB-25C5-41CA-A2067DBF089A}" dt="2024-05-26T07:14:10.373" v="220" actId="20577"/>
          <ac:spMkLst>
            <pc:docMk/>
            <pc:sldMk cId="701760032" sldId="319"/>
            <ac:spMk id="25" creationId="{F16AE685-9E0B-80CD-F71A-D9FA3859AD8B}"/>
          </ac:spMkLst>
        </pc:spChg>
        <pc:spChg chg="add mod">
          <ac:chgData name="AN Junyu" userId="S::jy.an.2023@mitb.smu.edu.sg::ba25a5d4-5f8c-4c20-a9fb-27a35dc2e06e" providerId="AD" clId="Web-{77C05B6D-12BB-25C5-41CA-A2067DBF089A}" dt="2024-05-26T07:14:13.186" v="223" actId="20577"/>
          <ac:spMkLst>
            <pc:docMk/>
            <pc:sldMk cId="701760032" sldId="319"/>
            <ac:spMk id="26" creationId="{BDAB306F-2F82-A735-BDAA-21901EF7AF16}"/>
          </ac:spMkLst>
        </pc:spChg>
        <pc:spChg chg="del">
          <ac:chgData name="AN Junyu" userId="S::jy.an.2023@mitb.smu.edu.sg::ba25a5d4-5f8c-4c20-a9fb-27a35dc2e06e" providerId="AD" clId="Web-{77C05B6D-12BB-25C5-41CA-A2067DBF089A}" dt="2024-05-26T07:07:11.937" v="116"/>
          <ac:spMkLst>
            <pc:docMk/>
            <pc:sldMk cId="701760032" sldId="319"/>
            <ac:spMk id="1095" creationId="{00000000-0000-0000-0000-000000000000}"/>
          </ac:spMkLst>
        </pc:spChg>
        <pc:spChg chg="del">
          <ac:chgData name="AN Junyu" userId="S::jy.an.2023@mitb.smu.edu.sg::ba25a5d4-5f8c-4c20-a9fb-27a35dc2e06e" providerId="AD" clId="Web-{77C05B6D-12BB-25C5-41CA-A2067DBF089A}" dt="2024-05-26T07:07:11.828" v="115"/>
          <ac:spMkLst>
            <pc:docMk/>
            <pc:sldMk cId="701760032" sldId="319"/>
            <ac:spMk id="1096" creationId="{00000000-0000-0000-0000-000000000000}"/>
          </ac:spMkLst>
        </pc:spChg>
        <pc:spChg chg="mod">
          <ac:chgData name="AN Junyu" userId="S::jy.an.2023@mitb.smu.edu.sg::ba25a5d4-5f8c-4c20-a9fb-27a35dc2e06e" providerId="AD" clId="Web-{77C05B6D-12BB-25C5-41CA-A2067DBF089A}" dt="2024-05-26T07:07:44.282" v="135" actId="20577"/>
          <ac:spMkLst>
            <pc:docMk/>
            <pc:sldMk cId="701760032" sldId="319"/>
            <ac:spMk id="1099" creationId="{00000000-0000-0000-0000-000000000000}"/>
          </ac:spMkLst>
        </pc:spChg>
        <pc:spChg chg="del">
          <ac:chgData name="AN Junyu" userId="S::jy.an.2023@mitb.smu.edu.sg::ba25a5d4-5f8c-4c20-a9fb-27a35dc2e06e" providerId="AD" clId="Web-{77C05B6D-12BB-25C5-41CA-A2067DBF089A}" dt="2024-05-26T07:07:11.718" v="114"/>
          <ac:spMkLst>
            <pc:docMk/>
            <pc:sldMk cId="701760032" sldId="319"/>
            <ac:spMk id="1100" creationId="{00000000-0000-0000-0000-000000000000}"/>
          </ac:spMkLst>
        </pc:spChg>
        <pc:spChg chg="del">
          <ac:chgData name="AN Junyu" userId="S::jy.an.2023@mitb.smu.edu.sg::ba25a5d4-5f8c-4c20-a9fb-27a35dc2e06e" providerId="AD" clId="Web-{77C05B6D-12BB-25C5-41CA-A2067DBF089A}" dt="2024-05-26T07:07:14.687" v="120"/>
          <ac:spMkLst>
            <pc:docMk/>
            <pc:sldMk cId="701760032" sldId="319"/>
            <ac:spMk id="1101" creationId="{00000000-0000-0000-0000-000000000000}"/>
          </ac:spMkLst>
        </pc:spChg>
        <pc:grpChg chg="add del mod">
          <ac:chgData name="AN Junyu" userId="S::jy.an.2023@mitb.smu.edu.sg::ba25a5d4-5f8c-4c20-a9fb-27a35dc2e06e" providerId="AD" clId="Web-{77C05B6D-12BB-25C5-41CA-A2067DBF089A}" dt="2024-05-26T07:39:44.045" v="495"/>
          <ac:grpSpMkLst>
            <pc:docMk/>
            <pc:sldMk cId="701760032" sldId="319"/>
            <ac:grpSpMk id="13" creationId="{2D6AA747-C19D-8F0F-39F7-F8952810151B}"/>
          </ac:grpSpMkLst>
        </pc:grpChg>
        <pc:grpChg chg="del">
          <ac:chgData name="AN Junyu" userId="S::jy.an.2023@mitb.smu.edu.sg::ba25a5d4-5f8c-4c20-a9fb-27a35dc2e06e" providerId="AD" clId="Web-{77C05B6D-12BB-25C5-41CA-A2067DBF089A}" dt="2024-05-26T07:07:11.953" v="118"/>
          <ac:grpSpMkLst>
            <pc:docMk/>
            <pc:sldMk cId="701760032" sldId="319"/>
            <ac:grpSpMk id="1089" creationId="{00000000-0000-0000-0000-000000000000}"/>
          </ac:grpSpMkLst>
        </pc:grpChg>
        <pc:grpChg chg="del">
          <ac:chgData name="AN Junyu" userId="S::jy.an.2023@mitb.smu.edu.sg::ba25a5d4-5f8c-4c20-a9fb-27a35dc2e06e" providerId="AD" clId="Web-{77C05B6D-12BB-25C5-41CA-A2067DBF089A}" dt="2024-05-26T07:07:11.937" v="117"/>
          <ac:grpSpMkLst>
            <pc:docMk/>
            <pc:sldMk cId="701760032" sldId="319"/>
            <ac:grpSpMk id="1092" creationId="{00000000-0000-0000-0000-000000000000}"/>
          </ac:grpSpMkLst>
        </pc:grpChg>
        <pc:grpChg chg="del">
          <ac:chgData name="AN Junyu" userId="S::jy.an.2023@mitb.smu.edu.sg::ba25a5d4-5f8c-4c20-a9fb-27a35dc2e06e" providerId="AD" clId="Web-{77C05B6D-12BB-25C5-41CA-A2067DBF089A}" dt="2024-05-26T07:07:11.609" v="113"/>
          <ac:grpSpMkLst>
            <pc:docMk/>
            <pc:sldMk cId="701760032" sldId="319"/>
            <ac:grpSpMk id="1102" creationId="{00000000-0000-0000-0000-000000000000}"/>
          </ac:grpSpMkLst>
        </pc:grpChg>
        <pc:cxnChg chg="add del mod">
          <ac:chgData name="AN Junyu" userId="S::jy.an.2023@mitb.smu.edu.sg::ba25a5d4-5f8c-4c20-a9fb-27a35dc2e06e" providerId="AD" clId="Web-{77C05B6D-12BB-25C5-41CA-A2067DBF089A}" dt="2024-05-26T07:08:15.628" v="152"/>
          <ac:cxnSpMkLst>
            <pc:docMk/>
            <pc:sldMk cId="701760032" sldId="319"/>
            <ac:cxnSpMk id="19" creationId="{1117E72F-8E4E-06ED-C71E-119E74DD54BA}"/>
          </ac:cxnSpMkLst>
        </pc:cxnChg>
        <pc:cxnChg chg="del">
          <ac:chgData name="AN Junyu" userId="S::jy.an.2023@mitb.smu.edu.sg::ba25a5d4-5f8c-4c20-a9fb-27a35dc2e06e" providerId="AD" clId="Web-{77C05B6D-12BB-25C5-41CA-A2067DBF089A}" dt="2024-05-26T07:07:11.609" v="112"/>
          <ac:cxnSpMkLst>
            <pc:docMk/>
            <pc:sldMk cId="701760032" sldId="319"/>
            <ac:cxnSpMk id="1105" creationId="{00000000-0000-0000-0000-000000000000}"/>
          </ac:cxnSpMkLst>
        </pc:cxnChg>
        <pc:cxnChg chg="del">
          <ac:chgData name="AN Junyu" userId="S::jy.an.2023@mitb.smu.edu.sg::ba25a5d4-5f8c-4c20-a9fb-27a35dc2e06e" providerId="AD" clId="Web-{77C05B6D-12BB-25C5-41CA-A2067DBF089A}" dt="2024-05-26T07:07:14.578" v="119"/>
          <ac:cxnSpMkLst>
            <pc:docMk/>
            <pc:sldMk cId="701760032" sldId="319"/>
            <ac:cxnSpMk id="1106" creationId="{00000000-0000-0000-0000-000000000000}"/>
          </ac:cxnSpMkLst>
        </pc:cxnChg>
        <pc:cxnChg chg="del">
          <ac:chgData name="AN Junyu" userId="S::jy.an.2023@mitb.smu.edu.sg::ba25a5d4-5f8c-4c20-a9fb-27a35dc2e06e" providerId="AD" clId="Web-{77C05B6D-12BB-25C5-41CA-A2067DBF089A}" dt="2024-05-26T07:07:11.609" v="111"/>
          <ac:cxnSpMkLst>
            <pc:docMk/>
            <pc:sldMk cId="701760032" sldId="319"/>
            <ac:cxnSpMk id="1107" creationId="{00000000-0000-0000-0000-000000000000}"/>
          </ac:cxnSpMkLst>
        </pc:cxnChg>
        <pc:cxnChg chg="del">
          <ac:chgData name="AN Junyu" userId="S::jy.an.2023@mitb.smu.edu.sg::ba25a5d4-5f8c-4c20-a9fb-27a35dc2e06e" providerId="AD" clId="Web-{77C05B6D-12BB-25C5-41CA-A2067DBF089A}" dt="2024-05-26T07:07:11.609" v="110"/>
          <ac:cxnSpMkLst>
            <pc:docMk/>
            <pc:sldMk cId="701760032" sldId="319"/>
            <ac:cxnSpMk id="1108" creationId="{00000000-0000-0000-0000-000000000000}"/>
          </ac:cxnSpMkLst>
        </pc:cxnChg>
      </pc:sldChg>
      <pc:sldChg chg="addSp delSp modSp add replId">
        <pc:chgData name="AN Junyu" userId="S::jy.an.2023@mitb.smu.edu.sg::ba25a5d4-5f8c-4c20-a9fb-27a35dc2e06e" providerId="AD" clId="Web-{77C05B6D-12BB-25C5-41CA-A2067DBF089A}" dt="2024-05-26T07:39:36.529" v="494" actId="20577"/>
        <pc:sldMkLst>
          <pc:docMk/>
          <pc:sldMk cId="1556122607" sldId="324"/>
        </pc:sldMkLst>
        <pc:spChg chg="add del mod">
          <ac:chgData name="AN Junyu" userId="S::jy.an.2023@mitb.smu.edu.sg::ba25a5d4-5f8c-4c20-a9fb-27a35dc2e06e" providerId="AD" clId="Web-{77C05B6D-12BB-25C5-41CA-A2067DBF089A}" dt="2024-05-26T07:11:42.368" v="173"/>
          <ac:spMkLst>
            <pc:docMk/>
            <pc:sldMk cId="1556122607" sldId="324"/>
            <ac:spMk id="3" creationId="{43A706E0-5185-B465-4A19-77876C33DCE2}"/>
          </ac:spMkLst>
        </pc:spChg>
        <pc:spChg chg="add mod">
          <ac:chgData name="AN Junyu" userId="S::jy.an.2023@mitb.smu.edu.sg::ba25a5d4-5f8c-4c20-a9fb-27a35dc2e06e" providerId="AD" clId="Web-{77C05B6D-12BB-25C5-41CA-A2067DBF089A}" dt="2024-05-26T07:39:36.529" v="494" actId="20577"/>
          <ac:spMkLst>
            <pc:docMk/>
            <pc:sldMk cId="1556122607" sldId="324"/>
            <ac:spMk id="9" creationId="{DB143A69-F547-11EF-BFA4-8691775C596D}"/>
          </ac:spMkLst>
        </pc:spChg>
        <pc:spChg chg="add mod">
          <ac:chgData name="AN Junyu" userId="S::jy.an.2023@mitb.smu.edu.sg::ba25a5d4-5f8c-4c20-a9fb-27a35dc2e06e" providerId="AD" clId="Web-{77C05B6D-12BB-25C5-41CA-A2067DBF089A}" dt="2024-05-26T07:26:41.709" v="346" actId="1076"/>
          <ac:spMkLst>
            <pc:docMk/>
            <pc:sldMk cId="1556122607" sldId="324"/>
            <ac:spMk id="10" creationId="{27DD5811-11AE-3C6B-10EC-F7DDBFC43A60}"/>
          </ac:spMkLst>
        </pc:spChg>
        <pc:spChg chg="del">
          <ac:chgData name="AN Junyu" userId="S::jy.an.2023@mitb.smu.edu.sg::ba25a5d4-5f8c-4c20-a9fb-27a35dc2e06e" providerId="AD" clId="Web-{77C05B6D-12BB-25C5-41CA-A2067DBF089A}" dt="2024-05-26T07:11:37.931" v="171"/>
          <ac:spMkLst>
            <pc:docMk/>
            <pc:sldMk cId="1556122607" sldId="324"/>
            <ac:spMk id="15" creationId="{E7642B32-F319-3593-9F4E-4077223FF9EE}"/>
          </ac:spMkLst>
        </pc:spChg>
        <pc:spChg chg="add del mod">
          <ac:chgData name="AN Junyu" userId="S::jy.an.2023@mitb.smu.edu.sg::ba25a5d4-5f8c-4c20-a9fb-27a35dc2e06e" providerId="AD" clId="Web-{77C05B6D-12BB-25C5-41CA-A2067DBF089A}" dt="2024-05-26T07:26:18.348" v="336"/>
          <ac:spMkLst>
            <pc:docMk/>
            <pc:sldMk cId="1556122607" sldId="324"/>
            <ac:spMk id="19" creationId="{CAFAA97A-A490-5DEE-5250-1901AD8071A2}"/>
          </ac:spMkLst>
        </pc:spChg>
        <pc:grpChg chg="add del mod">
          <ac:chgData name="AN Junyu" userId="S::jy.an.2023@mitb.smu.edu.sg::ba25a5d4-5f8c-4c20-a9fb-27a35dc2e06e" providerId="AD" clId="Web-{77C05B6D-12BB-25C5-41CA-A2067DBF089A}" dt="2024-05-26T07:39:26.654" v="492"/>
          <ac:grpSpMkLst>
            <pc:docMk/>
            <pc:sldMk cId="1556122607" sldId="324"/>
            <ac:grpSpMk id="7" creationId="{25179A36-4753-3A0B-9FC6-5E1C175A9F35}"/>
          </ac:grpSpMkLst>
        </pc:grpChg>
        <pc:grpChg chg="del">
          <ac:chgData name="AN Junyu" userId="S::jy.an.2023@mitb.smu.edu.sg::ba25a5d4-5f8c-4c20-a9fb-27a35dc2e06e" providerId="AD" clId="Web-{77C05B6D-12BB-25C5-41CA-A2067DBF089A}" dt="2024-05-26T07:11:37.931" v="172"/>
          <ac:grpSpMkLst>
            <pc:docMk/>
            <pc:sldMk cId="1556122607" sldId="324"/>
            <ac:grpSpMk id="13" creationId="{2D6AA747-C19D-8F0F-39F7-F8952810151B}"/>
          </ac:grpSpMkLst>
        </pc:grpChg>
        <pc:grpChg chg="add del mod">
          <ac:chgData name="AN Junyu" userId="S::jy.an.2023@mitb.smu.edu.sg::ba25a5d4-5f8c-4c20-a9fb-27a35dc2e06e" providerId="AD" clId="Web-{77C05B6D-12BB-25C5-41CA-A2067DBF089A}" dt="2024-05-26T07:26:18.348" v="337"/>
          <ac:grpSpMkLst>
            <pc:docMk/>
            <pc:sldMk cId="1556122607" sldId="324"/>
            <ac:grpSpMk id="14" creationId="{0463BBD3-B478-5C2E-1F4B-B6726F2AC165}"/>
          </ac:grpSpMkLst>
        </pc:grpChg>
      </pc:sldChg>
      <pc:sldChg chg="modSp add replId">
        <pc:chgData name="AN Junyu" userId="S::jy.an.2023@mitb.smu.edu.sg::ba25a5d4-5f8c-4c20-a9fb-27a35dc2e06e" providerId="AD" clId="Web-{77C05B6D-12BB-25C5-41CA-A2067DBF089A}" dt="2024-05-26T07:14:46.187" v="229" actId="20577"/>
        <pc:sldMkLst>
          <pc:docMk/>
          <pc:sldMk cId="938970810" sldId="325"/>
        </pc:sldMkLst>
        <pc:spChg chg="mod">
          <ac:chgData name="AN Junyu" userId="S::jy.an.2023@mitb.smu.edu.sg::ba25a5d4-5f8c-4c20-a9fb-27a35dc2e06e" providerId="AD" clId="Web-{77C05B6D-12BB-25C5-41CA-A2067DBF089A}" dt="2024-05-26T07:14:46.187" v="229" actId="20577"/>
          <ac:spMkLst>
            <pc:docMk/>
            <pc:sldMk cId="938970810" sldId="325"/>
            <ac:spMk id="1099" creationId="{00000000-0000-0000-0000-000000000000}"/>
          </ac:spMkLst>
        </pc:spChg>
      </pc:sldChg>
      <pc:sldChg chg="add del replId">
        <pc:chgData name="AN Junyu" userId="S::jy.an.2023@mitb.smu.edu.sg::ba25a5d4-5f8c-4c20-a9fb-27a35dc2e06e" providerId="AD" clId="Web-{77C05B6D-12BB-25C5-41CA-A2067DBF089A}" dt="2024-05-26T07:11:23.212" v="170"/>
        <pc:sldMkLst>
          <pc:docMk/>
          <pc:sldMk cId="3945753612" sldId="325"/>
        </pc:sldMkLst>
      </pc:sldChg>
      <pc:sldChg chg="addSp delSp modSp add replId">
        <pc:chgData name="AN Junyu" userId="S::jy.an.2023@mitb.smu.edu.sg::ba25a5d4-5f8c-4c20-a9fb-27a35dc2e06e" providerId="AD" clId="Web-{77C05B6D-12BB-25C5-41CA-A2067DBF089A}" dt="2024-05-26T07:46:23.870" v="638"/>
        <pc:sldMkLst>
          <pc:docMk/>
          <pc:sldMk cId="3009507526" sldId="326"/>
        </pc:sldMkLst>
        <pc:spChg chg="add mod">
          <ac:chgData name="AN Junyu" userId="S::jy.an.2023@mitb.smu.edu.sg::ba25a5d4-5f8c-4c20-a9fb-27a35dc2e06e" providerId="AD" clId="Web-{77C05B6D-12BB-25C5-41CA-A2067DBF089A}" dt="2024-05-26T07:39:53.764" v="498" actId="20577"/>
          <ac:spMkLst>
            <pc:docMk/>
            <pc:sldMk cId="3009507526" sldId="326"/>
            <ac:spMk id="3" creationId="{CAFAA97A-A490-5DEE-5250-1901AD8071A2}"/>
          </ac:spMkLst>
        </pc:spChg>
        <pc:spChg chg="add">
          <ac:chgData name="AN Junyu" userId="S::jy.an.2023@mitb.smu.edu.sg::ba25a5d4-5f8c-4c20-a9fb-27a35dc2e06e" providerId="AD" clId="Web-{77C05B6D-12BB-25C5-41CA-A2067DBF089A}" dt="2024-05-26T07:27:00.647" v="348"/>
          <ac:spMkLst>
            <pc:docMk/>
            <pc:sldMk cId="3009507526" sldId="326"/>
            <ac:spMk id="4" creationId="{E329A698-A519-0030-FFB1-EEFBD04B9BF3}"/>
          </ac:spMkLst>
        </pc:spChg>
        <pc:spChg chg="add">
          <ac:chgData name="AN Junyu" userId="S::jy.an.2023@mitb.smu.edu.sg::ba25a5d4-5f8c-4c20-a9fb-27a35dc2e06e" providerId="AD" clId="Web-{77C05B6D-12BB-25C5-41CA-A2067DBF089A}" dt="2024-05-26T07:27:00.647" v="348"/>
          <ac:spMkLst>
            <pc:docMk/>
            <pc:sldMk cId="3009507526" sldId="326"/>
            <ac:spMk id="8" creationId="{7804DA17-0BDA-91B3-4000-FDACFAB4F59E}"/>
          </ac:spMkLst>
        </pc:spChg>
        <pc:spChg chg="del">
          <ac:chgData name="AN Junyu" userId="S::jy.an.2023@mitb.smu.edu.sg::ba25a5d4-5f8c-4c20-a9fb-27a35dc2e06e" providerId="AD" clId="Web-{77C05B6D-12BB-25C5-41CA-A2067DBF089A}" dt="2024-05-26T07:27:05.115" v="349"/>
          <ac:spMkLst>
            <pc:docMk/>
            <pc:sldMk cId="3009507526" sldId="326"/>
            <ac:spMk id="9" creationId="{DB143A69-F547-11EF-BFA4-8691775C596D}"/>
          </ac:spMkLst>
        </pc:spChg>
        <pc:spChg chg="del mod">
          <ac:chgData name="AN Junyu" userId="S::jy.an.2023@mitb.smu.edu.sg::ba25a5d4-5f8c-4c20-a9fb-27a35dc2e06e" providerId="AD" clId="Web-{77C05B6D-12BB-25C5-41CA-A2067DBF089A}" dt="2024-05-26T07:38:19.308" v="485"/>
          <ac:spMkLst>
            <pc:docMk/>
            <pc:sldMk cId="3009507526" sldId="326"/>
            <ac:spMk id="10" creationId="{27DD5811-11AE-3C6B-10EC-F7DDBFC43A60}"/>
          </ac:spMkLst>
        </pc:spChg>
        <pc:spChg chg="add del mod">
          <ac:chgData name="AN Junyu" userId="S::jy.an.2023@mitb.smu.edu.sg::ba25a5d4-5f8c-4c20-a9fb-27a35dc2e06e" providerId="AD" clId="Web-{77C05B6D-12BB-25C5-41CA-A2067DBF089A}" dt="2024-05-26T07:27:10.038" v="351"/>
          <ac:spMkLst>
            <pc:docMk/>
            <pc:sldMk cId="3009507526" sldId="326"/>
            <ac:spMk id="12" creationId="{FBDB05DC-CCEA-B817-E7C0-80927C04A068}"/>
          </ac:spMkLst>
        </pc:spChg>
        <pc:spChg chg="add del mod">
          <ac:chgData name="AN Junyu" userId="S::jy.an.2023@mitb.smu.edu.sg::ba25a5d4-5f8c-4c20-a9fb-27a35dc2e06e" providerId="AD" clId="Web-{77C05B6D-12BB-25C5-41CA-A2067DBF089A}" dt="2024-05-26T07:37:54.526" v="484"/>
          <ac:spMkLst>
            <pc:docMk/>
            <pc:sldMk cId="3009507526" sldId="326"/>
            <ac:spMk id="14" creationId="{232D0DEC-D67B-0E6D-9294-73B73F064E84}"/>
          </ac:spMkLst>
        </pc:spChg>
        <pc:spChg chg="add mod">
          <ac:chgData name="AN Junyu" userId="S::jy.an.2023@mitb.smu.edu.sg::ba25a5d4-5f8c-4c20-a9fb-27a35dc2e06e" providerId="AD" clId="Web-{77C05B6D-12BB-25C5-41CA-A2067DBF089A}" dt="2024-05-26T07:40:24.468" v="503" actId="1076"/>
          <ac:spMkLst>
            <pc:docMk/>
            <pc:sldMk cId="3009507526" sldId="326"/>
            <ac:spMk id="16" creationId="{1448EC77-225D-FBE1-F982-71DCCA9BE61B}"/>
          </ac:spMkLst>
        </pc:spChg>
        <pc:spChg chg="add del mod">
          <ac:chgData name="AN Junyu" userId="S::jy.an.2023@mitb.smu.edu.sg::ba25a5d4-5f8c-4c20-a9fb-27a35dc2e06e" providerId="AD" clId="Web-{77C05B6D-12BB-25C5-41CA-A2067DBF089A}" dt="2024-05-26T07:40:35.625" v="508"/>
          <ac:spMkLst>
            <pc:docMk/>
            <pc:sldMk cId="3009507526" sldId="326"/>
            <ac:spMk id="20" creationId="{703A56F6-FA69-7E88-C86F-060B47365C35}"/>
          </ac:spMkLst>
        </pc:spChg>
        <pc:spChg chg="add del mod">
          <ac:chgData name="AN Junyu" userId="S::jy.an.2023@mitb.smu.edu.sg::ba25a5d4-5f8c-4c20-a9fb-27a35dc2e06e" providerId="AD" clId="Web-{77C05B6D-12BB-25C5-41CA-A2067DBF089A}" dt="2024-05-26T07:42:30.019" v="554"/>
          <ac:spMkLst>
            <pc:docMk/>
            <pc:sldMk cId="3009507526" sldId="326"/>
            <ac:spMk id="22" creationId="{F1CE199C-9EBF-942E-2127-1E8484472221}"/>
          </ac:spMkLst>
        </pc:spChg>
        <pc:spChg chg="add del mod">
          <ac:chgData name="AN Junyu" userId="S::jy.an.2023@mitb.smu.edu.sg::ba25a5d4-5f8c-4c20-a9fb-27a35dc2e06e" providerId="AD" clId="Web-{77C05B6D-12BB-25C5-41CA-A2067DBF089A}" dt="2024-05-26T07:42:30.019" v="553"/>
          <ac:spMkLst>
            <pc:docMk/>
            <pc:sldMk cId="3009507526" sldId="326"/>
            <ac:spMk id="24" creationId="{D172DDB9-B25F-DC53-B075-E7B8E3359B52}"/>
          </ac:spMkLst>
        </pc:spChg>
        <pc:spChg chg="add del">
          <ac:chgData name="AN Junyu" userId="S::jy.an.2023@mitb.smu.edu.sg::ba25a5d4-5f8c-4c20-a9fb-27a35dc2e06e" providerId="AD" clId="Web-{77C05B6D-12BB-25C5-41CA-A2067DBF089A}" dt="2024-05-26T07:37:48.838" v="482"/>
          <ac:spMkLst>
            <pc:docMk/>
            <pc:sldMk cId="3009507526" sldId="326"/>
            <ac:spMk id="26" creationId="{6F08C1CE-4652-CDC9-1EC7-8448543ADC4F}"/>
          </ac:spMkLst>
        </pc:spChg>
        <pc:spChg chg="add del mod">
          <ac:chgData name="AN Junyu" userId="S::jy.an.2023@mitb.smu.edu.sg::ba25a5d4-5f8c-4c20-a9fb-27a35dc2e06e" providerId="AD" clId="Web-{77C05B6D-12BB-25C5-41CA-A2067DBF089A}" dt="2024-05-26T07:37:46.807" v="481"/>
          <ac:spMkLst>
            <pc:docMk/>
            <pc:sldMk cId="3009507526" sldId="326"/>
            <ac:spMk id="28" creationId="{E36E5F7B-E55D-D612-AAB6-52BB6AB69F76}"/>
          </ac:spMkLst>
        </pc:spChg>
        <pc:spChg chg="add del">
          <ac:chgData name="AN Junyu" userId="S::jy.an.2023@mitb.smu.edu.sg::ba25a5d4-5f8c-4c20-a9fb-27a35dc2e06e" providerId="AD" clId="Web-{77C05B6D-12BB-25C5-41CA-A2067DBF089A}" dt="2024-05-26T07:40:11.421" v="501"/>
          <ac:spMkLst>
            <pc:docMk/>
            <pc:sldMk cId="3009507526" sldId="326"/>
            <ac:spMk id="41" creationId="{5AA60340-3CE8-B5BA-C398-E28F272789A0}"/>
          </ac:spMkLst>
        </pc:spChg>
        <pc:spChg chg="add del">
          <ac:chgData name="AN Junyu" userId="S::jy.an.2023@mitb.smu.edu.sg::ba25a5d4-5f8c-4c20-a9fb-27a35dc2e06e" providerId="AD" clId="Web-{77C05B6D-12BB-25C5-41CA-A2067DBF089A}" dt="2024-05-26T07:40:10.233" v="500"/>
          <ac:spMkLst>
            <pc:docMk/>
            <pc:sldMk cId="3009507526" sldId="326"/>
            <ac:spMk id="43" creationId="{F929861B-29BB-E796-F0AF-8E6D10E23965}"/>
          </ac:spMkLst>
        </pc:spChg>
        <pc:spChg chg="add del">
          <ac:chgData name="AN Junyu" userId="S::jy.an.2023@mitb.smu.edu.sg::ba25a5d4-5f8c-4c20-a9fb-27a35dc2e06e" providerId="AD" clId="Web-{77C05B6D-12BB-25C5-41CA-A2067DBF089A}" dt="2024-05-26T07:41:13.892" v="532"/>
          <ac:spMkLst>
            <pc:docMk/>
            <pc:sldMk cId="3009507526" sldId="326"/>
            <ac:spMk id="45" creationId="{9F5AA835-88E9-6FD7-E420-DBDF1B6ECC4A}"/>
          </ac:spMkLst>
        </pc:spChg>
        <pc:spChg chg="add del">
          <ac:chgData name="AN Junyu" userId="S::jy.an.2023@mitb.smu.edu.sg::ba25a5d4-5f8c-4c20-a9fb-27a35dc2e06e" providerId="AD" clId="Web-{77C05B6D-12BB-25C5-41CA-A2067DBF089A}" dt="2024-05-26T07:41:13.892" v="531"/>
          <ac:spMkLst>
            <pc:docMk/>
            <pc:sldMk cId="3009507526" sldId="326"/>
            <ac:spMk id="47" creationId="{C144193E-7193-FB97-CC83-F4B1F5DE8551}"/>
          </ac:spMkLst>
        </pc:spChg>
        <pc:spChg chg="add del">
          <ac:chgData name="AN Junyu" userId="S::jy.an.2023@mitb.smu.edu.sg::ba25a5d4-5f8c-4c20-a9fb-27a35dc2e06e" providerId="AD" clId="Web-{77C05B6D-12BB-25C5-41CA-A2067DBF089A}" dt="2024-05-26T07:41:13.892" v="529"/>
          <ac:spMkLst>
            <pc:docMk/>
            <pc:sldMk cId="3009507526" sldId="326"/>
            <ac:spMk id="51" creationId="{B18ABB13-E824-C06C-8947-F9BDE5370E06}"/>
          </ac:spMkLst>
        </pc:spChg>
        <pc:spChg chg="add del">
          <ac:chgData name="AN Junyu" userId="S::jy.an.2023@mitb.smu.edu.sg::ba25a5d4-5f8c-4c20-a9fb-27a35dc2e06e" providerId="AD" clId="Web-{77C05B6D-12BB-25C5-41CA-A2067DBF089A}" dt="2024-05-26T07:41:13.892" v="528"/>
          <ac:spMkLst>
            <pc:docMk/>
            <pc:sldMk cId="3009507526" sldId="326"/>
            <ac:spMk id="53" creationId="{5DF114F1-C5F2-7190-7211-D30369E8167D}"/>
          </ac:spMkLst>
        </pc:spChg>
        <pc:spChg chg="add del">
          <ac:chgData name="AN Junyu" userId="S::jy.an.2023@mitb.smu.edu.sg::ba25a5d4-5f8c-4c20-a9fb-27a35dc2e06e" providerId="AD" clId="Web-{77C05B6D-12BB-25C5-41CA-A2067DBF089A}" dt="2024-05-26T07:41:13.892" v="527"/>
          <ac:spMkLst>
            <pc:docMk/>
            <pc:sldMk cId="3009507526" sldId="326"/>
            <ac:spMk id="55" creationId="{3F198A62-5378-2ACF-3999-A50B2D2E1564}"/>
          </ac:spMkLst>
        </pc:spChg>
        <pc:spChg chg="add del">
          <ac:chgData name="AN Junyu" userId="S::jy.an.2023@mitb.smu.edu.sg::ba25a5d4-5f8c-4c20-a9fb-27a35dc2e06e" providerId="AD" clId="Web-{77C05B6D-12BB-25C5-41CA-A2067DBF089A}" dt="2024-05-26T07:41:13.892" v="526"/>
          <ac:spMkLst>
            <pc:docMk/>
            <pc:sldMk cId="3009507526" sldId="326"/>
            <ac:spMk id="57" creationId="{3B1C72B6-63E5-18EB-BEBD-E4745F9397FB}"/>
          </ac:spMkLst>
        </pc:spChg>
        <pc:spChg chg="add del">
          <ac:chgData name="AN Junyu" userId="S::jy.an.2023@mitb.smu.edu.sg::ba25a5d4-5f8c-4c20-a9fb-27a35dc2e06e" providerId="AD" clId="Web-{77C05B6D-12BB-25C5-41CA-A2067DBF089A}" dt="2024-05-26T07:41:13.892" v="525"/>
          <ac:spMkLst>
            <pc:docMk/>
            <pc:sldMk cId="3009507526" sldId="326"/>
            <ac:spMk id="59" creationId="{7E77EFCA-DCEA-ECC8-6E44-4494ECA9731B}"/>
          </ac:spMkLst>
        </pc:spChg>
        <pc:spChg chg="add del">
          <ac:chgData name="AN Junyu" userId="S::jy.an.2023@mitb.smu.edu.sg::ba25a5d4-5f8c-4c20-a9fb-27a35dc2e06e" providerId="AD" clId="Web-{77C05B6D-12BB-25C5-41CA-A2067DBF089A}" dt="2024-05-26T07:41:13.892" v="522"/>
          <ac:spMkLst>
            <pc:docMk/>
            <pc:sldMk cId="3009507526" sldId="326"/>
            <ac:spMk id="1032" creationId="{F716D7DE-6A77-B199-EA18-96CDAEFA2937}"/>
          </ac:spMkLst>
        </pc:spChg>
        <pc:spChg chg="add del">
          <ac:chgData name="AN Junyu" userId="S::jy.an.2023@mitb.smu.edu.sg::ba25a5d4-5f8c-4c20-a9fb-27a35dc2e06e" providerId="AD" clId="Web-{77C05B6D-12BB-25C5-41CA-A2067DBF089A}" dt="2024-05-26T07:41:13.892" v="521"/>
          <ac:spMkLst>
            <pc:docMk/>
            <pc:sldMk cId="3009507526" sldId="326"/>
            <ac:spMk id="1034" creationId="{7379B065-849B-AD92-4A25-422A3B36431E}"/>
          </ac:spMkLst>
        </pc:spChg>
        <pc:spChg chg="add mod">
          <ac:chgData name="AN Junyu" userId="S::jy.an.2023@mitb.smu.edu.sg::ba25a5d4-5f8c-4c20-a9fb-27a35dc2e06e" providerId="AD" clId="Web-{77C05B6D-12BB-25C5-41CA-A2067DBF089A}" dt="2024-05-26T07:42:24.878" v="552" actId="14100"/>
          <ac:spMkLst>
            <pc:docMk/>
            <pc:sldMk cId="3009507526" sldId="326"/>
            <ac:spMk id="1035" creationId="{FFABD40E-CC70-060A-1A7F-73091F298411}"/>
          </ac:spMkLst>
        </pc:spChg>
        <pc:spChg chg="add mod">
          <ac:chgData name="AN Junyu" userId="S::jy.an.2023@mitb.smu.edu.sg::ba25a5d4-5f8c-4c20-a9fb-27a35dc2e06e" providerId="AD" clId="Web-{77C05B6D-12BB-25C5-41CA-A2067DBF089A}" dt="2024-05-26T07:42:57.910" v="566" actId="20577"/>
          <ac:spMkLst>
            <pc:docMk/>
            <pc:sldMk cId="3009507526" sldId="326"/>
            <ac:spMk id="1036" creationId="{01D7684E-4D2D-ACFA-931F-0E8864C9698E}"/>
          </ac:spMkLst>
        </pc:spChg>
        <pc:spChg chg="add mod">
          <ac:chgData name="AN Junyu" userId="S::jy.an.2023@mitb.smu.edu.sg::ba25a5d4-5f8c-4c20-a9fb-27a35dc2e06e" providerId="AD" clId="Web-{77C05B6D-12BB-25C5-41CA-A2067DBF089A}" dt="2024-05-26T07:43:23.536" v="571" actId="14100"/>
          <ac:spMkLst>
            <pc:docMk/>
            <pc:sldMk cId="3009507526" sldId="326"/>
            <ac:spMk id="1037" creationId="{561FAF55-7C59-E1A0-B27D-1FA41149A492}"/>
          </ac:spMkLst>
        </pc:spChg>
        <pc:spChg chg="add mod">
          <ac:chgData name="AN Junyu" userId="S::jy.an.2023@mitb.smu.edu.sg::ba25a5d4-5f8c-4c20-a9fb-27a35dc2e06e" providerId="AD" clId="Web-{77C05B6D-12BB-25C5-41CA-A2067DBF089A}" dt="2024-05-26T07:45:52.853" v="630" actId="1076"/>
          <ac:spMkLst>
            <pc:docMk/>
            <pc:sldMk cId="3009507526" sldId="326"/>
            <ac:spMk id="1053" creationId="{9C9D391F-19BE-E320-3925-5EC18A97579B}"/>
          </ac:spMkLst>
        </pc:spChg>
        <pc:spChg chg="add mod">
          <ac:chgData name="AN Junyu" userId="S::jy.an.2023@mitb.smu.edu.sg::ba25a5d4-5f8c-4c20-a9fb-27a35dc2e06e" providerId="AD" clId="Web-{77C05B6D-12BB-25C5-41CA-A2067DBF089A}" dt="2024-05-26T07:45:21.602" v="614" actId="1076"/>
          <ac:spMkLst>
            <pc:docMk/>
            <pc:sldMk cId="3009507526" sldId="326"/>
            <ac:spMk id="1055" creationId="{8DB58ED6-FC97-8373-3282-1A1F472CB898}"/>
          </ac:spMkLst>
        </pc:spChg>
        <pc:spChg chg="add mod">
          <ac:chgData name="AN Junyu" userId="S::jy.an.2023@mitb.smu.edu.sg::ba25a5d4-5f8c-4c20-a9fb-27a35dc2e06e" providerId="AD" clId="Web-{77C05B6D-12BB-25C5-41CA-A2067DBF089A}" dt="2024-05-26T07:45:21.618" v="615" actId="1076"/>
          <ac:spMkLst>
            <pc:docMk/>
            <pc:sldMk cId="3009507526" sldId="326"/>
            <ac:spMk id="1056" creationId="{1499AE37-C53C-29C8-16C9-4AC42D7CCE8F}"/>
          </ac:spMkLst>
        </pc:spChg>
        <pc:spChg chg="add del mod">
          <ac:chgData name="AN Junyu" userId="S::jy.an.2023@mitb.smu.edu.sg::ba25a5d4-5f8c-4c20-a9fb-27a35dc2e06e" providerId="AD" clId="Web-{77C05B6D-12BB-25C5-41CA-A2067DBF089A}" dt="2024-05-26T07:44:35.038" v="601"/>
          <ac:spMkLst>
            <pc:docMk/>
            <pc:sldMk cId="3009507526" sldId="326"/>
            <ac:spMk id="1057" creationId="{0DBF40D1-8223-8768-8B73-83161AAF7B25}"/>
          </ac:spMkLst>
        </pc:spChg>
        <pc:spChg chg="add del mod">
          <ac:chgData name="AN Junyu" userId="S::jy.an.2023@mitb.smu.edu.sg::ba25a5d4-5f8c-4c20-a9fb-27a35dc2e06e" providerId="AD" clId="Web-{77C05B6D-12BB-25C5-41CA-A2067DBF089A}" dt="2024-05-26T07:46:19.745" v="634"/>
          <ac:spMkLst>
            <pc:docMk/>
            <pc:sldMk cId="3009507526" sldId="326"/>
            <ac:spMk id="1058" creationId="{F5DBC064-906B-F037-1581-44AA7288D77B}"/>
          </ac:spMkLst>
        </pc:spChg>
        <pc:spChg chg="add del mod">
          <ac:chgData name="AN Junyu" userId="S::jy.an.2023@mitb.smu.edu.sg::ba25a5d4-5f8c-4c20-a9fb-27a35dc2e06e" providerId="AD" clId="Web-{77C05B6D-12BB-25C5-41CA-A2067DBF089A}" dt="2024-05-26T07:46:23.870" v="638"/>
          <ac:spMkLst>
            <pc:docMk/>
            <pc:sldMk cId="3009507526" sldId="326"/>
            <ac:spMk id="1059" creationId="{913EC401-A221-A431-8D6D-B95FDD35F9F6}"/>
          </ac:spMkLst>
        </pc:spChg>
        <pc:grpChg chg="add del mod">
          <ac:chgData name="AN Junyu" userId="S::jy.an.2023@mitb.smu.edu.sg::ba25a5d4-5f8c-4c20-a9fb-27a35dc2e06e" providerId="AD" clId="Web-{77C05B6D-12BB-25C5-41CA-A2067DBF089A}" dt="2024-05-26T07:39:51.373" v="497"/>
          <ac:grpSpMkLst>
            <pc:docMk/>
            <pc:sldMk cId="3009507526" sldId="326"/>
            <ac:grpSpMk id="2" creationId="{0463BBD3-B478-5C2E-1F4B-B6726F2AC165}"/>
          </ac:grpSpMkLst>
        </pc:grpChg>
        <pc:grpChg chg="del">
          <ac:chgData name="AN Junyu" userId="S::jy.an.2023@mitb.smu.edu.sg::ba25a5d4-5f8c-4c20-a9fb-27a35dc2e06e" providerId="AD" clId="Web-{77C05B6D-12BB-25C5-41CA-A2067DBF089A}" dt="2024-05-26T07:27:05.115" v="350"/>
          <ac:grpSpMkLst>
            <pc:docMk/>
            <pc:sldMk cId="3009507526" sldId="326"/>
            <ac:grpSpMk id="7" creationId="{25179A36-4753-3A0B-9FC6-5E1C175A9F35}"/>
          </ac:grpSpMkLst>
        </pc:grpChg>
        <pc:grpChg chg="add del">
          <ac:chgData name="AN Junyu" userId="S::jy.an.2023@mitb.smu.edu.sg::ba25a5d4-5f8c-4c20-a9fb-27a35dc2e06e" providerId="AD" clId="Web-{77C05B6D-12BB-25C5-41CA-A2067DBF089A}" dt="2024-05-26T07:40:07.046" v="499"/>
          <ac:grpSpMkLst>
            <pc:docMk/>
            <pc:sldMk cId="3009507526" sldId="326"/>
            <ac:grpSpMk id="39" creationId="{A1958F55-18F2-B8F0-BDA7-3DB7CB717EDB}"/>
          </ac:grpSpMkLst>
        </pc:grpChg>
        <pc:grpChg chg="add del">
          <ac:chgData name="AN Junyu" userId="S::jy.an.2023@mitb.smu.edu.sg::ba25a5d4-5f8c-4c20-a9fb-27a35dc2e06e" providerId="AD" clId="Web-{77C05B6D-12BB-25C5-41CA-A2067DBF089A}" dt="2024-05-26T07:41:13.892" v="523"/>
          <ac:grpSpMkLst>
            <pc:docMk/>
            <pc:sldMk cId="3009507526" sldId="326"/>
            <ac:grpSpMk id="1030" creationId="{DE51EC1B-B908-0412-7D86-CA620510CEC2}"/>
          </ac:grpSpMkLst>
        </pc:grpChg>
        <pc:grpChg chg="add mod">
          <ac:chgData name="AN Junyu" userId="S::jy.an.2023@mitb.smu.edu.sg::ba25a5d4-5f8c-4c20-a9fb-27a35dc2e06e" providerId="AD" clId="Web-{77C05B6D-12BB-25C5-41CA-A2067DBF089A}" dt="2024-05-26T07:43:34.802" v="578" actId="1076"/>
          <ac:grpSpMkLst>
            <pc:docMk/>
            <pc:sldMk cId="3009507526" sldId="326"/>
            <ac:grpSpMk id="1038" creationId="{2E6083C7-6AD6-54D2-B157-B856E5C7EB41}"/>
          </ac:grpSpMkLst>
        </pc:grpChg>
        <pc:picChg chg="add del">
          <ac:chgData name="AN Junyu" userId="S::jy.an.2023@mitb.smu.edu.sg::ba25a5d4-5f8c-4c20-a9fb-27a35dc2e06e" providerId="AD" clId="Web-{77C05B6D-12BB-25C5-41CA-A2067DBF089A}" dt="2024-05-26T07:37:41.994" v="479"/>
          <ac:picMkLst>
            <pc:docMk/>
            <pc:sldMk cId="3009507526" sldId="326"/>
            <ac:picMk id="18" creationId="{E6D55C9B-6C94-7D69-4A62-4731366F0A1B}"/>
          </ac:picMkLst>
        </pc:picChg>
        <pc:picChg chg="add del">
          <ac:chgData name="AN Junyu" userId="S::jy.an.2023@mitb.smu.edu.sg::ba25a5d4-5f8c-4c20-a9fb-27a35dc2e06e" providerId="AD" clId="Web-{77C05B6D-12BB-25C5-41CA-A2067DBF089A}" dt="2024-05-26T07:41:13.892" v="530"/>
          <ac:picMkLst>
            <pc:docMk/>
            <pc:sldMk cId="3009507526" sldId="326"/>
            <ac:picMk id="49" creationId="{A721C40D-6BA7-8A55-2170-615D04FB3241}"/>
          </ac:picMkLst>
        </pc:picChg>
        <pc:cxnChg chg="add mod">
          <ac:chgData name="AN Junyu" userId="S::jy.an.2023@mitb.smu.edu.sg::ba25a5d4-5f8c-4c20-a9fb-27a35dc2e06e" providerId="AD" clId="Web-{77C05B6D-12BB-25C5-41CA-A2067DBF089A}" dt="2024-05-26T07:40:18.765" v="502" actId="14100"/>
          <ac:cxnSpMkLst>
            <pc:docMk/>
            <pc:sldMk cId="3009507526" sldId="326"/>
            <ac:cxnSpMk id="30" creationId="{65FB33FB-D6AF-3A38-015B-D4BA73A4CD5E}"/>
          </ac:cxnSpMkLst>
        </pc:cxnChg>
        <pc:cxnChg chg="add del">
          <ac:chgData name="AN Junyu" userId="S::jy.an.2023@mitb.smu.edu.sg::ba25a5d4-5f8c-4c20-a9fb-27a35dc2e06e" providerId="AD" clId="Web-{77C05B6D-12BB-25C5-41CA-A2067DBF089A}" dt="2024-05-26T07:41:13.892" v="524"/>
          <ac:cxnSpMkLst>
            <pc:docMk/>
            <pc:sldMk cId="3009507526" sldId="326"/>
            <ac:cxnSpMk id="61" creationId="{99552103-401F-CB1E-783B-BB3431FF5F2C}"/>
          </ac:cxnSpMkLst>
        </pc:cxnChg>
        <pc:cxnChg chg="add mod">
          <ac:chgData name="AN Junyu" userId="S::jy.an.2023@mitb.smu.edu.sg::ba25a5d4-5f8c-4c20-a9fb-27a35dc2e06e" providerId="AD" clId="Web-{77C05B6D-12BB-25C5-41CA-A2067DBF089A}" dt="2024-05-26T07:45:21.587" v="613" actId="1076"/>
          <ac:cxnSpMkLst>
            <pc:docMk/>
            <pc:sldMk cId="3009507526" sldId="326"/>
            <ac:cxnSpMk id="1054" creationId="{658354C2-308C-E189-EB10-DBF4B190EBEA}"/>
          </ac:cxnSpMkLst>
        </pc:cxnChg>
      </pc:sldChg>
      <pc:sldChg chg="modSp add del replId">
        <pc:chgData name="AN Junyu" userId="S::jy.an.2023@mitb.smu.edu.sg::ba25a5d4-5f8c-4c20-a9fb-27a35dc2e06e" providerId="AD" clId="Web-{77C05B6D-12BB-25C5-41CA-A2067DBF089A}" dt="2024-05-26T07:47:13.762" v="646"/>
        <pc:sldMkLst>
          <pc:docMk/>
          <pc:sldMk cId="379166242" sldId="330"/>
        </pc:sldMkLst>
        <pc:spChg chg="mod">
          <ac:chgData name="AN Junyu" userId="S::jy.an.2023@mitb.smu.edu.sg::ba25a5d4-5f8c-4c20-a9fb-27a35dc2e06e" providerId="AD" clId="Web-{77C05B6D-12BB-25C5-41CA-A2067DBF089A}" dt="2024-05-26T07:46:42.792" v="641" actId="20577"/>
          <ac:spMkLst>
            <pc:docMk/>
            <pc:sldMk cId="379166242" sldId="330"/>
            <ac:spMk id="537" creationId="{00000000-0000-0000-0000-000000000000}"/>
          </ac:spMkLst>
        </pc:spChg>
        <pc:spChg chg="mod">
          <ac:chgData name="AN Junyu" userId="S::jy.an.2023@mitb.smu.edu.sg::ba25a5d4-5f8c-4c20-a9fb-27a35dc2e06e" providerId="AD" clId="Web-{77C05B6D-12BB-25C5-41CA-A2067DBF089A}" dt="2024-05-26T07:46:50.464" v="642" actId="20577"/>
          <ac:spMkLst>
            <pc:docMk/>
            <pc:sldMk cId="379166242" sldId="330"/>
            <ac:spMk id="538" creationId="{00000000-0000-0000-0000-000000000000}"/>
          </ac:spMkLst>
        </pc:spChg>
        <pc:grpChg chg="mod">
          <ac:chgData name="AN Junyu" userId="S::jy.an.2023@mitb.smu.edu.sg::ba25a5d4-5f8c-4c20-a9fb-27a35dc2e06e" providerId="AD" clId="Web-{77C05B6D-12BB-25C5-41CA-A2067DBF089A}" dt="2024-05-26T07:46:56.636" v="645" actId="1076"/>
          <ac:grpSpMkLst>
            <pc:docMk/>
            <pc:sldMk cId="379166242" sldId="330"/>
            <ac:grpSpMk id="541" creationId="{00000000-0000-0000-0000-000000000000}"/>
          </ac:grpSpMkLst>
        </pc:grpChg>
      </pc:sldChg>
      <pc:sldChg chg="addSp delSp modSp add replId">
        <pc:chgData name="AN Junyu" userId="S::jy.an.2023@mitb.smu.edu.sg::ba25a5d4-5f8c-4c20-a9fb-27a35dc2e06e" providerId="AD" clId="Web-{77C05B6D-12BB-25C5-41CA-A2067DBF089A}" dt="2024-05-26T07:49:38.048" v="693" actId="20577"/>
        <pc:sldMkLst>
          <pc:docMk/>
          <pc:sldMk cId="3712026563" sldId="330"/>
        </pc:sldMkLst>
        <pc:spChg chg="add del mod">
          <ac:chgData name="AN Junyu" userId="S::jy.an.2023@mitb.smu.edu.sg::ba25a5d4-5f8c-4c20-a9fb-27a35dc2e06e" providerId="AD" clId="Web-{77C05B6D-12BB-25C5-41CA-A2067DBF089A}" dt="2024-05-26T07:47:37.622" v="661"/>
          <ac:spMkLst>
            <pc:docMk/>
            <pc:sldMk cId="3712026563" sldId="330"/>
            <ac:spMk id="3" creationId="{0FED9FF4-91FD-EEB0-778D-EEBB5B819800}"/>
          </ac:spMkLst>
        </pc:spChg>
        <pc:spChg chg="del">
          <ac:chgData name="AN Junyu" userId="S::jy.an.2023@mitb.smu.edu.sg::ba25a5d4-5f8c-4c20-a9fb-27a35dc2e06e" providerId="AD" clId="Web-{77C05B6D-12BB-25C5-41CA-A2067DBF089A}" dt="2024-05-26T07:47:33.200" v="660"/>
          <ac:spMkLst>
            <pc:docMk/>
            <pc:sldMk cId="3712026563" sldId="330"/>
            <ac:spMk id="9" creationId="{DB143A69-F547-11EF-BFA4-8691775C596D}"/>
          </ac:spMkLst>
        </pc:spChg>
        <pc:spChg chg="mod">
          <ac:chgData name="AN Junyu" userId="S::jy.an.2023@mitb.smu.edu.sg::ba25a5d4-5f8c-4c20-a9fb-27a35dc2e06e" providerId="AD" clId="Web-{77C05B6D-12BB-25C5-41CA-A2067DBF089A}" dt="2024-05-26T07:49:38.048" v="693" actId="20577"/>
          <ac:spMkLst>
            <pc:docMk/>
            <pc:sldMk cId="3712026563" sldId="330"/>
            <ac:spMk id="10" creationId="{27DD5811-11AE-3C6B-10EC-F7DDBFC43A60}"/>
          </ac:spMkLst>
        </pc:spChg>
        <pc:spChg chg="mod">
          <ac:chgData name="AN Junyu" userId="S::jy.an.2023@mitb.smu.edu.sg::ba25a5d4-5f8c-4c20-a9fb-27a35dc2e06e" providerId="AD" clId="Web-{77C05B6D-12BB-25C5-41CA-A2067DBF089A}" dt="2024-05-26T07:47:30.809" v="659" actId="20577"/>
          <ac:spMkLst>
            <pc:docMk/>
            <pc:sldMk cId="3712026563" sldId="330"/>
            <ac:spMk id="1099" creationId="{00000000-0000-0000-0000-000000000000}"/>
          </ac:spMkLst>
        </pc:spChg>
      </pc:sldChg>
      <pc:sldChg chg="add replId">
        <pc:chgData name="AN Junyu" userId="S::jy.an.2023@mitb.smu.edu.sg::ba25a5d4-5f8c-4c20-a9fb-27a35dc2e06e" providerId="AD" clId="Web-{77C05B6D-12BB-25C5-41CA-A2067DBF089A}" dt="2024-05-26T07:50:06.252" v="694"/>
        <pc:sldMkLst>
          <pc:docMk/>
          <pc:sldMk cId="1282568043" sldId="331"/>
        </pc:sldMkLst>
      </pc:sldChg>
    </pc:docChg>
  </pc:docChgLst>
  <pc:docChgLst>
    <pc:chgData name="Kruti CHANDRASHEKAR" userId="S::kruti.c.2023@mitb.smu.edu.sg::ebccdfe6-6d8e-4bb7-a8da-c7c567cd8be0" providerId="AD" clId="Web-{7468AE1A-31CE-8CD1-F708-A499F3E48036}"/>
    <pc:docChg chg="addSld delSld modSld sldOrd">
      <pc:chgData name="Kruti CHANDRASHEKAR" userId="S::kruti.c.2023@mitb.smu.edu.sg::ebccdfe6-6d8e-4bb7-a8da-c7c567cd8be0" providerId="AD" clId="Web-{7468AE1A-31CE-8CD1-F708-A499F3E48036}" dt="2024-06-19T13:13:15.712" v="467"/>
      <pc:docMkLst>
        <pc:docMk/>
      </pc:docMkLst>
      <pc:sldChg chg="addSp modSp">
        <pc:chgData name="Kruti CHANDRASHEKAR" userId="S::kruti.c.2023@mitb.smu.edu.sg::ebccdfe6-6d8e-4bb7-a8da-c7c567cd8be0" providerId="AD" clId="Web-{7468AE1A-31CE-8CD1-F708-A499F3E48036}" dt="2024-06-19T13:13:15.712" v="467"/>
        <pc:sldMkLst>
          <pc:docMk/>
          <pc:sldMk cId="0" sldId="258"/>
        </pc:sldMkLst>
        <pc:spChg chg="add">
          <ac:chgData name="Kruti CHANDRASHEKAR" userId="S::kruti.c.2023@mitb.smu.edu.sg::ebccdfe6-6d8e-4bb7-a8da-c7c567cd8be0" providerId="AD" clId="Web-{7468AE1A-31CE-8CD1-F708-A499F3E48036}" dt="2024-06-19T13:13:15.353" v="454"/>
          <ac:spMkLst>
            <pc:docMk/>
            <pc:sldMk cId="0" sldId="258"/>
            <ac:spMk id="9" creationId="{E1B61285-C2D6-B743-2729-0E112E8B4810}"/>
          </ac:spMkLst>
        </pc:spChg>
        <pc:spChg chg="add">
          <ac:chgData name="Kruti CHANDRASHEKAR" userId="S::kruti.c.2023@mitb.smu.edu.sg::ebccdfe6-6d8e-4bb7-a8da-c7c567cd8be0" providerId="AD" clId="Web-{7468AE1A-31CE-8CD1-F708-A499F3E48036}" dt="2024-06-19T13:13:15.368" v="455"/>
          <ac:spMkLst>
            <pc:docMk/>
            <pc:sldMk cId="0" sldId="258"/>
            <ac:spMk id="11" creationId="{4399468E-7A8F-B037-4889-5AD7D65CAEA9}"/>
          </ac:spMkLst>
        </pc:spChg>
        <pc:spChg chg="add">
          <ac:chgData name="Kruti CHANDRASHEKAR" userId="S::kruti.c.2023@mitb.smu.edu.sg::ebccdfe6-6d8e-4bb7-a8da-c7c567cd8be0" providerId="AD" clId="Web-{7468AE1A-31CE-8CD1-F708-A499F3E48036}" dt="2024-06-19T13:13:15.400" v="456"/>
          <ac:spMkLst>
            <pc:docMk/>
            <pc:sldMk cId="0" sldId="258"/>
            <ac:spMk id="13" creationId="{BB90AC01-16B5-1A17-6027-EAEF32FECA83}"/>
          </ac:spMkLst>
        </pc:spChg>
        <pc:spChg chg="add">
          <ac:chgData name="Kruti CHANDRASHEKAR" userId="S::kruti.c.2023@mitb.smu.edu.sg::ebccdfe6-6d8e-4bb7-a8da-c7c567cd8be0" providerId="AD" clId="Web-{7468AE1A-31CE-8CD1-F708-A499F3E48036}" dt="2024-06-19T13:13:15.415" v="457"/>
          <ac:spMkLst>
            <pc:docMk/>
            <pc:sldMk cId="0" sldId="258"/>
            <ac:spMk id="22" creationId="{0E453A89-8D21-4DFA-17F0-AFDFD91A6FEB}"/>
          </ac:spMkLst>
        </pc:spChg>
        <pc:spChg chg="add">
          <ac:chgData name="Kruti CHANDRASHEKAR" userId="S::kruti.c.2023@mitb.smu.edu.sg::ebccdfe6-6d8e-4bb7-a8da-c7c567cd8be0" providerId="AD" clId="Web-{7468AE1A-31CE-8CD1-F708-A499F3E48036}" dt="2024-06-19T13:13:15.446" v="458"/>
          <ac:spMkLst>
            <pc:docMk/>
            <pc:sldMk cId="0" sldId="258"/>
            <ac:spMk id="24" creationId="{7EBEFB08-5E97-21A6-FE17-D7D9793DE467}"/>
          </ac:spMkLst>
        </pc:spChg>
        <pc:spChg chg="add">
          <ac:chgData name="Kruti CHANDRASHEKAR" userId="S::kruti.c.2023@mitb.smu.edu.sg::ebccdfe6-6d8e-4bb7-a8da-c7c567cd8be0" providerId="AD" clId="Web-{7468AE1A-31CE-8CD1-F708-A499F3E48036}" dt="2024-06-19T13:13:15.478" v="459"/>
          <ac:spMkLst>
            <pc:docMk/>
            <pc:sldMk cId="0" sldId="258"/>
            <ac:spMk id="26" creationId="{E7224C57-E74E-BDCF-4A96-391921987B31}"/>
          </ac:spMkLst>
        </pc:spChg>
        <pc:spChg chg="add">
          <ac:chgData name="Kruti CHANDRASHEKAR" userId="S::kruti.c.2023@mitb.smu.edu.sg::ebccdfe6-6d8e-4bb7-a8da-c7c567cd8be0" providerId="AD" clId="Web-{7468AE1A-31CE-8CD1-F708-A499F3E48036}" dt="2024-06-19T13:13:15.493" v="460"/>
          <ac:spMkLst>
            <pc:docMk/>
            <pc:sldMk cId="0" sldId="258"/>
            <ac:spMk id="27" creationId="{106CD6D3-D5BA-34C4-1E64-7142ED0DA459}"/>
          </ac:spMkLst>
        </pc:spChg>
        <pc:spChg chg="add">
          <ac:chgData name="Kruti CHANDRASHEKAR" userId="S::kruti.c.2023@mitb.smu.edu.sg::ebccdfe6-6d8e-4bb7-a8da-c7c567cd8be0" providerId="AD" clId="Web-{7468AE1A-31CE-8CD1-F708-A499F3E48036}" dt="2024-06-19T13:13:15.525" v="461"/>
          <ac:spMkLst>
            <pc:docMk/>
            <pc:sldMk cId="0" sldId="258"/>
            <ac:spMk id="28" creationId="{2F4F591D-9981-5596-ED64-49841834F30B}"/>
          </ac:spMkLst>
        </pc:spChg>
        <pc:spChg chg="add">
          <ac:chgData name="Kruti CHANDRASHEKAR" userId="S::kruti.c.2023@mitb.smu.edu.sg::ebccdfe6-6d8e-4bb7-a8da-c7c567cd8be0" providerId="AD" clId="Web-{7468AE1A-31CE-8CD1-F708-A499F3E48036}" dt="2024-06-19T13:13:15.556" v="462"/>
          <ac:spMkLst>
            <pc:docMk/>
            <pc:sldMk cId="0" sldId="258"/>
            <ac:spMk id="29" creationId="{DEB11F70-EB0E-BCA3-72D7-5E4FA2A680EF}"/>
          </ac:spMkLst>
        </pc:spChg>
        <pc:spChg chg="add">
          <ac:chgData name="Kruti CHANDRASHEKAR" userId="S::kruti.c.2023@mitb.smu.edu.sg::ebccdfe6-6d8e-4bb7-a8da-c7c567cd8be0" providerId="AD" clId="Web-{7468AE1A-31CE-8CD1-F708-A499F3E48036}" dt="2024-06-19T13:13:15.603" v="463"/>
          <ac:spMkLst>
            <pc:docMk/>
            <pc:sldMk cId="0" sldId="258"/>
            <ac:spMk id="30" creationId="{E3BDE4D6-AE97-7180-0164-31613AEFE556}"/>
          </ac:spMkLst>
        </pc:spChg>
        <pc:spChg chg="add">
          <ac:chgData name="Kruti CHANDRASHEKAR" userId="S::kruti.c.2023@mitb.smu.edu.sg::ebccdfe6-6d8e-4bb7-a8da-c7c567cd8be0" providerId="AD" clId="Web-{7468AE1A-31CE-8CD1-F708-A499F3E48036}" dt="2024-06-19T13:13:15.618" v="464"/>
          <ac:spMkLst>
            <pc:docMk/>
            <pc:sldMk cId="0" sldId="258"/>
            <ac:spMk id="31" creationId="{F689DAAE-FE6E-2549-A800-6B4F65976DDF}"/>
          </ac:spMkLst>
        </pc:spChg>
        <pc:spChg chg="add">
          <ac:chgData name="Kruti CHANDRASHEKAR" userId="S::kruti.c.2023@mitb.smu.edu.sg::ebccdfe6-6d8e-4bb7-a8da-c7c567cd8be0" providerId="AD" clId="Web-{7468AE1A-31CE-8CD1-F708-A499F3E48036}" dt="2024-06-19T13:13:15.665" v="465"/>
          <ac:spMkLst>
            <pc:docMk/>
            <pc:sldMk cId="0" sldId="258"/>
            <ac:spMk id="32" creationId="{AEE6904F-8B67-C33A-28F6-DD96CA55207A}"/>
          </ac:spMkLst>
        </pc:spChg>
        <pc:spChg chg="add">
          <ac:chgData name="Kruti CHANDRASHEKAR" userId="S::kruti.c.2023@mitb.smu.edu.sg::ebccdfe6-6d8e-4bb7-a8da-c7c567cd8be0" providerId="AD" clId="Web-{7468AE1A-31CE-8CD1-F708-A499F3E48036}" dt="2024-06-19T13:13:15.681" v="466"/>
          <ac:spMkLst>
            <pc:docMk/>
            <pc:sldMk cId="0" sldId="258"/>
            <ac:spMk id="33" creationId="{8C3D6A62-1D53-591C-85A2-965D48DB322D}"/>
          </ac:spMkLst>
        </pc:spChg>
        <pc:spChg chg="add">
          <ac:chgData name="Kruti CHANDRASHEKAR" userId="S::kruti.c.2023@mitb.smu.edu.sg::ebccdfe6-6d8e-4bb7-a8da-c7c567cd8be0" providerId="AD" clId="Web-{7468AE1A-31CE-8CD1-F708-A499F3E48036}" dt="2024-06-19T13:13:15.712" v="467"/>
          <ac:spMkLst>
            <pc:docMk/>
            <pc:sldMk cId="0" sldId="258"/>
            <ac:spMk id="34" creationId="{E6355A0D-FF0B-1F09-5425-97811F082CCD}"/>
          </ac:spMkLst>
        </pc:spChg>
        <pc:graphicFrameChg chg="add mod modGraphic">
          <ac:chgData name="Kruti CHANDRASHEKAR" userId="S::kruti.c.2023@mitb.smu.edu.sg::ebccdfe6-6d8e-4bb7-a8da-c7c567cd8be0" providerId="AD" clId="Web-{7468AE1A-31CE-8CD1-F708-A499F3E48036}" dt="2024-06-19T13:13:12.446" v="453"/>
          <ac:graphicFrameMkLst>
            <pc:docMk/>
            <pc:sldMk cId="0" sldId="258"/>
            <ac:graphicFrameMk id="2" creationId="{C05304F7-C21D-6BCF-4FCA-A024038694B5}"/>
          </ac:graphicFrameMkLst>
        </pc:graphicFrameChg>
      </pc:sldChg>
      <pc:sldChg chg="addSp modSp ord">
        <pc:chgData name="Kruti CHANDRASHEKAR" userId="S::kruti.c.2023@mitb.smu.edu.sg::ebccdfe6-6d8e-4bb7-a8da-c7c567cd8be0" providerId="AD" clId="Web-{7468AE1A-31CE-8CD1-F708-A499F3E48036}" dt="2024-06-19T13:08:13.358" v="409"/>
        <pc:sldMkLst>
          <pc:docMk/>
          <pc:sldMk cId="4140932279" sldId="311"/>
        </pc:sldMkLst>
        <pc:spChg chg="add mod">
          <ac:chgData name="Kruti CHANDRASHEKAR" userId="S::kruti.c.2023@mitb.smu.edu.sg::ebccdfe6-6d8e-4bb7-a8da-c7c567cd8be0" providerId="AD" clId="Web-{7468AE1A-31CE-8CD1-F708-A499F3E48036}" dt="2024-06-19T13:07:12.184" v="397" actId="20577"/>
          <ac:spMkLst>
            <pc:docMk/>
            <pc:sldMk cId="4140932279" sldId="311"/>
            <ac:spMk id="3" creationId="{1BF0CE58-53E1-26F2-0FC4-C940DB4EBD77}"/>
          </ac:spMkLst>
        </pc:spChg>
        <pc:spChg chg="mod">
          <ac:chgData name="Kruti CHANDRASHEKAR" userId="S::kruti.c.2023@mitb.smu.edu.sg::ebccdfe6-6d8e-4bb7-a8da-c7c567cd8be0" providerId="AD" clId="Web-{7468AE1A-31CE-8CD1-F708-A499F3E48036}" dt="2024-06-19T13:07:17.466" v="398" actId="1076"/>
          <ac:spMkLst>
            <pc:docMk/>
            <pc:sldMk cId="4140932279" sldId="311"/>
            <ac:spMk id="5" creationId="{26F33523-2AA2-7CAC-D22F-DB172C88F281}"/>
          </ac:spMkLst>
        </pc:spChg>
        <pc:spChg chg="mod">
          <ac:chgData name="Kruti CHANDRASHEKAR" userId="S::kruti.c.2023@mitb.smu.edu.sg::ebccdfe6-6d8e-4bb7-a8da-c7c567cd8be0" providerId="AD" clId="Web-{7468AE1A-31CE-8CD1-F708-A499F3E48036}" dt="2024-06-19T13:05:21.821" v="370" actId="1076"/>
          <ac:spMkLst>
            <pc:docMk/>
            <pc:sldMk cId="4140932279" sldId="311"/>
            <ac:spMk id="15" creationId="{BC3349A5-CE17-0F23-B62D-20635635DD0C}"/>
          </ac:spMkLst>
        </pc:spChg>
        <pc:spChg chg="mod">
          <ac:chgData name="Kruti CHANDRASHEKAR" userId="S::kruti.c.2023@mitb.smu.edu.sg::ebccdfe6-6d8e-4bb7-a8da-c7c567cd8be0" providerId="AD" clId="Web-{7468AE1A-31CE-8CD1-F708-A499F3E48036}" dt="2024-06-19T13:05:21.774" v="368" actId="1076"/>
          <ac:spMkLst>
            <pc:docMk/>
            <pc:sldMk cId="4140932279" sldId="311"/>
            <ac:spMk id="16" creationId="{C2611FF2-8A4A-6F9E-FD7C-D3739F1E7172}"/>
          </ac:spMkLst>
        </pc:spChg>
        <pc:spChg chg="mod">
          <ac:chgData name="Kruti CHANDRASHEKAR" userId="S::kruti.c.2023@mitb.smu.edu.sg::ebccdfe6-6d8e-4bb7-a8da-c7c567cd8be0" providerId="AD" clId="Web-{7468AE1A-31CE-8CD1-F708-A499F3E48036}" dt="2024-06-19T13:04:43.007" v="357" actId="20577"/>
          <ac:spMkLst>
            <pc:docMk/>
            <pc:sldMk cId="4140932279" sldId="311"/>
            <ac:spMk id="849" creationId="{00000000-0000-0000-0000-000000000000}"/>
          </ac:spMkLst>
        </pc:spChg>
        <pc:grpChg chg="mod">
          <ac:chgData name="Kruti CHANDRASHEKAR" userId="S::kruti.c.2023@mitb.smu.edu.sg::ebccdfe6-6d8e-4bb7-a8da-c7c567cd8be0" providerId="AD" clId="Web-{7468AE1A-31CE-8CD1-F708-A499F3E48036}" dt="2024-06-19T13:06:59.496" v="394" actId="1076"/>
          <ac:grpSpMkLst>
            <pc:docMk/>
            <pc:sldMk cId="4140932279" sldId="311"/>
            <ac:grpSpMk id="10" creationId="{54F2CF12-AF22-2735-DA4C-B3EB668064D1}"/>
          </ac:grpSpMkLst>
        </pc:grpChg>
        <pc:grpChg chg="mod">
          <ac:chgData name="Kruti CHANDRASHEKAR" userId="S::kruti.c.2023@mitb.smu.edu.sg::ebccdfe6-6d8e-4bb7-a8da-c7c567cd8be0" providerId="AD" clId="Web-{7468AE1A-31CE-8CD1-F708-A499F3E48036}" dt="2024-06-19T13:05:21.681" v="366" actId="1076"/>
          <ac:grpSpMkLst>
            <pc:docMk/>
            <pc:sldMk cId="4140932279" sldId="311"/>
            <ac:grpSpMk id="876" creationId="{00000000-0000-0000-0000-000000000000}"/>
          </ac:grpSpMkLst>
        </pc:grpChg>
        <pc:cxnChg chg="mod">
          <ac:chgData name="Kruti CHANDRASHEKAR" userId="S::kruti.c.2023@mitb.smu.edu.sg::ebccdfe6-6d8e-4bb7-a8da-c7c567cd8be0" providerId="AD" clId="Web-{7468AE1A-31CE-8CD1-F708-A499F3E48036}" dt="2024-06-19T13:05:21.837" v="371" actId="1076"/>
          <ac:cxnSpMkLst>
            <pc:docMk/>
            <pc:sldMk cId="4140932279" sldId="311"/>
            <ac:cxnSpMk id="8" creationId="{8AAE5F09-1AD8-B499-229D-FABF30AC375B}"/>
          </ac:cxnSpMkLst>
        </pc:cxnChg>
        <pc:cxnChg chg="mod">
          <ac:chgData name="Kruti CHANDRASHEKAR" userId="S::kruti.c.2023@mitb.smu.edu.sg::ebccdfe6-6d8e-4bb7-a8da-c7c567cd8be0" providerId="AD" clId="Web-{7468AE1A-31CE-8CD1-F708-A499F3E48036}" dt="2024-06-19T13:07:04.075" v="395" actId="1076"/>
          <ac:cxnSpMkLst>
            <pc:docMk/>
            <pc:sldMk cId="4140932279" sldId="311"/>
            <ac:cxnSpMk id="18" creationId="{F5DC26BB-75DB-F746-C535-99B079458031}"/>
          </ac:cxnSpMkLst>
        </pc:cxnChg>
      </pc:sldChg>
      <pc:sldChg chg="addSp modSp">
        <pc:chgData name="Kruti CHANDRASHEKAR" userId="S::kruti.c.2023@mitb.smu.edu.sg::ebccdfe6-6d8e-4bb7-a8da-c7c567cd8be0" providerId="AD" clId="Web-{7468AE1A-31CE-8CD1-F708-A499F3E48036}" dt="2024-06-19T13:11:56.709" v="452" actId="14100"/>
        <pc:sldMkLst>
          <pc:docMk/>
          <pc:sldMk cId="1424537479" sldId="312"/>
        </pc:sldMkLst>
        <pc:spChg chg="mod">
          <ac:chgData name="Kruti CHANDRASHEKAR" userId="S::kruti.c.2023@mitb.smu.edu.sg::ebccdfe6-6d8e-4bb7-a8da-c7c567cd8be0" providerId="AD" clId="Web-{7468AE1A-31CE-8CD1-F708-A499F3E48036}" dt="2024-06-19T13:10:51.035" v="436" actId="20577"/>
          <ac:spMkLst>
            <pc:docMk/>
            <pc:sldMk cId="1424537479" sldId="312"/>
            <ac:spMk id="2" creationId="{81E2E8D0-4021-C7E5-77F9-BBFE669DCFB5}"/>
          </ac:spMkLst>
        </pc:spChg>
        <pc:spChg chg="add mod">
          <ac:chgData name="Kruti CHANDRASHEKAR" userId="S::kruti.c.2023@mitb.smu.edu.sg::ebccdfe6-6d8e-4bb7-a8da-c7c567cd8be0" providerId="AD" clId="Web-{7468AE1A-31CE-8CD1-F708-A499F3E48036}" dt="2024-06-19T13:11:15.067" v="444" actId="1076"/>
          <ac:spMkLst>
            <pc:docMk/>
            <pc:sldMk cId="1424537479" sldId="312"/>
            <ac:spMk id="4" creationId="{F66F64FF-1F56-684B-2B72-FD80106E5FD2}"/>
          </ac:spMkLst>
        </pc:spChg>
        <pc:spChg chg="add mod">
          <ac:chgData name="Kruti CHANDRASHEKAR" userId="S::kruti.c.2023@mitb.smu.edu.sg::ebccdfe6-6d8e-4bb7-a8da-c7c567cd8be0" providerId="AD" clId="Web-{7468AE1A-31CE-8CD1-F708-A499F3E48036}" dt="2024-06-19T13:11:25.115" v="446" actId="1076"/>
          <ac:spMkLst>
            <pc:docMk/>
            <pc:sldMk cId="1424537479" sldId="312"/>
            <ac:spMk id="7" creationId="{6ED96488-D4DC-83AC-DC93-95150728103E}"/>
          </ac:spMkLst>
        </pc:spChg>
        <pc:spChg chg="add mod">
          <ac:chgData name="Kruti CHANDRASHEKAR" userId="S::kruti.c.2023@mitb.smu.edu.sg::ebccdfe6-6d8e-4bb7-a8da-c7c567cd8be0" providerId="AD" clId="Web-{7468AE1A-31CE-8CD1-F708-A499F3E48036}" dt="2024-06-19T13:11:56.709" v="452" actId="14100"/>
          <ac:spMkLst>
            <pc:docMk/>
            <pc:sldMk cId="1424537479" sldId="312"/>
            <ac:spMk id="17" creationId="{31DB2E4C-87F4-2549-D9C6-727DEFF3B448}"/>
          </ac:spMkLst>
        </pc:spChg>
        <pc:grpChg chg="add mod">
          <ac:chgData name="Kruti CHANDRASHEKAR" userId="S::kruti.c.2023@mitb.smu.edu.sg::ebccdfe6-6d8e-4bb7-a8da-c7c567cd8be0" providerId="AD" clId="Web-{7468AE1A-31CE-8CD1-F708-A499F3E48036}" dt="2024-06-19T13:11:42.396" v="449" actId="14100"/>
          <ac:grpSpMkLst>
            <pc:docMk/>
            <pc:sldMk cId="1424537479" sldId="312"/>
            <ac:grpSpMk id="3" creationId="{7D65575A-73DF-7957-D0B5-CCB7D9B8FA89}"/>
          </ac:grpSpMkLst>
        </pc:grpChg>
        <pc:cxnChg chg="add mod">
          <ac:chgData name="Kruti CHANDRASHEKAR" userId="S::kruti.c.2023@mitb.smu.edu.sg::ebccdfe6-6d8e-4bb7-a8da-c7c567cd8be0" providerId="AD" clId="Web-{7468AE1A-31CE-8CD1-F708-A499F3E48036}" dt="2024-06-19T13:11:37.662" v="448" actId="1076"/>
          <ac:cxnSpMkLst>
            <pc:docMk/>
            <pc:sldMk cId="1424537479" sldId="312"/>
            <ac:cxnSpMk id="13" creationId="{5032D910-F8A5-2658-FB13-36CE9FD24A8D}"/>
          </ac:cxnSpMkLst>
        </pc:cxnChg>
      </pc:sldChg>
      <pc:sldChg chg="modSp">
        <pc:chgData name="Kruti CHANDRASHEKAR" userId="S::kruti.c.2023@mitb.smu.edu.sg::ebccdfe6-6d8e-4bb7-a8da-c7c567cd8be0" providerId="AD" clId="Web-{7468AE1A-31CE-8CD1-F708-A499F3E48036}" dt="2024-06-19T13:10:05.362" v="429" actId="1076"/>
        <pc:sldMkLst>
          <pc:docMk/>
          <pc:sldMk cId="4212514881" sldId="316"/>
        </pc:sldMkLst>
        <pc:spChg chg="mod">
          <ac:chgData name="Kruti CHANDRASHEKAR" userId="S::kruti.c.2023@mitb.smu.edu.sg::ebccdfe6-6d8e-4bb7-a8da-c7c567cd8be0" providerId="AD" clId="Web-{7468AE1A-31CE-8CD1-F708-A499F3E48036}" dt="2024-06-19T13:10:05.362" v="429" actId="1076"/>
          <ac:spMkLst>
            <pc:docMk/>
            <pc:sldMk cId="4212514881" sldId="316"/>
            <ac:spMk id="7" creationId="{DCC91623-3EFF-3048-3A9F-B0E47E288A0F}"/>
          </ac:spMkLst>
        </pc:spChg>
        <pc:picChg chg="mod">
          <ac:chgData name="Kruti CHANDRASHEKAR" userId="S::kruti.c.2023@mitb.smu.edu.sg::ebccdfe6-6d8e-4bb7-a8da-c7c567cd8be0" providerId="AD" clId="Web-{7468AE1A-31CE-8CD1-F708-A499F3E48036}" dt="2024-06-19T13:09:55.690" v="427" actId="1076"/>
          <ac:picMkLst>
            <pc:docMk/>
            <pc:sldMk cId="4212514881" sldId="316"/>
            <ac:picMk id="4" creationId="{220F0BEA-5398-0682-47D6-E243BD222740}"/>
          </ac:picMkLst>
        </pc:picChg>
        <pc:picChg chg="mod">
          <ac:chgData name="Kruti CHANDRASHEKAR" userId="S::kruti.c.2023@mitb.smu.edu.sg::ebccdfe6-6d8e-4bb7-a8da-c7c567cd8be0" providerId="AD" clId="Web-{7468AE1A-31CE-8CD1-F708-A499F3E48036}" dt="2024-06-19T13:10:01.581" v="428" actId="14100"/>
          <ac:picMkLst>
            <pc:docMk/>
            <pc:sldMk cId="4212514881" sldId="316"/>
            <ac:picMk id="6" creationId="{CCBB23F4-CA35-4952-30FA-9E3A79DDEC0D}"/>
          </ac:picMkLst>
        </pc:picChg>
      </pc:sldChg>
      <pc:sldChg chg="modSp">
        <pc:chgData name="Kruti CHANDRASHEKAR" userId="S::kruti.c.2023@mitb.smu.edu.sg::ebccdfe6-6d8e-4bb7-a8da-c7c567cd8be0" providerId="AD" clId="Web-{7468AE1A-31CE-8CD1-F708-A499F3E48036}" dt="2024-06-19T13:09:33.408" v="422"/>
        <pc:sldMkLst>
          <pc:docMk/>
          <pc:sldMk cId="847425788" sldId="323"/>
        </pc:sldMkLst>
        <pc:picChg chg="mod">
          <ac:chgData name="Kruti CHANDRASHEKAR" userId="S::kruti.c.2023@mitb.smu.edu.sg::ebccdfe6-6d8e-4bb7-a8da-c7c567cd8be0" providerId="AD" clId="Web-{7468AE1A-31CE-8CD1-F708-A499F3E48036}" dt="2024-06-19T13:09:33.408" v="422"/>
          <ac:picMkLst>
            <pc:docMk/>
            <pc:sldMk cId="847425788" sldId="323"/>
            <ac:picMk id="11" creationId="{66B4CB92-2049-8E16-83AA-6ECB4404DFC8}"/>
          </ac:picMkLst>
        </pc:picChg>
      </pc:sldChg>
      <pc:sldChg chg="addSp delSp modSp mod modClrScheme chgLayout">
        <pc:chgData name="Kruti CHANDRASHEKAR" userId="S::kruti.c.2023@mitb.smu.edu.sg::ebccdfe6-6d8e-4bb7-a8da-c7c567cd8be0" providerId="AD" clId="Web-{7468AE1A-31CE-8CD1-F708-A499F3E48036}" dt="2024-06-19T12:49:05.195" v="170" actId="1076"/>
        <pc:sldMkLst>
          <pc:docMk/>
          <pc:sldMk cId="874983773" sldId="334"/>
        </pc:sldMkLst>
        <pc:spChg chg="mod">
          <ac:chgData name="Kruti CHANDRASHEKAR" userId="S::kruti.c.2023@mitb.smu.edu.sg::ebccdfe6-6d8e-4bb7-a8da-c7c567cd8be0" providerId="AD" clId="Web-{7468AE1A-31CE-8CD1-F708-A499F3E48036}" dt="2024-06-19T12:49:02.054" v="169" actId="1076"/>
          <ac:spMkLst>
            <pc:docMk/>
            <pc:sldMk cId="874983773" sldId="334"/>
            <ac:spMk id="3" creationId="{8FC7A30D-8CEC-D798-9560-15A8EDD7B247}"/>
          </ac:spMkLst>
        </pc:spChg>
        <pc:spChg chg="mod">
          <ac:chgData name="Kruti CHANDRASHEKAR" userId="S::kruti.c.2023@mitb.smu.edu.sg::ebccdfe6-6d8e-4bb7-a8da-c7c567cd8be0" providerId="AD" clId="Web-{7468AE1A-31CE-8CD1-F708-A499F3E48036}" dt="2024-06-19T12:40:46.694" v="38" actId="1076"/>
          <ac:spMkLst>
            <pc:docMk/>
            <pc:sldMk cId="874983773" sldId="334"/>
            <ac:spMk id="5" creationId="{93F83F9A-CC77-4DCF-CE62-E8CCE2CDF561}"/>
          </ac:spMkLst>
        </pc:spChg>
        <pc:spChg chg="mod ord">
          <ac:chgData name="Kruti CHANDRASHEKAR" userId="S::kruti.c.2023@mitb.smu.edu.sg::ebccdfe6-6d8e-4bb7-a8da-c7c567cd8be0" providerId="AD" clId="Web-{7468AE1A-31CE-8CD1-F708-A499F3E48036}" dt="2024-06-19T12:39:24.503" v="12" actId="1076"/>
          <ac:spMkLst>
            <pc:docMk/>
            <pc:sldMk cId="874983773" sldId="334"/>
            <ac:spMk id="6" creationId="{12FDCDB3-2A88-128D-C124-28DB70E0822C}"/>
          </ac:spMkLst>
        </pc:spChg>
        <pc:spChg chg="del mod">
          <ac:chgData name="Kruti CHANDRASHEKAR" userId="S::kruti.c.2023@mitb.smu.edu.sg::ebccdfe6-6d8e-4bb7-a8da-c7c567cd8be0" providerId="AD" clId="Web-{7468AE1A-31CE-8CD1-F708-A499F3E48036}" dt="2024-06-19T12:41:03.304" v="51"/>
          <ac:spMkLst>
            <pc:docMk/>
            <pc:sldMk cId="874983773" sldId="334"/>
            <ac:spMk id="7" creationId="{2F60D7A7-4F6B-F8F6-B260-431298AA2986}"/>
          </ac:spMkLst>
        </pc:spChg>
        <pc:spChg chg="mod">
          <ac:chgData name="Kruti CHANDRASHEKAR" userId="S::kruti.c.2023@mitb.smu.edu.sg::ebccdfe6-6d8e-4bb7-a8da-c7c567cd8be0" providerId="AD" clId="Web-{7468AE1A-31CE-8CD1-F708-A499F3E48036}" dt="2024-06-19T12:49:05.195" v="170" actId="1076"/>
          <ac:spMkLst>
            <pc:docMk/>
            <pc:sldMk cId="874983773" sldId="334"/>
            <ac:spMk id="8" creationId="{69C589CB-D68B-5F6B-C3D7-D12414054F9F}"/>
          </ac:spMkLst>
        </pc:spChg>
        <pc:spChg chg="add del mod">
          <ac:chgData name="Kruti CHANDRASHEKAR" userId="S::kruti.c.2023@mitb.smu.edu.sg::ebccdfe6-6d8e-4bb7-a8da-c7c567cd8be0" providerId="AD" clId="Web-{7468AE1A-31CE-8CD1-F708-A499F3E48036}" dt="2024-06-19T12:41:12.835" v="53"/>
          <ac:spMkLst>
            <pc:docMk/>
            <pc:sldMk cId="874983773" sldId="334"/>
            <ac:spMk id="9" creationId="{721E6113-69E9-1F04-6A9A-A8B47676F962}"/>
          </ac:spMkLst>
        </pc:spChg>
        <pc:spChg chg="add del mod">
          <ac:chgData name="Kruti CHANDRASHEKAR" userId="S::kruti.c.2023@mitb.smu.edu.sg::ebccdfe6-6d8e-4bb7-a8da-c7c567cd8be0" providerId="AD" clId="Web-{7468AE1A-31CE-8CD1-F708-A499F3E48036}" dt="2024-06-19T12:40:36.396" v="35"/>
          <ac:spMkLst>
            <pc:docMk/>
            <pc:sldMk cId="874983773" sldId="334"/>
            <ac:spMk id="10" creationId="{A75BF5A9-D241-9715-18EA-90C7DC269590}"/>
          </ac:spMkLst>
        </pc:spChg>
        <pc:spChg chg="add mod">
          <ac:chgData name="Kruti CHANDRASHEKAR" userId="S::kruti.c.2023@mitb.smu.edu.sg::ebccdfe6-6d8e-4bb7-a8da-c7c567cd8be0" providerId="AD" clId="Web-{7468AE1A-31CE-8CD1-F708-A499F3E48036}" dt="2024-06-19T12:40:47.053" v="46" actId="1076"/>
          <ac:spMkLst>
            <pc:docMk/>
            <pc:sldMk cId="874983773" sldId="334"/>
            <ac:spMk id="16" creationId="{78F5E3BC-9858-2B9C-93E9-1C6EAC310E27}"/>
          </ac:spMkLst>
        </pc:spChg>
        <pc:picChg chg="del mod">
          <ac:chgData name="Kruti CHANDRASHEKAR" userId="S::kruti.c.2023@mitb.smu.edu.sg::ebccdfe6-6d8e-4bb7-a8da-c7c567cd8be0" providerId="AD" clId="Web-{7468AE1A-31CE-8CD1-F708-A499F3E48036}" dt="2024-06-19T12:42:36.557" v="88"/>
          <ac:picMkLst>
            <pc:docMk/>
            <pc:sldMk cId="874983773" sldId="334"/>
            <ac:picMk id="2" creationId="{C277212F-40D9-1ACB-F0DD-69FBE05F47FF}"/>
          </ac:picMkLst>
        </pc:picChg>
        <pc:picChg chg="del mod">
          <ac:chgData name="Kruti CHANDRASHEKAR" userId="S::kruti.c.2023@mitb.smu.edu.sg::ebccdfe6-6d8e-4bb7-a8da-c7c567cd8be0" providerId="AD" clId="Web-{7468AE1A-31CE-8CD1-F708-A499F3E48036}" dt="2024-06-19T12:40:59.741" v="50"/>
          <ac:picMkLst>
            <pc:docMk/>
            <pc:sldMk cId="874983773" sldId="334"/>
            <ac:picMk id="4" creationId="{1FE16EF0-7CBC-FF41-2FED-1B7320789C69}"/>
          </ac:picMkLst>
        </pc:picChg>
        <pc:picChg chg="add mod">
          <ac:chgData name="Kruti CHANDRASHEKAR" userId="S::kruti.c.2023@mitb.smu.edu.sg::ebccdfe6-6d8e-4bb7-a8da-c7c567cd8be0" providerId="AD" clId="Web-{7468AE1A-31CE-8CD1-F708-A499F3E48036}" dt="2024-06-19T12:48:57.273" v="168" actId="1076"/>
          <ac:picMkLst>
            <pc:docMk/>
            <pc:sldMk cId="874983773" sldId="334"/>
            <ac:picMk id="11" creationId="{017CE240-5CB4-D6F6-88D1-BE512848AF20}"/>
          </ac:picMkLst>
        </pc:picChg>
        <pc:picChg chg="add mod">
          <ac:chgData name="Kruti CHANDRASHEKAR" userId="S::kruti.c.2023@mitb.smu.edu.sg::ebccdfe6-6d8e-4bb7-a8da-c7c567cd8be0" providerId="AD" clId="Web-{7468AE1A-31CE-8CD1-F708-A499F3E48036}" dt="2024-06-19T12:48:52.976" v="165"/>
          <ac:picMkLst>
            <pc:docMk/>
            <pc:sldMk cId="874983773" sldId="334"/>
            <ac:picMk id="12" creationId="{B1723190-ABDC-BEA1-16F5-ADB6A6E8224F}"/>
          </ac:picMkLst>
        </pc:picChg>
        <pc:picChg chg="add del mod">
          <ac:chgData name="Kruti CHANDRASHEKAR" userId="S::kruti.c.2023@mitb.smu.edu.sg::ebccdfe6-6d8e-4bb7-a8da-c7c567cd8be0" providerId="AD" clId="Web-{7468AE1A-31CE-8CD1-F708-A499F3E48036}" dt="2024-06-19T12:43:27.246" v="104"/>
          <ac:picMkLst>
            <pc:docMk/>
            <pc:sldMk cId="874983773" sldId="334"/>
            <ac:picMk id="13" creationId="{ECC034B4-D93E-4E0C-27A2-780967A70587}"/>
          </ac:picMkLst>
        </pc:picChg>
        <pc:picChg chg="add mod">
          <ac:chgData name="Kruti CHANDRASHEKAR" userId="S::kruti.c.2023@mitb.smu.edu.sg::ebccdfe6-6d8e-4bb7-a8da-c7c567cd8be0" providerId="AD" clId="Web-{7468AE1A-31CE-8CD1-F708-A499F3E48036}" dt="2024-06-19T12:48:52.976" v="166"/>
          <ac:picMkLst>
            <pc:docMk/>
            <pc:sldMk cId="874983773" sldId="334"/>
            <ac:picMk id="14" creationId="{58143DFC-EBBA-034D-7852-0A2932569BD7}"/>
          </ac:picMkLst>
        </pc:picChg>
        <pc:picChg chg="add mod">
          <ac:chgData name="Kruti CHANDRASHEKAR" userId="S::kruti.c.2023@mitb.smu.edu.sg::ebccdfe6-6d8e-4bb7-a8da-c7c567cd8be0" providerId="AD" clId="Web-{7468AE1A-31CE-8CD1-F708-A499F3E48036}" dt="2024-06-19T12:48:53.101" v="167"/>
          <ac:picMkLst>
            <pc:docMk/>
            <pc:sldMk cId="874983773" sldId="334"/>
            <ac:picMk id="15" creationId="{23E80BBA-E571-8ADB-7251-AF449C180D6B}"/>
          </ac:picMkLst>
        </pc:picChg>
      </pc:sldChg>
      <pc:sldChg chg="addSp modSp">
        <pc:chgData name="Kruti CHANDRASHEKAR" userId="S::kruti.c.2023@mitb.smu.edu.sg::ebccdfe6-6d8e-4bb7-a8da-c7c567cd8be0" providerId="AD" clId="Web-{7468AE1A-31CE-8CD1-F708-A499F3E48036}" dt="2024-06-19T12:52:47.452" v="217" actId="1076"/>
        <pc:sldMkLst>
          <pc:docMk/>
          <pc:sldMk cId="2433871096" sldId="336"/>
        </pc:sldMkLst>
        <pc:spChg chg="add mod">
          <ac:chgData name="Kruti CHANDRASHEKAR" userId="S::kruti.c.2023@mitb.smu.edu.sg::ebccdfe6-6d8e-4bb7-a8da-c7c567cd8be0" providerId="AD" clId="Web-{7468AE1A-31CE-8CD1-F708-A499F3E48036}" dt="2024-06-19T12:52:47.452" v="217" actId="1076"/>
          <ac:spMkLst>
            <pc:docMk/>
            <pc:sldMk cId="2433871096" sldId="336"/>
            <ac:spMk id="4" creationId="{AFF08DB0-D0F3-A706-308B-E6580B6389FB}"/>
          </ac:spMkLst>
        </pc:spChg>
        <pc:picChg chg="mod">
          <ac:chgData name="Kruti CHANDRASHEKAR" userId="S::kruti.c.2023@mitb.smu.edu.sg::ebccdfe6-6d8e-4bb7-a8da-c7c567cd8be0" providerId="AD" clId="Web-{7468AE1A-31CE-8CD1-F708-A499F3E48036}" dt="2024-06-19T12:52:43.452" v="216" actId="1076"/>
          <ac:picMkLst>
            <pc:docMk/>
            <pc:sldMk cId="2433871096" sldId="336"/>
            <ac:picMk id="3" creationId="{DBC08255-0DF6-103B-EC96-BF6574B8C504}"/>
          </ac:picMkLst>
        </pc:picChg>
      </pc:sldChg>
      <pc:sldChg chg="modSp">
        <pc:chgData name="Kruti CHANDRASHEKAR" userId="S::kruti.c.2023@mitb.smu.edu.sg::ebccdfe6-6d8e-4bb7-a8da-c7c567cd8be0" providerId="AD" clId="Web-{7468AE1A-31CE-8CD1-F708-A499F3E48036}" dt="2024-06-19T12:51:04.089" v="210"/>
        <pc:sldMkLst>
          <pc:docMk/>
          <pc:sldMk cId="922882710" sldId="337"/>
        </pc:sldMkLst>
        <pc:spChg chg="mod">
          <ac:chgData name="Kruti CHANDRASHEKAR" userId="S::kruti.c.2023@mitb.smu.edu.sg::ebccdfe6-6d8e-4bb7-a8da-c7c567cd8be0" providerId="AD" clId="Web-{7468AE1A-31CE-8CD1-F708-A499F3E48036}" dt="2024-06-19T12:51:03.949" v="207"/>
          <ac:spMkLst>
            <pc:docMk/>
            <pc:sldMk cId="922882710" sldId="337"/>
            <ac:spMk id="7" creationId="{0FFE40DE-D448-750F-6450-9FE363008D41}"/>
          </ac:spMkLst>
        </pc:spChg>
        <pc:spChg chg="mod">
          <ac:chgData name="Kruti CHANDRASHEKAR" userId="S::kruti.c.2023@mitb.smu.edu.sg::ebccdfe6-6d8e-4bb7-a8da-c7c567cd8be0" providerId="AD" clId="Web-{7468AE1A-31CE-8CD1-F708-A499F3E48036}" dt="2024-06-19T12:51:03.949" v="208"/>
          <ac:spMkLst>
            <pc:docMk/>
            <pc:sldMk cId="922882710" sldId="337"/>
            <ac:spMk id="8" creationId="{D30C94E0-C58F-5698-BE0C-AEFE7242DED4}"/>
          </ac:spMkLst>
        </pc:spChg>
        <pc:picChg chg="mod">
          <ac:chgData name="Kruti CHANDRASHEKAR" userId="S::kruti.c.2023@mitb.smu.edu.sg::ebccdfe6-6d8e-4bb7-a8da-c7c567cd8be0" providerId="AD" clId="Web-{7468AE1A-31CE-8CD1-F708-A499F3E48036}" dt="2024-06-19T12:51:03.949" v="204"/>
          <ac:picMkLst>
            <pc:docMk/>
            <pc:sldMk cId="922882710" sldId="337"/>
            <ac:picMk id="2" creationId="{A20910A5-7E71-074A-3FB3-A535785B4F78}"/>
          </ac:picMkLst>
        </pc:picChg>
        <pc:picChg chg="mod">
          <ac:chgData name="Kruti CHANDRASHEKAR" userId="S::kruti.c.2023@mitb.smu.edu.sg::ebccdfe6-6d8e-4bb7-a8da-c7c567cd8be0" providerId="AD" clId="Web-{7468AE1A-31CE-8CD1-F708-A499F3E48036}" dt="2024-06-19T12:51:03.949" v="205"/>
          <ac:picMkLst>
            <pc:docMk/>
            <pc:sldMk cId="922882710" sldId="337"/>
            <ac:picMk id="3" creationId="{1C6B8A6E-3F51-28AF-C3CA-210E3DC88D4C}"/>
          </ac:picMkLst>
        </pc:picChg>
        <pc:picChg chg="mod">
          <ac:chgData name="Kruti CHANDRASHEKAR" userId="S::kruti.c.2023@mitb.smu.edu.sg::ebccdfe6-6d8e-4bb7-a8da-c7c567cd8be0" providerId="AD" clId="Web-{7468AE1A-31CE-8CD1-F708-A499F3E48036}" dt="2024-06-19T12:51:03.949" v="206"/>
          <ac:picMkLst>
            <pc:docMk/>
            <pc:sldMk cId="922882710" sldId="337"/>
            <ac:picMk id="5" creationId="{FA3169C2-DC78-3DD2-9C66-5AA8A5718FE3}"/>
          </ac:picMkLst>
        </pc:picChg>
        <pc:cxnChg chg="mod">
          <ac:chgData name="Kruti CHANDRASHEKAR" userId="S::kruti.c.2023@mitb.smu.edu.sg::ebccdfe6-6d8e-4bb7-a8da-c7c567cd8be0" providerId="AD" clId="Web-{7468AE1A-31CE-8CD1-F708-A499F3E48036}" dt="2024-06-19T12:51:03.949" v="209"/>
          <ac:cxnSpMkLst>
            <pc:docMk/>
            <pc:sldMk cId="922882710" sldId="337"/>
            <ac:cxnSpMk id="10" creationId="{F37CF4D7-E5D1-67D1-E67F-131A8DE55BC8}"/>
          </ac:cxnSpMkLst>
        </pc:cxnChg>
        <pc:cxnChg chg="mod">
          <ac:chgData name="Kruti CHANDRASHEKAR" userId="S::kruti.c.2023@mitb.smu.edu.sg::ebccdfe6-6d8e-4bb7-a8da-c7c567cd8be0" providerId="AD" clId="Web-{7468AE1A-31CE-8CD1-F708-A499F3E48036}" dt="2024-06-19T12:51:04.089" v="210"/>
          <ac:cxnSpMkLst>
            <pc:docMk/>
            <pc:sldMk cId="922882710" sldId="337"/>
            <ac:cxnSpMk id="18" creationId="{CB926F47-D7D1-FCEA-6245-372A3CAFFEFA}"/>
          </ac:cxnSpMkLst>
        </pc:cxnChg>
      </pc:sldChg>
      <pc:sldChg chg="modSp">
        <pc:chgData name="Kruti CHANDRASHEKAR" userId="S::kruti.c.2023@mitb.smu.edu.sg::ebccdfe6-6d8e-4bb7-a8da-c7c567cd8be0" providerId="AD" clId="Web-{7468AE1A-31CE-8CD1-F708-A499F3E48036}" dt="2024-06-19T12:54:30.612" v="239" actId="1076"/>
        <pc:sldMkLst>
          <pc:docMk/>
          <pc:sldMk cId="2981367505" sldId="338"/>
        </pc:sldMkLst>
        <pc:spChg chg="mod">
          <ac:chgData name="Kruti CHANDRASHEKAR" userId="S::kruti.c.2023@mitb.smu.edu.sg::ebccdfe6-6d8e-4bb7-a8da-c7c567cd8be0" providerId="AD" clId="Web-{7468AE1A-31CE-8CD1-F708-A499F3E48036}" dt="2024-06-19T12:54:30.612" v="239" actId="1076"/>
          <ac:spMkLst>
            <pc:docMk/>
            <pc:sldMk cId="2981367505" sldId="338"/>
            <ac:spMk id="4" creationId="{4CE0F608-78CF-BE1F-B9E9-7B8099D9636D}"/>
          </ac:spMkLst>
        </pc:spChg>
        <pc:spChg chg="mod">
          <ac:chgData name="Kruti CHANDRASHEKAR" userId="S::kruti.c.2023@mitb.smu.edu.sg::ebccdfe6-6d8e-4bb7-a8da-c7c567cd8be0" providerId="AD" clId="Web-{7468AE1A-31CE-8CD1-F708-A499F3E48036}" dt="2024-06-19T12:54:18.736" v="235" actId="20577"/>
          <ac:spMkLst>
            <pc:docMk/>
            <pc:sldMk cId="2981367505" sldId="338"/>
            <ac:spMk id="12" creationId="{E7422F87-DEBB-4594-7147-7193A9509BC1}"/>
          </ac:spMkLst>
        </pc:spChg>
        <pc:picChg chg="mod">
          <ac:chgData name="Kruti CHANDRASHEKAR" userId="S::kruti.c.2023@mitb.smu.edu.sg::ebccdfe6-6d8e-4bb7-a8da-c7c567cd8be0" providerId="AD" clId="Web-{7468AE1A-31CE-8CD1-F708-A499F3E48036}" dt="2024-06-19T12:54:00.830" v="229" actId="1076"/>
          <ac:picMkLst>
            <pc:docMk/>
            <pc:sldMk cId="2981367505" sldId="338"/>
            <ac:picMk id="2" creationId="{BFA06C50-061A-7B04-8746-ED99C02FBCCD}"/>
          </ac:picMkLst>
        </pc:picChg>
        <pc:picChg chg="mod">
          <ac:chgData name="Kruti CHANDRASHEKAR" userId="S::kruti.c.2023@mitb.smu.edu.sg::ebccdfe6-6d8e-4bb7-a8da-c7c567cd8be0" providerId="AD" clId="Web-{7468AE1A-31CE-8CD1-F708-A499F3E48036}" dt="2024-06-19T12:53:49.767" v="225" actId="1076"/>
          <ac:picMkLst>
            <pc:docMk/>
            <pc:sldMk cId="2981367505" sldId="338"/>
            <ac:picMk id="3" creationId="{F88A4EF0-19C8-0AE6-258F-537476E92CF0}"/>
          </ac:picMkLst>
        </pc:picChg>
      </pc:sldChg>
      <pc:sldChg chg="modSp del mod setBg modClrScheme chgLayout">
        <pc:chgData name="Kruti CHANDRASHEKAR" userId="S::kruti.c.2023@mitb.smu.edu.sg::ebccdfe6-6d8e-4bb7-a8da-c7c567cd8be0" providerId="AD" clId="Web-{7468AE1A-31CE-8CD1-F708-A499F3E48036}" dt="2024-06-19T12:57:34.821" v="281"/>
        <pc:sldMkLst>
          <pc:docMk/>
          <pc:sldMk cId="2465754347" sldId="360"/>
        </pc:sldMkLst>
        <pc:spChg chg="mod">
          <ac:chgData name="Kruti CHANDRASHEKAR" userId="S::kruti.c.2023@mitb.smu.edu.sg::ebccdfe6-6d8e-4bb7-a8da-c7c567cd8be0" providerId="AD" clId="Web-{7468AE1A-31CE-8CD1-F708-A499F3E48036}" dt="2024-06-19T12:55:46.646" v="254" actId="1076"/>
          <ac:spMkLst>
            <pc:docMk/>
            <pc:sldMk cId="2465754347" sldId="360"/>
            <ac:spMk id="3" creationId="{583BE0ED-0087-F037-24E4-F815687572C1}"/>
          </ac:spMkLst>
        </pc:spChg>
        <pc:grpChg chg="mod">
          <ac:chgData name="Kruti CHANDRASHEKAR" userId="S::kruti.c.2023@mitb.smu.edu.sg::ebccdfe6-6d8e-4bb7-a8da-c7c567cd8be0" providerId="AD" clId="Web-{7468AE1A-31CE-8CD1-F708-A499F3E48036}" dt="2024-06-19T12:57:27.743" v="280" actId="1076"/>
          <ac:grpSpMkLst>
            <pc:docMk/>
            <pc:sldMk cId="2465754347" sldId="360"/>
            <ac:grpSpMk id="20" creationId="{928C2DD0-C795-AD6C-4EE9-5AC0802010E6}"/>
          </ac:grpSpMkLst>
        </pc:grpChg>
      </pc:sldChg>
      <pc:sldChg chg="modSp mod setBg modClrScheme chgLayout">
        <pc:chgData name="Kruti CHANDRASHEKAR" userId="S::kruti.c.2023@mitb.smu.edu.sg::ebccdfe6-6d8e-4bb7-a8da-c7c567cd8be0" providerId="AD" clId="Web-{7468AE1A-31CE-8CD1-F708-A499F3E48036}" dt="2024-06-19T13:00:17.233" v="339" actId="1076"/>
        <pc:sldMkLst>
          <pc:docMk/>
          <pc:sldMk cId="1148487301" sldId="361"/>
        </pc:sldMkLst>
        <pc:spChg chg="mod">
          <ac:chgData name="Kruti CHANDRASHEKAR" userId="S::kruti.c.2023@mitb.smu.edu.sg::ebccdfe6-6d8e-4bb7-a8da-c7c567cd8be0" providerId="AD" clId="Web-{7468AE1A-31CE-8CD1-F708-A499F3E48036}" dt="2024-06-19T13:00:17.233" v="339" actId="1076"/>
          <ac:spMkLst>
            <pc:docMk/>
            <pc:sldMk cId="1148487301" sldId="361"/>
            <ac:spMk id="2" creationId="{DC162CFA-E5FA-DF41-F5AD-36693D490651}"/>
          </ac:spMkLst>
        </pc:spChg>
        <pc:spChg chg="mod">
          <ac:chgData name="Kruti CHANDRASHEKAR" userId="S::kruti.c.2023@mitb.smu.edu.sg::ebccdfe6-6d8e-4bb7-a8da-c7c567cd8be0" providerId="AD" clId="Web-{7468AE1A-31CE-8CD1-F708-A499F3E48036}" dt="2024-06-19T12:59:35.575" v="328" actId="20577"/>
          <ac:spMkLst>
            <pc:docMk/>
            <pc:sldMk cId="1148487301" sldId="361"/>
            <ac:spMk id="4" creationId="{4A3EF7F4-C068-37FD-430B-D7E7BEAAE661}"/>
          </ac:spMkLst>
        </pc:spChg>
      </pc:sldChg>
      <pc:sldChg chg="modSp mod setBg modClrScheme chgLayout">
        <pc:chgData name="Kruti CHANDRASHEKAR" userId="S::kruti.c.2023@mitb.smu.edu.sg::ebccdfe6-6d8e-4bb7-a8da-c7c567cd8be0" providerId="AD" clId="Web-{7468AE1A-31CE-8CD1-F708-A499F3E48036}" dt="2024-06-19T13:01:20.954" v="345"/>
        <pc:sldMkLst>
          <pc:docMk/>
          <pc:sldMk cId="3649075341" sldId="362"/>
        </pc:sldMkLst>
        <pc:spChg chg="mod">
          <ac:chgData name="Kruti CHANDRASHEKAR" userId="S::kruti.c.2023@mitb.smu.edu.sg::ebccdfe6-6d8e-4bb7-a8da-c7c567cd8be0" providerId="AD" clId="Web-{7468AE1A-31CE-8CD1-F708-A499F3E48036}" dt="2024-06-19T13:01:14.516" v="343" actId="20577"/>
          <ac:spMkLst>
            <pc:docMk/>
            <pc:sldMk cId="3649075341" sldId="362"/>
            <ac:spMk id="3" creationId="{4748E2F9-CA22-19D8-2A2F-69B068F0E24C}"/>
          </ac:spMkLst>
        </pc:spChg>
        <pc:spChg chg="mod">
          <ac:chgData name="Kruti CHANDRASHEKAR" userId="S::kruti.c.2023@mitb.smu.edu.sg::ebccdfe6-6d8e-4bb7-a8da-c7c567cd8be0" providerId="AD" clId="Web-{7468AE1A-31CE-8CD1-F708-A499F3E48036}" dt="2024-06-19T13:01:20.954" v="345"/>
          <ac:spMkLst>
            <pc:docMk/>
            <pc:sldMk cId="3649075341" sldId="362"/>
            <ac:spMk id="5" creationId="{96B28BCB-266C-826C-135E-F4FDF8B0C4F6}"/>
          </ac:spMkLst>
        </pc:spChg>
      </pc:sldChg>
      <pc:sldChg chg="modSp mod ord setBg modClrScheme delCm chgLayout">
        <pc:chgData name="Kruti CHANDRASHEKAR" userId="S::kruti.c.2023@mitb.smu.edu.sg::ebccdfe6-6d8e-4bb7-a8da-c7c567cd8be0" providerId="AD" clId="Web-{7468AE1A-31CE-8CD1-F708-A499F3E48036}" dt="2024-06-19T13:08:37.328" v="411"/>
        <pc:sldMkLst>
          <pc:docMk/>
          <pc:sldMk cId="3913218981" sldId="364"/>
        </pc:sldMkLst>
        <pc:spChg chg="mod">
          <ac:chgData name="Kruti CHANDRASHEKAR" userId="S::kruti.c.2023@mitb.smu.edu.sg::ebccdfe6-6d8e-4bb7-a8da-c7c567cd8be0" providerId="AD" clId="Web-{7468AE1A-31CE-8CD1-F708-A499F3E48036}" dt="2024-06-19T13:06:51.043" v="393" actId="1076"/>
          <ac:spMkLst>
            <pc:docMk/>
            <pc:sldMk cId="3913218981" sldId="364"/>
            <ac:spMk id="3" creationId="{53762D00-96B8-8163-124B-113C2B93C209}"/>
          </ac:spMkLst>
        </pc:spChg>
        <pc:spChg chg="mod">
          <ac:chgData name="Kruti CHANDRASHEKAR" userId="S::kruti.c.2023@mitb.smu.edu.sg::ebccdfe6-6d8e-4bb7-a8da-c7c567cd8be0" providerId="AD" clId="Web-{7468AE1A-31CE-8CD1-F708-A499F3E48036}" dt="2024-06-19T13:08:00.717" v="407" actId="1076"/>
          <ac:spMkLst>
            <pc:docMk/>
            <pc:sldMk cId="3913218981" sldId="364"/>
            <ac:spMk id="8" creationId="{5ACF6252-CF0D-0D1B-6FBC-CD5D9379B631}"/>
          </ac:spMkLst>
        </pc:spChg>
        <pc:extLst>
          <p:ext xmlns:p="http://schemas.openxmlformats.org/presentationml/2006/main" uri="{D6D511B9-2390-475A-947B-AFAB55BFBCF1}">
            <pc226:cmChg xmlns:pc226="http://schemas.microsoft.com/office/powerpoint/2022/06/main/command" chg="del">
              <pc226:chgData name="Kruti CHANDRASHEKAR" userId="S::kruti.c.2023@mitb.smu.edu.sg::ebccdfe6-6d8e-4bb7-a8da-c7c567cd8be0" providerId="AD" clId="Web-{7468AE1A-31CE-8CD1-F708-A499F3E48036}" dt="2024-06-19T13:08:37.328" v="411"/>
              <pc2:cmMkLst xmlns:pc2="http://schemas.microsoft.com/office/powerpoint/2019/9/main/command">
                <pc:docMk/>
                <pc:sldMk cId="3913218981" sldId="364"/>
                <pc2:cmMk id="{ACBE7CA9-06B1-4F7E-9169-AC0F52190E36}"/>
              </pc2:cmMkLst>
            </pc226:cmChg>
          </p:ext>
        </pc:extLst>
      </pc:sldChg>
      <pc:sldChg chg="addSp delSp modSp add mod replId modClrScheme chgLayout">
        <pc:chgData name="Kruti CHANDRASHEKAR" userId="S::kruti.c.2023@mitb.smu.edu.sg::ebccdfe6-6d8e-4bb7-a8da-c7c567cd8be0" providerId="AD" clId="Web-{7468AE1A-31CE-8CD1-F708-A499F3E48036}" dt="2024-06-19T12:50:51.620" v="189" actId="20577"/>
        <pc:sldMkLst>
          <pc:docMk/>
          <pc:sldMk cId="446339302" sldId="366"/>
        </pc:sldMkLst>
        <pc:spChg chg="del">
          <ac:chgData name="Kruti CHANDRASHEKAR" userId="S::kruti.c.2023@mitb.smu.edu.sg::ebccdfe6-6d8e-4bb7-a8da-c7c567cd8be0" providerId="AD" clId="Web-{7468AE1A-31CE-8CD1-F708-A499F3E48036}" dt="2024-06-19T12:40:06.911" v="28"/>
          <ac:spMkLst>
            <pc:docMk/>
            <pc:sldMk cId="446339302" sldId="366"/>
            <ac:spMk id="3" creationId="{8FC7A30D-8CEC-D798-9560-15A8EDD7B247}"/>
          </ac:spMkLst>
        </pc:spChg>
        <pc:spChg chg="del">
          <ac:chgData name="Kruti CHANDRASHEKAR" userId="S::kruti.c.2023@mitb.smu.edu.sg::ebccdfe6-6d8e-4bb7-a8da-c7c567cd8be0" providerId="AD" clId="Web-{7468AE1A-31CE-8CD1-F708-A499F3E48036}" dt="2024-06-19T12:40:06.911" v="26"/>
          <ac:spMkLst>
            <pc:docMk/>
            <pc:sldMk cId="446339302" sldId="366"/>
            <ac:spMk id="5" creationId="{93F83F9A-CC77-4DCF-CE62-E8CCE2CDF561}"/>
          </ac:spMkLst>
        </pc:spChg>
        <pc:spChg chg="del">
          <ac:chgData name="Kruti CHANDRASHEKAR" userId="S::kruti.c.2023@mitb.smu.edu.sg::ebccdfe6-6d8e-4bb7-a8da-c7c567cd8be0" providerId="AD" clId="Web-{7468AE1A-31CE-8CD1-F708-A499F3E48036}" dt="2024-06-19T12:40:06.958" v="30"/>
          <ac:spMkLst>
            <pc:docMk/>
            <pc:sldMk cId="446339302" sldId="366"/>
            <ac:spMk id="6" creationId="{12FDCDB3-2A88-128D-C124-28DB70E0822C}"/>
          </ac:spMkLst>
        </pc:spChg>
        <pc:spChg chg="del">
          <ac:chgData name="Kruti CHANDRASHEKAR" userId="S::kruti.c.2023@mitb.smu.edu.sg::ebccdfe6-6d8e-4bb7-a8da-c7c567cd8be0" providerId="AD" clId="Web-{7468AE1A-31CE-8CD1-F708-A499F3E48036}" dt="2024-06-19T12:40:06.911" v="25"/>
          <ac:spMkLst>
            <pc:docMk/>
            <pc:sldMk cId="446339302" sldId="366"/>
            <ac:spMk id="7" creationId="{2F60D7A7-4F6B-F8F6-B260-431298AA2986}"/>
          </ac:spMkLst>
        </pc:spChg>
        <pc:spChg chg="del">
          <ac:chgData name="Kruti CHANDRASHEKAR" userId="S::kruti.c.2023@mitb.smu.edu.sg::ebccdfe6-6d8e-4bb7-a8da-c7c567cd8be0" providerId="AD" clId="Web-{7468AE1A-31CE-8CD1-F708-A499F3E48036}" dt="2024-06-19T12:40:06.911" v="24"/>
          <ac:spMkLst>
            <pc:docMk/>
            <pc:sldMk cId="446339302" sldId="366"/>
            <ac:spMk id="8" creationId="{69C589CB-D68B-5F6B-C3D7-D12414054F9F}"/>
          </ac:spMkLst>
        </pc:spChg>
        <pc:spChg chg="del">
          <ac:chgData name="Kruti CHANDRASHEKAR" userId="S::kruti.c.2023@mitb.smu.edu.sg::ebccdfe6-6d8e-4bb7-a8da-c7c567cd8be0" providerId="AD" clId="Web-{7468AE1A-31CE-8CD1-F708-A499F3E48036}" dt="2024-06-19T12:40:06.911" v="23"/>
          <ac:spMkLst>
            <pc:docMk/>
            <pc:sldMk cId="446339302" sldId="366"/>
            <ac:spMk id="9" creationId="{721E6113-69E9-1F04-6A9A-A8B47676F962}"/>
          </ac:spMkLst>
        </pc:spChg>
        <pc:spChg chg="del">
          <ac:chgData name="Kruti CHANDRASHEKAR" userId="S::kruti.c.2023@mitb.smu.edu.sg::ebccdfe6-6d8e-4bb7-a8da-c7c567cd8be0" providerId="AD" clId="Web-{7468AE1A-31CE-8CD1-F708-A499F3E48036}" dt="2024-06-19T12:40:06.911" v="22"/>
          <ac:spMkLst>
            <pc:docMk/>
            <pc:sldMk cId="446339302" sldId="366"/>
            <ac:spMk id="10" creationId="{A75BF5A9-D241-9715-18EA-90C7DC269590}"/>
          </ac:spMkLst>
        </pc:spChg>
        <pc:spChg chg="del">
          <ac:chgData name="Kruti CHANDRASHEKAR" userId="S::kruti.c.2023@mitb.smu.edu.sg::ebccdfe6-6d8e-4bb7-a8da-c7c567cd8be0" providerId="AD" clId="Web-{7468AE1A-31CE-8CD1-F708-A499F3E48036}" dt="2024-06-19T12:40:06.895" v="17"/>
          <ac:spMkLst>
            <pc:docMk/>
            <pc:sldMk cId="446339302" sldId="366"/>
            <ac:spMk id="16" creationId="{78F5E3BC-9858-2B9C-93E9-1C6EAC310E27}"/>
          </ac:spMkLst>
        </pc:spChg>
        <pc:spChg chg="add del mod">
          <ac:chgData name="Kruti CHANDRASHEKAR" userId="S::kruti.c.2023@mitb.smu.edu.sg::ebccdfe6-6d8e-4bb7-a8da-c7c567cd8be0" providerId="AD" clId="Web-{7468AE1A-31CE-8CD1-F708-A499F3E48036}" dt="2024-06-19T12:40:23.021" v="32"/>
          <ac:spMkLst>
            <pc:docMk/>
            <pc:sldMk cId="446339302" sldId="366"/>
            <ac:spMk id="18" creationId="{E744D818-047C-474D-7D00-898D7001105A}"/>
          </ac:spMkLst>
        </pc:spChg>
        <pc:spChg chg="add mod">
          <ac:chgData name="Kruti CHANDRASHEKAR" userId="S::kruti.c.2023@mitb.smu.edu.sg::ebccdfe6-6d8e-4bb7-a8da-c7c567cd8be0" providerId="AD" clId="Web-{7468AE1A-31CE-8CD1-F708-A499F3E48036}" dt="2024-06-19T12:50:51.620" v="189" actId="20577"/>
          <ac:spMkLst>
            <pc:docMk/>
            <pc:sldMk cId="446339302" sldId="366"/>
            <ac:spMk id="20" creationId="{3CA12661-9173-E516-4F4B-9A8EAC290452}"/>
          </ac:spMkLst>
        </pc:spChg>
        <pc:spChg chg="add mod">
          <ac:chgData name="Kruti CHANDRASHEKAR" userId="S::kruti.c.2023@mitb.smu.edu.sg::ebccdfe6-6d8e-4bb7-a8da-c7c567cd8be0" providerId="AD" clId="Web-{7468AE1A-31CE-8CD1-F708-A499F3E48036}" dt="2024-06-19T12:47:26.426" v="159" actId="20577"/>
          <ac:spMkLst>
            <pc:docMk/>
            <pc:sldMk cId="446339302" sldId="366"/>
            <ac:spMk id="23" creationId="{78F5E3BC-9858-2B9C-93E9-1C6EAC310E27}"/>
          </ac:spMkLst>
        </pc:spChg>
        <pc:picChg chg="del">
          <ac:chgData name="Kruti CHANDRASHEKAR" userId="S::kruti.c.2023@mitb.smu.edu.sg::ebccdfe6-6d8e-4bb7-a8da-c7c567cd8be0" providerId="AD" clId="Web-{7468AE1A-31CE-8CD1-F708-A499F3E48036}" dt="2024-06-19T12:40:06.911" v="29"/>
          <ac:picMkLst>
            <pc:docMk/>
            <pc:sldMk cId="446339302" sldId="366"/>
            <ac:picMk id="2" creationId="{C277212F-40D9-1ACB-F0DD-69FBE05F47FF}"/>
          </ac:picMkLst>
        </pc:picChg>
        <pc:picChg chg="del">
          <ac:chgData name="Kruti CHANDRASHEKAR" userId="S::kruti.c.2023@mitb.smu.edu.sg::ebccdfe6-6d8e-4bb7-a8da-c7c567cd8be0" providerId="AD" clId="Web-{7468AE1A-31CE-8CD1-F708-A499F3E48036}" dt="2024-06-19T12:40:06.911" v="27"/>
          <ac:picMkLst>
            <pc:docMk/>
            <pc:sldMk cId="446339302" sldId="366"/>
            <ac:picMk id="4" creationId="{1FE16EF0-7CBC-FF41-2FED-1B7320789C69}"/>
          </ac:picMkLst>
        </pc:picChg>
        <pc:picChg chg="del">
          <ac:chgData name="Kruti CHANDRASHEKAR" userId="S::kruti.c.2023@mitb.smu.edu.sg::ebccdfe6-6d8e-4bb7-a8da-c7c567cd8be0" providerId="AD" clId="Web-{7468AE1A-31CE-8CD1-F708-A499F3E48036}" dt="2024-06-19T12:40:06.911" v="21"/>
          <ac:picMkLst>
            <pc:docMk/>
            <pc:sldMk cId="446339302" sldId="366"/>
            <ac:picMk id="11" creationId="{017CE240-5CB4-D6F6-88D1-BE512848AF20}"/>
          </ac:picMkLst>
        </pc:picChg>
        <pc:picChg chg="del">
          <ac:chgData name="Kruti CHANDRASHEKAR" userId="S::kruti.c.2023@mitb.smu.edu.sg::ebccdfe6-6d8e-4bb7-a8da-c7c567cd8be0" providerId="AD" clId="Web-{7468AE1A-31CE-8CD1-F708-A499F3E48036}" dt="2024-06-19T12:40:09.020" v="31"/>
          <ac:picMkLst>
            <pc:docMk/>
            <pc:sldMk cId="446339302" sldId="366"/>
            <ac:picMk id="12" creationId="{B1723190-ABDC-BEA1-16F5-ADB6A6E8224F}"/>
          </ac:picMkLst>
        </pc:picChg>
        <pc:picChg chg="del">
          <ac:chgData name="Kruti CHANDRASHEKAR" userId="S::kruti.c.2023@mitb.smu.edu.sg::ebccdfe6-6d8e-4bb7-a8da-c7c567cd8be0" providerId="AD" clId="Web-{7468AE1A-31CE-8CD1-F708-A499F3E48036}" dt="2024-06-19T12:40:06.911" v="20"/>
          <ac:picMkLst>
            <pc:docMk/>
            <pc:sldMk cId="446339302" sldId="366"/>
            <ac:picMk id="13" creationId="{ECC034B4-D93E-4E0C-27A2-780967A70587}"/>
          </ac:picMkLst>
        </pc:picChg>
        <pc:picChg chg="del">
          <ac:chgData name="Kruti CHANDRASHEKAR" userId="S::kruti.c.2023@mitb.smu.edu.sg::ebccdfe6-6d8e-4bb7-a8da-c7c567cd8be0" providerId="AD" clId="Web-{7468AE1A-31CE-8CD1-F708-A499F3E48036}" dt="2024-06-19T12:40:06.911" v="19"/>
          <ac:picMkLst>
            <pc:docMk/>
            <pc:sldMk cId="446339302" sldId="366"/>
            <ac:picMk id="14" creationId="{58143DFC-EBBA-034D-7852-0A2932569BD7}"/>
          </ac:picMkLst>
        </pc:picChg>
        <pc:picChg chg="del">
          <ac:chgData name="Kruti CHANDRASHEKAR" userId="S::kruti.c.2023@mitb.smu.edu.sg::ebccdfe6-6d8e-4bb7-a8da-c7c567cd8be0" providerId="AD" clId="Web-{7468AE1A-31CE-8CD1-F708-A499F3E48036}" dt="2024-06-19T12:40:06.911" v="18"/>
          <ac:picMkLst>
            <pc:docMk/>
            <pc:sldMk cId="446339302" sldId="366"/>
            <ac:picMk id="15" creationId="{23E80BBA-E571-8ADB-7251-AF449C180D6B}"/>
          </ac:picMkLst>
        </pc:picChg>
        <pc:picChg chg="add mod">
          <ac:chgData name="Kruti CHANDRASHEKAR" userId="S::kruti.c.2023@mitb.smu.edu.sg::ebccdfe6-6d8e-4bb7-a8da-c7c567cd8be0" providerId="AD" clId="Web-{7468AE1A-31CE-8CD1-F708-A499F3E48036}" dt="2024-06-19T12:49:12.336" v="171"/>
          <ac:picMkLst>
            <pc:docMk/>
            <pc:sldMk cId="446339302" sldId="366"/>
            <ac:picMk id="22" creationId="{3A1C11BC-4730-FF11-8FC3-78DA8B591DDF}"/>
          </ac:picMkLst>
        </pc:picChg>
      </pc:sldChg>
      <pc:sldChg chg="addSp delSp modSp add mod replId modClrScheme chgLayout">
        <pc:chgData name="Kruti CHANDRASHEKAR" userId="S::kruti.c.2023@mitb.smu.edu.sg::ebccdfe6-6d8e-4bb7-a8da-c7c567cd8be0" providerId="AD" clId="Web-{7468AE1A-31CE-8CD1-F708-A499F3E48036}" dt="2024-06-19T12:58:30.057" v="320" actId="1076"/>
        <pc:sldMkLst>
          <pc:docMk/>
          <pc:sldMk cId="3165982893" sldId="367"/>
        </pc:sldMkLst>
        <pc:spChg chg="del">
          <ac:chgData name="Kruti CHANDRASHEKAR" userId="S::kruti.c.2023@mitb.smu.edu.sg::ebccdfe6-6d8e-4bb7-a8da-c7c567cd8be0" providerId="AD" clId="Web-{7468AE1A-31CE-8CD1-F708-A499F3E48036}" dt="2024-06-19T12:55:02.394" v="243"/>
          <ac:spMkLst>
            <pc:docMk/>
            <pc:sldMk cId="3165982893" sldId="367"/>
            <ac:spMk id="4" creationId="{4CE0F608-78CF-BE1F-B9E9-7B8099D9636D}"/>
          </ac:spMkLst>
        </pc:spChg>
        <pc:spChg chg="add del mod ord">
          <ac:chgData name="Kruti CHANDRASHEKAR" userId="S::kruti.c.2023@mitb.smu.edu.sg::ebccdfe6-6d8e-4bb7-a8da-c7c567cd8be0" providerId="AD" clId="Web-{7468AE1A-31CE-8CD1-F708-A499F3E48036}" dt="2024-06-19T12:57:22.461" v="279"/>
          <ac:spMkLst>
            <pc:docMk/>
            <pc:sldMk cId="3165982893" sldId="367"/>
            <ac:spMk id="6" creationId="{12FDCDB3-2A88-128D-C124-28DB70E0822C}"/>
          </ac:spMkLst>
        </pc:spChg>
        <pc:spChg chg="mod">
          <ac:chgData name="Kruti CHANDRASHEKAR" userId="S::kruti.c.2023@mitb.smu.edu.sg::ebccdfe6-6d8e-4bb7-a8da-c7c567cd8be0" providerId="AD" clId="Web-{7468AE1A-31CE-8CD1-F708-A499F3E48036}" dt="2024-06-19T12:58:26.026" v="319" actId="1076"/>
          <ac:spMkLst>
            <pc:docMk/>
            <pc:sldMk cId="3165982893" sldId="367"/>
            <ac:spMk id="10" creationId="{7826E3F9-8DAC-31C6-C16A-53B868DDA801}"/>
          </ac:spMkLst>
        </pc:spChg>
        <pc:spChg chg="del">
          <ac:chgData name="Kruti CHANDRASHEKAR" userId="S::kruti.c.2023@mitb.smu.edu.sg::ebccdfe6-6d8e-4bb7-a8da-c7c567cd8be0" providerId="AD" clId="Web-{7468AE1A-31CE-8CD1-F708-A499F3E48036}" dt="2024-06-19T12:55:02.394" v="246"/>
          <ac:spMkLst>
            <pc:docMk/>
            <pc:sldMk cId="3165982893" sldId="367"/>
            <ac:spMk id="12" creationId="{E7422F87-DEBB-4594-7147-7193A9509BC1}"/>
          </ac:spMkLst>
        </pc:spChg>
        <pc:spChg chg="add del mod">
          <ac:chgData name="Kruti CHANDRASHEKAR" userId="S::kruti.c.2023@mitb.smu.edu.sg::ebccdfe6-6d8e-4bb7-a8da-c7c567cd8be0" providerId="AD" clId="Web-{7468AE1A-31CE-8CD1-F708-A499F3E48036}" dt="2024-06-19T12:57:06.570" v="276"/>
          <ac:spMkLst>
            <pc:docMk/>
            <pc:sldMk cId="3165982893" sldId="367"/>
            <ac:spMk id="19" creationId="{3D3F93EE-B5EB-5CB8-1296-3E0069B18B91}"/>
          </ac:spMkLst>
        </pc:spChg>
        <pc:grpChg chg="add mod">
          <ac:chgData name="Kruti CHANDRASHEKAR" userId="S::kruti.c.2023@mitb.smu.edu.sg::ebccdfe6-6d8e-4bb7-a8da-c7c567cd8be0" providerId="AD" clId="Web-{7468AE1A-31CE-8CD1-F708-A499F3E48036}" dt="2024-06-19T12:57:18.711" v="278" actId="1076"/>
          <ac:grpSpMkLst>
            <pc:docMk/>
            <pc:sldMk cId="3165982893" sldId="367"/>
            <ac:grpSpMk id="18" creationId="{C513A8B1-1485-627C-92B1-611968791A85}"/>
          </ac:grpSpMkLst>
        </pc:grpChg>
        <pc:picChg chg="del">
          <ac:chgData name="Kruti CHANDRASHEKAR" userId="S::kruti.c.2023@mitb.smu.edu.sg::ebccdfe6-6d8e-4bb7-a8da-c7c567cd8be0" providerId="AD" clId="Web-{7468AE1A-31CE-8CD1-F708-A499F3E48036}" dt="2024-06-19T12:55:02.394" v="245"/>
          <ac:picMkLst>
            <pc:docMk/>
            <pc:sldMk cId="3165982893" sldId="367"/>
            <ac:picMk id="2" creationId="{BFA06C50-061A-7B04-8746-ED99C02FBCCD}"/>
          </ac:picMkLst>
        </pc:picChg>
        <pc:picChg chg="del">
          <ac:chgData name="Kruti CHANDRASHEKAR" userId="S::kruti.c.2023@mitb.smu.edu.sg::ebccdfe6-6d8e-4bb7-a8da-c7c567cd8be0" providerId="AD" clId="Web-{7468AE1A-31CE-8CD1-F708-A499F3E48036}" dt="2024-06-19T12:55:02.394" v="244"/>
          <ac:picMkLst>
            <pc:docMk/>
            <pc:sldMk cId="3165982893" sldId="367"/>
            <ac:picMk id="3" creationId="{F88A4EF0-19C8-0AE6-258F-537476E92CF0}"/>
          </ac:picMkLst>
        </pc:picChg>
        <pc:picChg chg="add del mod">
          <ac:chgData name="Kruti CHANDRASHEKAR" userId="S::kruti.c.2023@mitb.smu.edu.sg::ebccdfe6-6d8e-4bb7-a8da-c7c567cd8be0" providerId="AD" clId="Web-{7468AE1A-31CE-8CD1-F708-A499F3E48036}" dt="2024-06-19T12:55:53.224" v="256"/>
          <ac:picMkLst>
            <pc:docMk/>
            <pc:sldMk cId="3165982893" sldId="367"/>
            <ac:picMk id="7" creationId="{4648B793-8E84-E6DE-DC29-7D5FE3784B9C}"/>
          </ac:picMkLst>
        </pc:picChg>
        <pc:picChg chg="mod">
          <ac:chgData name="Kruti CHANDRASHEKAR" userId="S::kruti.c.2023@mitb.smu.edu.sg::ebccdfe6-6d8e-4bb7-a8da-c7c567cd8be0" providerId="AD" clId="Web-{7468AE1A-31CE-8CD1-F708-A499F3E48036}" dt="2024-06-19T12:58:30.057" v="320" actId="1076"/>
          <ac:picMkLst>
            <pc:docMk/>
            <pc:sldMk cId="3165982893" sldId="367"/>
            <ac:picMk id="9" creationId="{ACD67E45-47D2-7F17-70F0-6DAB03102F00}"/>
          </ac:picMkLst>
        </pc:picChg>
      </pc:sldChg>
    </pc:docChg>
  </pc:docChgLst>
  <pc:docChgLst>
    <pc:chgData name="Kruti CHANDRASHEKAR" userId="S::kruti.c.2023@mitb.smu.edu.sg::ebccdfe6-6d8e-4bb7-a8da-c7c567cd8be0" providerId="AD" clId="Web-{3DE89351-D617-8685-6D98-B2729FAD84CD}"/>
    <pc:docChg chg="modSld">
      <pc:chgData name="Kruti CHANDRASHEKAR" userId="S::kruti.c.2023@mitb.smu.edu.sg::ebccdfe6-6d8e-4bb7-a8da-c7c567cd8be0" providerId="AD" clId="Web-{3DE89351-D617-8685-6D98-B2729FAD84CD}" dt="2024-06-03T07:49:26.553" v="111" actId="20577"/>
      <pc:docMkLst>
        <pc:docMk/>
      </pc:docMkLst>
      <pc:sldChg chg="modSp">
        <pc:chgData name="Kruti CHANDRASHEKAR" userId="S::kruti.c.2023@mitb.smu.edu.sg::ebccdfe6-6d8e-4bb7-a8da-c7c567cd8be0" providerId="AD" clId="Web-{3DE89351-D617-8685-6D98-B2729FAD84CD}" dt="2024-06-03T05:28:21.790" v="4" actId="20577"/>
        <pc:sldMkLst>
          <pc:docMk/>
          <pc:sldMk cId="0" sldId="264"/>
        </pc:sldMkLst>
        <pc:spChg chg="mod">
          <ac:chgData name="Kruti CHANDRASHEKAR" userId="S::kruti.c.2023@mitb.smu.edu.sg::ebccdfe6-6d8e-4bb7-a8da-c7c567cd8be0" providerId="AD" clId="Web-{3DE89351-D617-8685-6D98-B2729FAD84CD}" dt="2024-06-03T05:28:16.493" v="2" actId="20577"/>
          <ac:spMkLst>
            <pc:docMk/>
            <pc:sldMk cId="0" sldId="264"/>
            <ac:spMk id="744" creationId="{00000000-0000-0000-0000-000000000000}"/>
          </ac:spMkLst>
        </pc:spChg>
        <pc:spChg chg="mod">
          <ac:chgData name="Kruti CHANDRASHEKAR" userId="S::kruti.c.2023@mitb.smu.edu.sg::ebccdfe6-6d8e-4bb7-a8da-c7c567cd8be0" providerId="AD" clId="Web-{3DE89351-D617-8685-6D98-B2729FAD84CD}" dt="2024-06-03T05:28:21.790" v="4" actId="20577"/>
          <ac:spMkLst>
            <pc:docMk/>
            <pc:sldMk cId="0" sldId="264"/>
            <ac:spMk id="745" creationId="{00000000-0000-0000-0000-000000000000}"/>
          </ac:spMkLst>
        </pc:spChg>
      </pc:sldChg>
      <pc:sldChg chg="modSp">
        <pc:chgData name="Kruti CHANDRASHEKAR" userId="S::kruti.c.2023@mitb.smu.edu.sg::ebccdfe6-6d8e-4bb7-a8da-c7c567cd8be0" providerId="AD" clId="Web-{3DE89351-D617-8685-6D98-B2729FAD84CD}" dt="2024-06-03T06:21:48.296" v="21" actId="1076"/>
        <pc:sldMkLst>
          <pc:docMk/>
          <pc:sldMk cId="1337888667" sldId="310"/>
        </pc:sldMkLst>
        <pc:spChg chg="mod">
          <ac:chgData name="Kruti CHANDRASHEKAR" userId="S::kruti.c.2023@mitb.smu.edu.sg::ebccdfe6-6d8e-4bb7-a8da-c7c567cd8be0" providerId="AD" clId="Web-{3DE89351-D617-8685-6D98-B2729FAD84CD}" dt="2024-06-03T06:21:48.296" v="21" actId="1076"/>
          <ac:spMkLst>
            <pc:docMk/>
            <pc:sldMk cId="1337888667" sldId="310"/>
            <ac:spMk id="903" creationId="{00000000-0000-0000-0000-000000000000}"/>
          </ac:spMkLst>
        </pc:spChg>
      </pc:sldChg>
      <pc:sldChg chg="addSp modSp">
        <pc:chgData name="Kruti CHANDRASHEKAR" userId="S::kruti.c.2023@mitb.smu.edu.sg::ebccdfe6-6d8e-4bb7-a8da-c7c567cd8be0" providerId="AD" clId="Web-{3DE89351-D617-8685-6D98-B2729FAD84CD}" dt="2024-06-03T06:40:50.734" v="81" actId="14100"/>
        <pc:sldMkLst>
          <pc:docMk/>
          <pc:sldMk cId="4140932279" sldId="311"/>
        </pc:sldMkLst>
        <pc:spChg chg="add mod">
          <ac:chgData name="Kruti CHANDRASHEKAR" userId="S::kruti.c.2023@mitb.smu.edu.sg::ebccdfe6-6d8e-4bb7-a8da-c7c567cd8be0" providerId="AD" clId="Web-{3DE89351-D617-8685-6D98-B2729FAD84CD}" dt="2024-06-03T06:40:50.734" v="81" actId="14100"/>
          <ac:spMkLst>
            <pc:docMk/>
            <pc:sldMk cId="4140932279" sldId="311"/>
            <ac:spMk id="2" creationId="{9E136E2A-C966-25AC-D085-59E9B1CE772F}"/>
          </ac:spMkLst>
        </pc:spChg>
      </pc:sldChg>
      <pc:sldChg chg="modSp">
        <pc:chgData name="Kruti CHANDRASHEKAR" userId="S::kruti.c.2023@mitb.smu.edu.sg::ebccdfe6-6d8e-4bb7-a8da-c7c567cd8be0" providerId="AD" clId="Web-{3DE89351-D617-8685-6D98-B2729FAD84CD}" dt="2024-06-03T05:40:16.522" v="5" actId="20577"/>
        <pc:sldMkLst>
          <pc:docMk/>
          <pc:sldMk cId="1424537479" sldId="312"/>
        </pc:sldMkLst>
        <pc:spChg chg="mod">
          <ac:chgData name="Kruti CHANDRASHEKAR" userId="S::kruti.c.2023@mitb.smu.edu.sg::ebccdfe6-6d8e-4bb7-a8da-c7c567cd8be0" providerId="AD" clId="Web-{3DE89351-D617-8685-6D98-B2729FAD84CD}" dt="2024-06-03T05:40:16.522" v="5" actId="20577"/>
          <ac:spMkLst>
            <pc:docMk/>
            <pc:sldMk cId="1424537479" sldId="312"/>
            <ac:spMk id="8" creationId="{E653A09D-5966-DB19-9192-8A87D56BDC73}"/>
          </ac:spMkLst>
        </pc:spChg>
      </pc:sldChg>
      <pc:sldChg chg="modSp">
        <pc:chgData name="Kruti CHANDRASHEKAR" userId="S::kruti.c.2023@mitb.smu.edu.sg::ebccdfe6-6d8e-4bb7-a8da-c7c567cd8be0" providerId="AD" clId="Web-{3DE89351-D617-8685-6D98-B2729FAD84CD}" dt="2024-06-03T05:43:55.703" v="8" actId="20577"/>
        <pc:sldMkLst>
          <pc:docMk/>
          <pc:sldMk cId="413639003" sldId="313"/>
        </pc:sldMkLst>
        <pc:spChg chg="mod">
          <ac:chgData name="Kruti CHANDRASHEKAR" userId="S::kruti.c.2023@mitb.smu.edu.sg::ebccdfe6-6d8e-4bb7-a8da-c7c567cd8be0" providerId="AD" clId="Web-{3DE89351-D617-8685-6D98-B2729FAD84CD}" dt="2024-06-03T05:43:44.921" v="6" actId="20577"/>
          <ac:spMkLst>
            <pc:docMk/>
            <pc:sldMk cId="413639003" sldId="313"/>
            <ac:spMk id="4" creationId="{CFC722D1-B2A7-CDED-1112-CD29B9224E1B}"/>
          </ac:spMkLst>
        </pc:spChg>
        <pc:spChg chg="mod">
          <ac:chgData name="Kruti CHANDRASHEKAR" userId="S::kruti.c.2023@mitb.smu.edu.sg::ebccdfe6-6d8e-4bb7-a8da-c7c567cd8be0" providerId="AD" clId="Web-{3DE89351-D617-8685-6D98-B2729FAD84CD}" dt="2024-06-03T05:43:55.703" v="8" actId="20577"/>
          <ac:spMkLst>
            <pc:docMk/>
            <pc:sldMk cId="413639003" sldId="313"/>
            <ac:spMk id="7" creationId="{45E45482-D89A-CB17-64FF-BB7F0B11A5E7}"/>
          </ac:spMkLst>
        </pc:spChg>
        <pc:spChg chg="mod">
          <ac:chgData name="Kruti CHANDRASHEKAR" userId="S::kruti.c.2023@mitb.smu.edu.sg::ebccdfe6-6d8e-4bb7-a8da-c7c567cd8be0" providerId="AD" clId="Web-{3DE89351-D617-8685-6D98-B2729FAD84CD}" dt="2024-06-03T05:43:52.250" v="7" actId="20577"/>
          <ac:spMkLst>
            <pc:docMk/>
            <pc:sldMk cId="413639003" sldId="313"/>
            <ac:spMk id="8" creationId="{66F85EC8-E91C-46B6-C8BD-9BF674832F17}"/>
          </ac:spMkLst>
        </pc:spChg>
      </pc:sldChg>
      <pc:sldChg chg="modSp">
        <pc:chgData name="Kruti CHANDRASHEKAR" userId="S::kruti.c.2023@mitb.smu.edu.sg::ebccdfe6-6d8e-4bb7-a8da-c7c567cd8be0" providerId="AD" clId="Web-{3DE89351-D617-8685-6D98-B2729FAD84CD}" dt="2024-06-03T06:01:03.964" v="20" actId="20577"/>
        <pc:sldMkLst>
          <pc:docMk/>
          <pc:sldMk cId="2994710014" sldId="315"/>
        </pc:sldMkLst>
        <pc:spChg chg="mod">
          <ac:chgData name="Kruti CHANDRASHEKAR" userId="S::kruti.c.2023@mitb.smu.edu.sg::ebccdfe6-6d8e-4bb7-a8da-c7c567cd8be0" providerId="AD" clId="Web-{3DE89351-D617-8685-6D98-B2729FAD84CD}" dt="2024-06-03T06:01:03.964" v="20" actId="20577"/>
          <ac:spMkLst>
            <pc:docMk/>
            <pc:sldMk cId="2994710014" sldId="315"/>
            <ac:spMk id="6" creationId="{18D76B70-316F-B465-A8F6-CA02D0CEC29E}"/>
          </ac:spMkLst>
        </pc:spChg>
      </pc:sldChg>
      <pc:sldChg chg="modSp">
        <pc:chgData name="Kruti CHANDRASHEKAR" userId="S::kruti.c.2023@mitb.smu.edu.sg::ebccdfe6-6d8e-4bb7-a8da-c7c567cd8be0" providerId="AD" clId="Web-{3DE89351-D617-8685-6D98-B2729FAD84CD}" dt="2024-06-03T05:58:22.988" v="13" actId="20577"/>
        <pc:sldMkLst>
          <pc:docMk/>
          <pc:sldMk cId="4212514881" sldId="316"/>
        </pc:sldMkLst>
        <pc:spChg chg="mod">
          <ac:chgData name="Kruti CHANDRASHEKAR" userId="S::kruti.c.2023@mitb.smu.edu.sg::ebccdfe6-6d8e-4bb7-a8da-c7c567cd8be0" providerId="AD" clId="Web-{3DE89351-D617-8685-6D98-B2729FAD84CD}" dt="2024-06-03T05:58:19.629" v="12" actId="20577"/>
          <ac:spMkLst>
            <pc:docMk/>
            <pc:sldMk cId="4212514881" sldId="316"/>
            <ac:spMk id="2" creationId="{2F6C6E69-EE51-3718-219B-C2860C62A648}"/>
          </ac:spMkLst>
        </pc:spChg>
        <pc:spChg chg="mod">
          <ac:chgData name="Kruti CHANDRASHEKAR" userId="S::kruti.c.2023@mitb.smu.edu.sg::ebccdfe6-6d8e-4bb7-a8da-c7c567cd8be0" providerId="AD" clId="Web-{3DE89351-D617-8685-6D98-B2729FAD84CD}" dt="2024-06-03T05:58:22.988" v="13" actId="20577"/>
          <ac:spMkLst>
            <pc:docMk/>
            <pc:sldMk cId="4212514881" sldId="316"/>
            <ac:spMk id="3" creationId="{681A7322-FDE7-C7AE-642B-96B9E6A1F1CB}"/>
          </ac:spMkLst>
        </pc:spChg>
      </pc:sldChg>
      <pc:sldChg chg="modSp">
        <pc:chgData name="Kruti CHANDRASHEKAR" userId="S::kruti.c.2023@mitb.smu.edu.sg::ebccdfe6-6d8e-4bb7-a8da-c7c567cd8be0" providerId="AD" clId="Web-{3DE89351-D617-8685-6D98-B2729FAD84CD}" dt="2024-06-03T05:25:43.705" v="1" actId="20577"/>
        <pc:sldMkLst>
          <pc:docMk/>
          <pc:sldMk cId="3029762314" sldId="318"/>
        </pc:sldMkLst>
        <pc:spChg chg="mod">
          <ac:chgData name="Kruti CHANDRASHEKAR" userId="S::kruti.c.2023@mitb.smu.edu.sg::ebccdfe6-6d8e-4bb7-a8da-c7c567cd8be0" providerId="AD" clId="Web-{3DE89351-D617-8685-6D98-B2729FAD84CD}" dt="2024-06-03T05:25:39.658" v="0" actId="20577"/>
          <ac:spMkLst>
            <pc:docMk/>
            <pc:sldMk cId="3029762314" sldId="318"/>
            <ac:spMk id="11" creationId="{50537FCC-CD75-C104-7D18-608515F68032}"/>
          </ac:spMkLst>
        </pc:spChg>
        <pc:spChg chg="mod">
          <ac:chgData name="Kruti CHANDRASHEKAR" userId="S::kruti.c.2023@mitb.smu.edu.sg::ebccdfe6-6d8e-4bb7-a8da-c7c567cd8be0" providerId="AD" clId="Web-{3DE89351-D617-8685-6D98-B2729FAD84CD}" dt="2024-06-03T05:25:43.705" v="1" actId="20577"/>
          <ac:spMkLst>
            <pc:docMk/>
            <pc:sldMk cId="3029762314" sldId="318"/>
            <ac:spMk id="16" creationId="{A472DB5F-4393-A026-E443-789E707BE554}"/>
          </ac:spMkLst>
        </pc:spChg>
      </pc:sldChg>
      <pc:sldChg chg="modSp">
        <pc:chgData name="Kruti CHANDRASHEKAR" userId="S::kruti.c.2023@mitb.smu.edu.sg::ebccdfe6-6d8e-4bb7-a8da-c7c567cd8be0" providerId="AD" clId="Web-{3DE89351-D617-8685-6D98-B2729FAD84CD}" dt="2024-06-03T07:46:59.987" v="97" actId="20577"/>
        <pc:sldMkLst>
          <pc:docMk/>
          <pc:sldMk cId="874983773" sldId="334"/>
        </pc:sldMkLst>
        <pc:spChg chg="mod">
          <ac:chgData name="Kruti CHANDRASHEKAR" userId="S::kruti.c.2023@mitb.smu.edu.sg::ebccdfe6-6d8e-4bb7-a8da-c7c567cd8be0" providerId="AD" clId="Web-{3DE89351-D617-8685-6D98-B2729FAD84CD}" dt="2024-06-03T07:46:59.987" v="97" actId="20577"/>
          <ac:spMkLst>
            <pc:docMk/>
            <pc:sldMk cId="874983773" sldId="334"/>
            <ac:spMk id="12" creationId="{E7422F87-DEBB-4594-7147-7193A9509BC1}"/>
          </ac:spMkLst>
        </pc:spChg>
      </pc:sldChg>
      <pc:sldChg chg="modSp">
        <pc:chgData name="Kruti CHANDRASHEKAR" userId="S::kruti.c.2023@mitb.smu.edu.sg::ebccdfe6-6d8e-4bb7-a8da-c7c567cd8be0" providerId="AD" clId="Web-{3DE89351-D617-8685-6D98-B2729FAD84CD}" dt="2024-06-03T07:49:26.553" v="111" actId="20577"/>
        <pc:sldMkLst>
          <pc:docMk/>
          <pc:sldMk cId="922882710" sldId="337"/>
        </pc:sldMkLst>
        <pc:spChg chg="mod">
          <ac:chgData name="Kruti CHANDRASHEKAR" userId="S::kruti.c.2023@mitb.smu.edu.sg::ebccdfe6-6d8e-4bb7-a8da-c7c567cd8be0" providerId="AD" clId="Web-{3DE89351-D617-8685-6D98-B2729FAD84CD}" dt="2024-06-03T07:49:26.553" v="111" actId="20577"/>
          <ac:spMkLst>
            <pc:docMk/>
            <pc:sldMk cId="922882710" sldId="337"/>
            <ac:spMk id="12" creationId="{E7422F87-DEBB-4594-7147-7193A9509BC1}"/>
          </ac:spMkLst>
        </pc:spChg>
      </pc:sldChg>
      <pc:sldChg chg="addSp">
        <pc:chgData name="Kruti CHANDRASHEKAR" userId="S::kruti.c.2023@mitb.smu.edu.sg::ebccdfe6-6d8e-4bb7-a8da-c7c567cd8be0" providerId="AD" clId="Web-{3DE89351-D617-8685-6D98-B2729FAD84CD}" dt="2024-06-03T05:47:07.789" v="9"/>
        <pc:sldMkLst>
          <pc:docMk/>
          <pc:sldMk cId="2696514736" sldId="340"/>
        </pc:sldMkLst>
        <pc:grpChg chg="add">
          <ac:chgData name="Kruti CHANDRASHEKAR" userId="S::kruti.c.2023@mitb.smu.edu.sg::ebccdfe6-6d8e-4bb7-a8da-c7c567cd8be0" providerId="AD" clId="Web-{3DE89351-D617-8685-6D98-B2729FAD84CD}" dt="2024-06-03T05:47:07.789" v="9"/>
          <ac:grpSpMkLst>
            <pc:docMk/>
            <pc:sldMk cId="2696514736" sldId="340"/>
            <ac:grpSpMk id="3" creationId="{7A6285F7-DF47-3223-71B3-0E175393E84A}"/>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F4FA16-FE92-4BA2-AE84-BAE485D8626E}" type="doc">
      <dgm:prSet loTypeId="urn:microsoft.com/office/officeart/2005/8/layout/hProcess9" loCatId="process" qsTypeId="urn:microsoft.com/office/officeart/2005/8/quickstyle/simple1" qsCatId="simple" csTypeId="urn:microsoft.com/office/officeart/2005/8/colors/accent1_1" csCatId="accent1" phldr="1"/>
      <dgm:spPr/>
    </dgm:pt>
    <dgm:pt modelId="{340348EF-35FF-4569-A18A-99BDF1C60551}">
      <dgm:prSet phldrT="[Text]" phldr="0"/>
      <dgm:spPr/>
      <dgm:t>
        <a:bodyPr/>
        <a:lstStyle/>
        <a:p>
          <a:r>
            <a:rPr lang="en-US">
              <a:latin typeface="ADLaM Display"/>
              <a:ea typeface="ADLaM Display"/>
              <a:cs typeface="ADLaM Display"/>
            </a:rPr>
            <a:t>Data Governance</a:t>
          </a:r>
        </a:p>
        <a:p>
          <a:r>
            <a:rPr lang="en-US">
              <a:latin typeface="ADLaM Display"/>
              <a:ea typeface="ADLaM Display"/>
              <a:cs typeface="ADLaM Display"/>
            </a:rPr>
            <a:t>&amp;</a:t>
          </a:r>
        </a:p>
        <a:p>
          <a:r>
            <a:rPr lang="en-US">
              <a:latin typeface="ADLaM Display"/>
              <a:ea typeface="ADLaM Display"/>
              <a:cs typeface="ADLaM Display"/>
            </a:rPr>
            <a:t>Closed-loop Ecosystem  </a:t>
          </a:r>
        </a:p>
      </dgm:t>
    </dgm:pt>
    <dgm:pt modelId="{1F907D62-EF4C-4E13-8084-05AB94C0F3FA}" type="parTrans" cxnId="{D342464A-2985-4B03-AC9B-32375ACE1A27}">
      <dgm:prSet/>
      <dgm:spPr/>
      <dgm:t>
        <a:bodyPr/>
        <a:lstStyle/>
        <a:p>
          <a:endParaRPr lang="en-SG"/>
        </a:p>
      </dgm:t>
    </dgm:pt>
    <dgm:pt modelId="{C6CDA8E0-6147-4E84-A024-18C8C932DEE2}" type="sibTrans" cxnId="{D342464A-2985-4B03-AC9B-32375ACE1A27}">
      <dgm:prSet/>
      <dgm:spPr/>
      <dgm:t>
        <a:bodyPr/>
        <a:lstStyle/>
        <a:p>
          <a:endParaRPr lang="en-SG"/>
        </a:p>
      </dgm:t>
    </dgm:pt>
    <dgm:pt modelId="{A58208A2-D81A-4607-B5AE-4AE430D5EF7D}">
      <dgm:prSet phldr="0"/>
      <dgm:spPr>
        <a:solidFill>
          <a:schemeClr val="tx1">
            <a:lumMod val="60000"/>
            <a:lumOff val="40000"/>
          </a:schemeClr>
        </a:solidFill>
      </dgm:spPr>
      <dgm:t>
        <a:bodyPr/>
        <a:lstStyle/>
        <a:p>
          <a:pPr rtl="0"/>
          <a:r>
            <a:rPr lang="en-US">
              <a:solidFill>
                <a:schemeClr val="bg1"/>
              </a:solidFill>
              <a:latin typeface="ADLaM Display"/>
              <a:ea typeface="ADLaM Display"/>
              <a:cs typeface="ADLaM Display"/>
            </a:rPr>
            <a:t>PROBLEM ANALYSIS  </a:t>
          </a:r>
        </a:p>
      </dgm:t>
    </dgm:pt>
    <dgm:pt modelId="{DB4B1CFF-D486-47C2-BE65-6B139F982BE4}" type="parTrans" cxnId="{61A9553A-B7FE-40B3-96F5-22ADE59C098A}">
      <dgm:prSet/>
      <dgm:spPr/>
      <dgm:t>
        <a:bodyPr/>
        <a:lstStyle/>
        <a:p>
          <a:endParaRPr lang="en-SG"/>
        </a:p>
      </dgm:t>
    </dgm:pt>
    <dgm:pt modelId="{DDC3BE33-D9F2-43AD-B4B4-9728E2841682}" type="sibTrans" cxnId="{61A9553A-B7FE-40B3-96F5-22ADE59C098A}">
      <dgm:prSet/>
      <dgm:spPr/>
      <dgm:t>
        <a:bodyPr/>
        <a:lstStyle/>
        <a:p>
          <a:endParaRPr lang="en-SG"/>
        </a:p>
      </dgm:t>
    </dgm:pt>
    <dgm:pt modelId="{A9739AEB-8326-4305-AE7B-89D1EAC9C23B}">
      <dgm:prSet phldr="0">
        <dgm:style>
          <a:lnRef idx="2">
            <a:schemeClr val="accent1"/>
          </a:lnRef>
          <a:fillRef idx="1">
            <a:schemeClr val="lt1"/>
          </a:fillRef>
          <a:effectRef idx="0">
            <a:schemeClr val="accent1"/>
          </a:effectRef>
          <a:fontRef idx="minor">
            <a:schemeClr val="dk1"/>
          </a:fontRef>
        </dgm:style>
      </dgm:prSet>
      <dgm:spPr/>
      <dgm:t>
        <a:bodyPr/>
        <a:lstStyle/>
        <a:p>
          <a:r>
            <a:rPr lang="en-US">
              <a:solidFill>
                <a:schemeClr val="tx1"/>
              </a:solidFill>
              <a:latin typeface="ADLaM Display"/>
              <a:ea typeface="ADLaM Display"/>
              <a:cs typeface="ADLaM Display"/>
            </a:rPr>
            <a:t>DATA SCIENCE TASK </a:t>
          </a:r>
        </a:p>
      </dgm:t>
    </dgm:pt>
    <dgm:pt modelId="{E54475D6-BA64-4EDF-AE13-8C6248E14DE2}" type="parTrans" cxnId="{306BF51D-97F9-469C-A1CB-98780BA33C9E}">
      <dgm:prSet/>
      <dgm:spPr/>
      <dgm:t>
        <a:bodyPr/>
        <a:lstStyle/>
        <a:p>
          <a:endParaRPr lang="en-SG"/>
        </a:p>
      </dgm:t>
    </dgm:pt>
    <dgm:pt modelId="{6BFBA2FE-E7E7-4B1F-B0B8-062DDF21D6DE}" type="sibTrans" cxnId="{306BF51D-97F9-469C-A1CB-98780BA33C9E}">
      <dgm:prSet/>
      <dgm:spPr/>
      <dgm:t>
        <a:bodyPr/>
        <a:lstStyle/>
        <a:p>
          <a:endParaRPr lang="en-SG"/>
        </a:p>
      </dgm:t>
    </dgm:pt>
    <dgm:pt modelId="{F5B79D91-F889-47E7-868D-014563DD415D}">
      <dgm:prSet phldr="0"/>
      <dgm:spPr/>
      <dgm:t>
        <a:bodyPr/>
        <a:lstStyle/>
        <a:p>
          <a:pPr rtl="0"/>
          <a:r>
            <a:rPr lang="en-US">
              <a:latin typeface="ADLaM Display"/>
              <a:ea typeface="ADLaM Display"/>
              <a:cs typeface="ADLaM Display"/>
            </a:rPr>
            <a:t>RECOMMENDATION AND SOLUTION </a:t>
          </a:r>
        </a:p>
      </dgm:t>
    </dgm:pt>
    <dgm:pt modelId="{12E35828-9231-4F45-B9E4-DDA746FBD23C}" type="parTrans" cxnId="{905F1031-69BD-4CEF-B320-4BF2F65E497B}">
      <dgm:prSet/>
      <dgm:spPr/>
      <dgm:t>
        <a:bodyPr/>
        <a:lstStyle/>
        <a:p>
          <a:endParaRPr lang="en-SG"/>
        </a:p>
      </dgm:t>
    </dgm:pt>
    <dgm:pt modelId="{76C4971D-0CA6-47E5-8946-7BD9D10B8ADD}" type="sibTrans" cxnId="{905F1031-69BD-4CEF-B320-4BF2F65E497B}">
      <dgm:prSet/>
      <dgm:spPr/>
      <dgm:t>
        <a:bodyPr/>
        <a:lstStyle/>
        <a:p>
          <a:endParaRPr lang="en-SG"/>
        </a:p>
      </dgm:t>
    </dgm:pt>
    <dgm:pt modelId="{D11B9A59-2088-455F-9926-96BD55C2866F}">
      <dgm:prSet phldr="0"/>
      <dgm:spPr/>
      <dgm:t>
        <a:bodyPr/>
        <a:lstStyle/>
        <a:p>
          <a:r>
            <a:rPr lang="en-US">
              <a:latin typeface="ADLaM Display"/>
              <a:ea typeface="ADLaM Display"/>
              <a:cs typeface="ADLaM Display"/>
            </a:rPr>
            <a:t>COST ANALYSIS </a:t>
          </a:r>
        </a:p>
      </dgm:t>
    </dgm:pt>
    <dgm:pt modelId="{D0FB7DC8-3F7F-4DF2-80BA-E19B5EDE0303}" type="parTrans" cxnId="{4EBCBA2F-2EE1-45C6-B79E-2C21A31BC6B0}">
      <dgm:prSet/>
      <dgm:spPr/>
      <dgm:t>
        <a:bodyPr/>
        <a:lstStyle/>
        <a:p>
          <a:endParaRPr lang="en-SG"/>
        </a:p>
      </dgm:t>
    </dgm:pt>
    <dgm:pt modelId="{F39750FE-1971-41D4-BE7E-0952E4652451}" type="sibTrans" cxnId="{4EBCBA2F-2EE1-45C6-B79E-2C21A31BC6B0}">
      <dgm:prSet/>
      <dgm:spPr/>
      <dgm:t>
        <a:bodyPr/>
        <a:lstStyle/>
        <a:p>
          <a:endParaRPr lang="en-SG"/>
        </a:p>
      </dgm:t>
    </dgm:pt>
    <dgm:pt modelId="{A2FEF4EE-1836-4EE6-964A-06CD99ADBCA5}">
      <dgm:prSet phldr="0"/>
      <dgm:spPr/>
      <dgm:t>
        <a:bodyPr/>
        <a:lstStyle/>
        <a:p>
          <a:r>
            <a:rPr lang="en-US">
              <a:latin typeface="ADLaM Display"/>
              <a:ea typeface="ADLaM Display"/>
              <a:cs typeface="ADLaM Display"/>
            </a:rPr>
            <a:t>RISK AND MITIGATION </a:t>
          </a:r>
        </a:p>
      </dgm:t>
    </dgm:pt>
    <dgm:pt modelId="{C3F695F6-2FA7-4687-BF78-205F59142AB7}" type="parTrans" cxnId="{3424C4EC-1CBB-45FD-88D7-EA82CDAFF7F6}">
      <dgm:prSet/>
      <dgm:spPr/>
      <dgm:t>
        <a:bodyPr/>
        <a:lstStyle/>
        <a:p>
          <a:endParaRPr lang="en-SG"/>
        </a:p>
      </dgm:t>
    </dgm:pt>
    <dgm:pt modelId="{E849D5F0-651B-4436-B02B-D78E20C8AAEC}" type="sibTrans" cxnId="{3424C4EC-1CBB-45FD-88D7-EA82CDAFF7F6}">
      <dgm:prSet/>
      <dgm:spPr/>
      <dgm:t>
        <a:bodyPr/>
        <a:lstStyle/>
        <a:p>
          <a:endParaRPr lang="en-SG"/>
        </a:p>
      </dgm:t>
    </dgm:pt>
    <dgm:pt modelId="{82C3A194-F413-4C87-87C2-8072DD044020}">
      <dgm:prSet phldr="0">
        <dgm:style>
          <a:lnRef idx="2">
            <a:schemeClr val="accent1"/>
          </a:lnRef>
          <a:fillRef idx="1">
            <a:schemeClr val="lt1"/>
          </a:fillRef>
          <a:effectRef idx="0">
            <a:schemeClr val="accent1"/>
          </a:effectRef>
          <a:fontRef idx="minor">
            <a:schemeClr val="dk1"/>
          </a:fontRef>
        </dgm:style>
      </dgm:prSet>
      <dgm:spPr/>
      <dgm:t>
        <a:bodyPr/>
        <a:lstStyle/>
        <a:p>
          <a:r>
            <a:rPr lang="en-US">
              <a:solidFill>
                <a:srgbClr val="213363"/>
              </a:solidFill>
              <a:latin typeface="ADLaM Display"/>
              <a:ea typeface="ADLaM Display"/>
              <a:cs typeface="ADLaM Display"/>
            </a:rPr>
            <a:t> NAÏVE APPROACH</a:t>
          </a:r>
        </a:p>
      </dgm:t>
    </dgm:pt>
    <dgm:pt modelId="{EB889C03-9547-48A7-9730-1BEAF0D071BC}" type="parTrans" cxnId="{B4CE3632-9128-4EB8-8EB6-5F91F0E5A1B6}">
      <dgm:prSet/>
      <dgm:spPr/>
      <dgm:t>
        <a:bodyPr/>
        <a:lstStyle/>
        <a:p>
          <a:endParaRPr lang="en-SG"/>
        </a:p>
      </dgm:t>
    </dgm:pt>
    <dgm:pt modelId="{1A54C8E2-8728-4730-953B-C5466968416F}" type="sibTrans" cxnId="{B4CE3632-9128-4EB8-8EB6-5F91F0E5A1B6}">
      <dgm:prSet/>
      <dgm:spPr/>
      <dgm:t>
        <a:bodyPr/>
        <a:lstStyle/>
        <a:p>
          <a:endParaRPr lang="en-SG"/>
        </a:p>
      </dgm:t>
    </dgm:pt>
    <dgm:pt modelId="{FF3FE065-6DA9-4758-AE96-ABF86E79725D}" type="pres">
      <dgm:prSet presAssocID="{F9F4FA16-FE92-4BA2-AE84-BAE485D8626E}" presName="CompostProcess" presStyleCnt="0">
        <dgm:presLayoutVars>
          <dgm:dir/>
          <dgm:resizeHandles val="exact"/>
        </dgm:presLayoutVars>
      </dgm:prSet>
      <dgm:spPr/>
    </dgm:pt>
    <dgm:pt modelId="{6755A91A-A639-4491-9EAD-C04745E5A1E3}" type="pres">
      <dgm:prSet presAssocID="{F9F4FA16-FE92-4BA2-AE84-BAE485D8626E}" presName="arrow" presStyleLbl="bgShp" presStyleIdx="0" presStyleCnt="1"/>
      <dgm:spPr/>
    </dgm:pt>
    <dgm:pt modelId="{9FDE0E37-FD9C-48F8-9C02-60DCC298EBEA}" type="pres">
      <dgm:prSet presAssocID="{F9F4FA16-FE92-4BA2-AE84-BAE485D8626E}" presName="linearProcess" presStyleCnt="0"/>
      <dgm:spPr/>
    </dgm:pt>
    <dgm:pt modelId="{9E9AE89D-716E-4B6D-9F4C-13C0710AFC8E}" type="pres">
      <dgm:prSet presAssocID="{A58208A2-D81A-4607-B5AE-4AE430D5EF7D}" presName="textNode" presStyleLbl="node1" presStyleIdx="0" presStyleCnt="7">
        <dgm:presLayoutVars>
          <dgm:bulletEnabled val="1"/>
        </dgm:presLayoutVars>
      </dgm:prSet>
      <dgm:spPr>
        <a:solidFill>
          <a:srgbClr val="304F9B"/>
        </a:solidFill>
      </dgm:spPr>
    </dgm:pt>
    <dgm:pt modelId="{229EDE64-2CA3-4EB1-975A-6480AF192370}" type="pres">
      <dgm:prSet presAssocID="{DDC3BE33-D9F2-43AD-B4B4-9728E2841682}" presName="sibTrans" presStyleCnt="0"/>
      <dgm:spPr/>
    </dgm:pt>
    <dgm:pt modelId="{51E8F414-26E5-4272-94B9-F2FF5A708D0A}" type="pres">
      <dgm:prSet presAssocID="{82C3A194-F413-4C87-87C2-8072DD044020}" presName="textNode" presStyleLbl="node1" presStyleIdx="1" presStyleCnt="7">
        <dgm:presLayoutVars>
          <dgm:bulletEnabled val="1"/>
        </dgm:presLayoutVars>
      </dgm:prSet>
      <dgm:spPr/>
    </dgm:pt>
    <dgm:pt modelId="{9AA52E92-42AB-4D1C-BF09-694F2C750A2A}" type="pres">
      <dgm:prSet presAssocID="{1A54C8E2-8728-4730-953B-C5466968416F}" presName="sibTrans" presStyleCnt="0"/>
      <dgm:spPr/>
    </dgm:pt>
    <dgm:pt modelId="{3CEBBCA3-511B-4DBF-9C59-6AFEE0C60DEC}" type="pres">
      <dgm:prSet presAssocID="{A9739AEB-8326-4305-AE7B-89D1EAC9C23B}" presName="textNode" presStyleLbl="node1" presStyleIdx="2" presStyleCnt="7">
        <dgm:presLayoutVars>
          <dgm:bulletEnabled val="1"/>
        </dgm:presLayoutVars>
      </dgm:prSet>
      <dgm:spPr/>
    </dgm:pt>
    <dgm:pt modelId="{54AA64F7-601A-473A-BB5E-E2269E381047}" type="pres">
      <dgm:prSet presAssocID="{6BFBA2FE-E7E7-4B1F-B0B8-062DDF21D6DE}" presName="sibTrans" presStyleCnt="0"/>
      <dgm:spPr/>
    </dgm:pt>
    <dgm:pt modelId="{F9C2CFF9-5437-4D64-95B5-7D58B6874E71}" type="pres">
      <dgm:prSet presAssocID="{F5B79D91-F889-47E7-868D-014563DD415D}" presName="textNode" presStyleLbl="node1" presStyleIdx="3" presStyleCnt="7">
        <dgm:presLayoutVars>
          <dgm:bulletEnabled val="1"/>
        </dgm:presLayoutVars>
      </dgm:prSet>
      <dgm:spPr/>
    </dgm:pt>
    <dgm:pt modelId="{DF3407BA-E08C-4D7F-96D3-F1578ADB4B58}" type="pres">
      <dgm:prSet presAssocID="{76C4971D-0CA6-47E5-8946-7BD9D10B8ADD}" presName="sibTrans" presStyleCnt="0"/>
      <dgm:spPr/>
    </dgm:pt>
    <dgm:pt modelId="{F0F035EE-6615-4338-BBB2-08F862747530}" type="pres">
      <dgm:prSet presAssocID="{D11B9A59-2088-455F-9926-96BD55C2866F}" presName="textNode" presStyleLbl="node1" presStyleIdx="4" presStyleCnt="7">
        <dgm:presLayoutVars>
          <dgm:bulletEnabled val="1"/>
        </dgm:presLayoutVars>
      </dgm:prSet>
      <dgm:spPr/>
    </dgm:pt>
    <dgm:pt modelId="{4ACF6DEB-389E-48A5-B3F4-D18FAA1B55BB}" type="pres">
      <dgm:prSet presAssocID="{F39750FE-1971-41D4-BE7E-0952E4652451}" presName="sibTrans" presStyleCnt="0"/>
      <dgm:spPr/>
    </dgm:pt>
    <dgm:pt modelId="{889B2844-843D-4FEF-97EA-E568682FDFDA}" type="pres">
      <dgm:prSet presAssocID="{A2FEF4EE-1836-4EE6-964A-06CD99ADBCA5}" presName="textNode" presStyleLbl="node1" presStyleIdx="5" presStyleCnt="7">
        <dgm:presLayoutVars>
          <dgm:bulletEnabled val="1"/>
        </dgm:presLayoutVars>
      </dgm:prSet>
      <dgm:spPr/>
    </dgm:pt>
    <dgm:pt modelId="{407F662E-9B5A-4522-98E4-F47772E96E0B}" type="pres">
      <dgm:prSet presAssocID="{E849D5F0-651B-4436-B02B-D78E20C8AAEC}" presName="sibTrans" presStyleCnt="0"/>
      <dgm:spPr/>
    </dgm:pt>
    <dgm:pt modelId="{0623104D-C56F-4CBB-8339-87B85B0D00C9}" type="pres">
      <dgm:prSet presAssocID="{340348EF-35FF-4569-A18A-99BDF1C60551}" presName="textNode" presStyleLbl="node1" presStyleIdx="6" presStyleCnt="7">
        <dgm:presLayoutVars>
          <dgm:bulletEnabled val="1"/>
        </dgm:presLayoutVars>
      </dgm:prSet>
      <dgm:spPr/>
    </dgm:pt>
  </dgm:ptLst>
  <dgm:cxnLst>
    <dgm:cxn modelId="{306BF51D-97F9-469C-A1CB-98780BA33C9E}" srcId="{F9F4FA16-FE92-4BA2-AE84-BAE485D8626E}" destId="{A9739AEB-8326-4305-AE7B-89D1EAC9C23B}" srcOrd="2" destOrd="0" parTransId="{E54475D6-BA64-4EDF-AE13-8C6248E14DE2}" sibTransId="{6BFBA2FE-E7E7-4B1F-B0B8-062DDF21D6DE}"/>
    <dgm:cxn modelId="{C782C223-AF8E-4C14-BDE9-F250D15B5C6F}" type="presOf" srcId="{82C3A194-F413-4C87-87C2-8072DD044020}" destId="{51E8F414-26E5-4272-94B9-F2FF5A708D0A}" srcOrd="0" destOrd="0" presId="urn:microsoft.com/office/officeart/2005/8/layout/hProcess9"/>
    <dgm:cxn modelId="{4EBCBA2F-2EE1-45C6-B79E-2C21A31BC6B0}" srcId="{F9F4FA16-FE92-4BA2-AE84-BAE485D8626E}" destId="{D11B9A59-2088-455F-9926-96BD55C2866F}" srcOrd="4" destOrd="0" parTransId="{D0FB7DC8-3F7F-4DF2-80BA-E19B5EDE0303}" sibTransId="{F39750FE-1971-41D4-BE7E-0952E4652451}"/>
    <dgm:cxn modelId="{905F1031-69BD-4CEF-B320-4BF2F65E497B}" srcId="{F9F4FA16-FE92-4BA2-AE84-BAE485D8626E}" destId="{F5B79D91-F889-47E7-868D-014563DD415D}" srcOrd="3" destOrd="0" parTransId="{12E35828-9231-4F45-B9E4-DDA746FBD23C}" sibTransId="{76C4971D-0CA6-47E5-8946-7BD9D10B8ADD}"/>
    <dgm:cxn modelId="{B4CE3632-9128-4EB8-8EB6-5F91F0E5A1B6}" srcId="{F9F4FA16-FE92-4BA2-AE84-BAE485D8626E}" destId="{82C3A194-F413-4C87-87C2-8072DD044020}" srcOrd="1" destOrd="0" parTransId="{EB889C03-9547-48A7-9730-1BEAF0D071BC}" sibTransId="{1A54C8E2-8728-4730-953B-C5466968416F}"/>
    <dgm:cxn modelId="{61A9553A-B7FE-40B3-96F5-22ADE59C098A}" srcId="{F9F4FA16-FE92-4BA2-AE84-BAE485D8626E}" destId="{A58208A2-D81A-4607-B5AE-4AE430D5EF7D}" srcOrd="0" destOrd="0" parTransId="{DB4B1CFF-D486-47C2-BE65-6B139F982BE4}" sibTransId="{DDC3BE33-D9F2-43AD-B4B4-9728E2841682}"/>
    <dgm:cxn modelId="{2EBF013D-8F14-4D5B-B025-3E64108B2C8F}" type="presOf" srcId="{A9739AEB-8326-4305-AE7B-89D1EAC9C23B}" destId="{3CEBBCA3-511B-4DBF-9C59-6AFEE0C60DEC}" srcOrd="0" destOrd="0" presId="urn:microsoft.com/office/officeart/2005/8/layout/hProcess9"/>
    <dgm:cxn modelId="{66ED1542-C02B-4399-A0A9-99228A2332D6}" type="presOf" srcId="{F5B79D91-F889-47E7-868D-014563DD415D}" destId="{F9C2CFF9-5437-4D64-95B5-7D58B6874E71}" srcOrd="0" destOrd="0" presId="urn:microsoft.com/office/officeart/2005/8/layout/hProcess9"/>
    <dgm:cxn modelId="{D342464A-2985-4B03-AC9B-32375ACE1A27}" srcId="{F9F4FA16-FE92-4BA2-AE84-BAE485D8626E}" destId="{340348EF-35FF-4569-A18A-99BDF1C60551}" srcOrd="6" destOrd="0" parTransId="{1F907D62-EF4C-4E13-8084-05AB94C0F3FA}" sibTransId="{C6CDA8E0-6147-4E84-A024-18C8C932DEE2}"/>
    <dgm:cxn modelId="{33D5D360-FADA-4749-83F5-1C731D61643E}" type="presOf" srcId="{A2FEF4EE-1836-4EE6-964A-06CD99ADBCA5}" destId="{889B2844-843D-4FEF-97EA-E568682FDFDA}" srcOrd="0" destOrd="0" presId="urn:microsoft.com/office/officeart/2005/8/layout/hProcess9"/>
    <dgm:cxn modelId="{32F10477-9A3F-4AA7-B511-B2914D5B1628}" type="presOf" srcId="{F9F4FA16-FE92-4BA2-AE84-BAE485D8626E}" destId="{FF3FE065-6DA9-4758-AE96-ABF86E79725D}" srcOrd="0" destOrd="0" presId="urn:microsoft.com/office/officeart/2005/8/layout/hProcess9"/>
    <dgm:cxn modelId="{23DF9D96-6F89-46A8-B008-6FC8B2A36092}" type="presOf" srcId="{D11B9A59-2088-455F-9926-96BD55C2866F}" destId="{F0F035EE-6615-4338-BBB2-08F862747530}" srcOrd="0" destOrd="0" presId="urn:microsoft.com/office/officeart/2005/8/layout/hProcess9"/>
    <dgm:cxn modelId="{4EEBC6E8-F93A-41BF-A5A2-1C6D6CC50BBD}" type="presOf" srcId="{340348EF-35FF-4569-A18A-99BDF1C60551}" destId="{0623104D-C56F-4CBB-8339-87B85B0D00C9}" srcOrd="0" destOrd="0" presId="urn:microsoft.com/office/officeart/2005/8/layout/hProcess9"/>
    <dgm:cxn modelId="{3424C4EC-1CBB-45FD-88D7-EA82CDAFF7F6}" srcId="{F9F4FA16-FE92-4BA2-AE84-BAE485D8626E}" destId="{A2FEF4EE-1836-4EE6-964A-06CD99ADBCA5}" srcOrd="5" destOrd="0" parTransId="{C3F695F6-2FA7-4687-BF78-205F59142AB7}" sibTransId="{E849D5F0-651B-4436-B02B-D78E20C8AAEC}"/>
    <dgm:cxn modelId="{906488FD-8CDE-4310-9005-2AAB8F12FB03}" type="presOf" srcId="{A58208A2-D81A-4607-B5AE-4AE430D5EF7D}" destId="{9E9AE89D-716E-4B6D-9F4C-13C0710AFC8E}" srcOrd="0" destOrd="0" presId="urn:microsoft.com/office/officeart/2005/8/layout/hProcess9"/>
    <dgm:cxn modelId="{C6FA9DBC-3C60-46C9-A674-46A2575DFEDB}" type="presParOf" srcId="{FF3FE065-6DA9-4758-AE96-ABF86E79725D}" destId="{6755A91A-A639-4491-9EAD-C04745E5A1E3}" srcOrd="0" destOrd="0" presId="urn:microsoft.com/office/officeart/2005/8/layout/hProcess9"/>
    <dgm:cxn modelId="{CE9D9094-5D1C-44F5-A174-80B9A6587E6A}" type="presParOf" srcId="{FF3FE065-6DA9-4758-AE96-ABF86E79725D}" destId="{9FDE0E37-FD9C-48F8-9C02-60DCC298EBEA}" srcOrd="1" destOrd="0" presId="urn:microsoft.com/office/officeart/2005/8/layout/hProcess9"/>
    <dgm:cxn modelId="{FA328528-BF10-44DE-B842-8F371E7FB70B}" type="presParOf" srcId="{9FDE0E37-FD9C-48F8-9C02-60DCC298EBEA}" destId="{9E9AE89D-716E-4B6D-9F4C-13C0710AFC8E}" srcOrd="0" destOrd="0" presId="urn:microsoft.com/office/officeart/2005/8/layout/hProcess9"/>
    <dgm:cxn modelId="{EA817C50-C453-4E4A-B15D-97C6DDF03924}" type="presParOf" srcId="{9FDE0E37-FD9C-48F8-9C02-60DCC298EBEA}" destId="{229EDE64-2CA3-4EB1-975A-6480AF192370}" srcOrd="1" destOrd="0" presId="urn:microsoft.com/office/officeart/2005/8/layout/hProcess9"/>
    <dgm:cxn modelId="{70902BD6-0BF3-487C-B687-7DD31C879A21}" type="presParOf" srcId="{9FDE0E37-FD9C-48F8-9C02-60DCC298EBEA}" destId="{51E8F414-26E5-4272-94B9-F2FF5A708D0A}" srcOrd="2" destOrd="0" presId="urn:microsoft.com/office/officeart/2005/8/layout/hProcess9"/>
    <dgm:cxn modelId="{4738151D-5671-4B0D-AF20-EFD9B92920DA}" type="presParOf" srcId="{9FDE0E37-FD9C-48F8-9C02-60DCC298EBEA}" destId="{9AA52E92-42AB-4D1C-BF09-694F2C750A2A}" srcOrd="3" destOrd="0" presId="urn:microsoft.com/office/officeart/2005/8/layout/hProcess9"/>
    <dgm:cxn modelId="{04FF2514-D436-4E4F-89C6-5210CF3F1ED5}" type="presParOf" srcId="{9FDE0E37-FD9C-48F8-9C02-60DCC298EBEA}" destId="{3CEBBCA3-511B-4DBF-9C59-6AFEE0C60DEC}" srcOrd="4" destOrd="0" presId="urn:microsoft.com/office/officeart/2005/8/layout/hProcess9"/>
    <dgm:cxn modelId="{FF7655EE-77F4-4C30-A0B2-4AFD7E4ACFED}" type="presParOf" srcId="{9FDE0E37-FD9C-48F8-9C02-60DCC298EBEA}" destId="{54AA64F7-601A-473A-BB5E-E2269E381047}" srcOrd="5" destOrd="0" presId="urn:microsoft.com/office/officeart/2005/8/layout/hProcess9"/>
    <dgm:cxn modelId="{F69EE016-A901-4E92-8353-B7ACF0E45FB2}" type="presParOf" srcId="{9FDE0E37-FD9C-48F8-9C02-60DCC298EBEA}" destId="{F9C2CFF9-5437-4D64-95B5-7D58B6874E71}" srcOrd="6" destOrd="0" presId="urn:microsoft.com/office/officeart/2005/8/layout/hProcess9"/>
    <dgm:cxn modelId="{CA046FF8-07FA-4D02-9047-5FA6BF9054A7}" type="presParOf" srcId="{9FDE0E37-FD9C-48F8-9C02-60DCC298EBEA}" destId="{DF3407BA-E08C-4D7F-96D3-F1578ADB4B58}" srcOrd="7" destOrd="0" presId="urn:microsoft.com/office/officeart/2005/8/layout/hProcess9"/>
    <dgm:cxn modelId="{CA570455-29DE-445F-947F-5B8443713121}" type="presParOf" srcId="{9FDE0E37-FD9C-48F8-9C02-60DCC298EBEA}" destId="{F0F035EE-6615-4338-BBB2-08F862747530}" srcOrd="8" destOrd="0" presId="urn:microsoft.com/office/officeart/2005/8/layout/hProcess9"/>
    <dgm:cxn modelId="{92652673-435F-4A09-BF31-C76E1C253DAB}" type="presParOf" srcId="{9FDE0E37-FD9C-48F8-9C02-60DCC298EBEA}" destId="{4ACF6DEB-389E-48A5-B3F4-D18FAA1B55BB}" srcOrd="9" destOrd="0" presId="urn:microsoft.com/office/officeart/2005/8/layout/hProcess9"/>
    <dgm:cxn modelId="{771BD291-D148-46C2-B8A1-86A4C76666E3}" type="presParOf" srcId="{9FDE0E37-FD9C-48F8-9C02-60DCC298EBEA}" destId="{889B2844-843D-4FEF-97EA-E568682FDFDA}" srcOrd="10" destOrd="0" presId="urn:microsoft.com/office/officeart/2005/8/layout/hProcess9"/>
    <dgm:cxn modelId="{11B974ED-B378-4404-84B5-64F730F28571}" type="presParOf" srcId="{9FDE0E37-FD9C-48F8-9C02-60DCC298EBEA}" destId="{407F662E-9B5A-4522-98E4-F47772E96E0B}" srcOrd="11" destOrd="0" presId="urn:microsoft.com/office/officeart/2005/8/layout/hProcess9"/>
    <dgm:cxn modelId="{D05A29C6-F205-4D66-B995-BD40E65DC907}" type="presParOf" srcId="{9FDE0E37-FD9C-48F8-9C02-60DCC298EBEA}" destId="{0623104D-C56F-4CBB-8339-87B85B0D00C9}" srcOrd="1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F8E954-F635-438D-9454-C68FC455B4B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3FC36AC-F6D1-4EF6-BF19-ECA63FE013CD}">
      <dgm:prSet phldrT="[Text]" phldr="0"/>
      <dgm:spPr/>
      <dgm:t>
        <a:bodyPr/>
        <a:lstStyle/>
        <a:p>
          <a:pPr algn="l"/>
          <a:r>
            <a:rPr lang="en-US" b="1">
              <a:latin typeface="Arial"/>
            </a:rPr>
            <a:t>Solution:</a:t>
          </a:r>
          <a:r>
            <a:rPr lang="en-US">
              <a:latin typeface="Arial"/>
            </a:rPr>
            <a:t> Ensure ethical practices by being transparent about data collection methods, usage, and securing informed consent from individuals involved.</a:t>
          </a:r>
          <a:endParaRPr lang="en-US"/>
        </a:p>
      </dgm:t>
    </dgm:pt>
    <dgm:pt modelId="{64DAA749-A92A-4963-AF63-C1E8A68AE7D0}" type="parTrans" cxnId="{100E0B3F-8C46-4E48-8E07-C52139605DE0}">
      <dgm:prSet/>
      <dgm:spPr/>
      <dgm:t>
        <a:bodyPr/>
        <a:lstStyle/>
        <a:p>
          <a:endParaRPr lang="en-US"/>
        </a:p>
      </dgm:t>
    </dgm:pt>
    <dgm:pt modelId="{699E50BD-3E5E-4CE6-B4C0-AC80E7E4B439}" type="sibTrans" cxnId="{100E0B3F-8C46-4E48-8E07-C52139605DE0}">
      <dgm:prSet/>
      <dgm:spPr/>
      <dgm:t>
        <a:bodyPr/>
        <a:lstStyle/>
        <a:p>
          <a:endParaRPr lang="en-US"/>
        </a:p>
      </dgm:t>
    </dgm:pt>
    <dgm:pt modelId="{D33F4406-52CC-4787-9487-C5135446946E}">
      <dgm:prSet phldr="0"/>
      <dgm:spPr/>
      <dgm:t>
        <a:bodyPr/>
        <a:lstStyle/>
        <a:p>
          <a:pPr algn="l" rtl="0"/>
          <a:r>
            <a:rPr lang="en-US" b="1">
              <a:latin typeface="Arial"/>
            </a:rPr>
            <a:t>Data Bias</a:t>
          </a:r>
          <a:endParaRPr lang="en-US">
            <a:latin typeface="Arial"/>
          </a:endParaRPr>
        </a:p>
      </dgm:t>
    </dgm:pt>
    <dgm:pt modelId="{30EB2159-52D5-4793-A911-914928FFA1E6}" type="parTrans" cxnId="{FC693ED3-82A7-469E-8CF2-9127DA2E4CD0}">
      <dgm:prSet/>
      <dgm:spPr/>
      <dgm:t>
        <a:bodyPr/>
        <a:lstStyle/>
        <a:p>
          <a:endParaRPr lang="zh-CN" altLang="en-US"/>
        </a:p>
      </dgm:t>
    </dgm:pt>
    <dgm:pt modelId="{836FD4CF-1D02-43E2-8ED9-43ED920833C0}" type="sibTrans" cxnId="{FC693ED3-82A7-469E-8CF2-9127DA2E4CD0}">
      <dgm:prSet/>
      <dgm:spPr/>
      <dgm:t>
        <a:bodyPr/>
        <a:lstStyle/>
        <a:p>
          <a:endParaRPr lang="zh-CN" altLang="en-US"/>
        </a:p>
      </dgm:t>
    </dgm:pt>
    <dgm:pt modelId="{F005A8DB-FECF-443B-90D7-585B5B1E035A}">
      <dgm:prSet phldr="0"/>
      <dgm:spPr/>
      <dgm:t>
        <a:bodyPr/>
        <a:lstStyle/>
        <a:p>
          <a:pPr algn="l"/>
          <a:r>
            <a:rPr lang="en-US" b="1">
              <a:latin typeface="Arial"/>
            </a:rPr>
            <a:t>Issue:</a:t>
          </a:r>
          <a:r>
            <a:rPr lang="en-US">
              <a:latin typeface="Arial"/>
            </a:rPr>
            <a:t> The dataset may contain biases.</a:t>
          </a:r>
        </a:p>
      </dgm:t>
    </dgm:pt>
    <dgm:pt modelId="{9E3C8A9A-A649-4DC6-877F-B5343DE916B7}" type="parTrans" cxnId="{4CE58406-986A-430A-B37A-38CA23836F75}">
      <dgm:prSet/>
      <dgm:spPr/>
      <dgm:t>
        <a:bodyPr/>
        <a:lstStyle/>
        <a:p>
          <a:endParaRPr lang="zh-CN" altLang="en-US"/>
        </a:p>
      </dgm:t>
    </dgm:pt>
    <dgm:pt modelId="{6B79AFBE-5947-4DD0-A7D8-9B626D693186}" type="sibTrans" cxnId="{4CE58406-986A-430A-B37A-38CA23836F75}">
      <dgm:prSet/>
      <dgm:spPr/>
      <dgm:t>
        <a:bodyPr/>
        <a:lstStyle/>
        <a:p>
          <a:endParaRPr lang="zh-CN" altLang="en-US"/>
        </a:p>
      </dgm:t>
    </dgm:pt>
    <dgm:pt modelId="{04FA3C52-746D-44D6-B669-5FB64D6AD1E0}">
      <dgm:prSet phldr="0"/>
      <dgm:spPr/>
      <dgm:t>
        <a:bodyPr/>
        <a:lstStyle/>
        <a:p>
          <a:pPr algn="l"/>
          <a:r>
            <a:rPr lang="en-US" b="1">
              <a:latin typeface="Arial"/>
            </a:rPr>
            <a:t>Solution:</a:t>
          </a:r>
          <a:r>
            <a:rPr lang="en-US">
              <a:latin typeface="Arial"/>
            </a:rPr>
            <a:t> Regularly audit the dataset to ensure it comprehensively reflects the business's customer demographic.</a:t>
          </a:r>
        </a:p>
      </dgm:t>
    </dgm:pt>
    <dgm:pt modelId="{F864A9BB-C150-425B-819F-DF2D46838949}" type="parTrans" cxnId="{356BC9F3-000D-4D7D-8F8F-5B8EDFC994B1}">
      <dgm:prSet/>
      <dgm:spPr/>
      <dgm:t>
        <a:bodyPr/>
        <a:lstStyle/>
        <a:p>
          <a:endParaRPr lang="zh-CN" altLang="en-US"/>
        </a:p>
      </dgm:t>
    </dgm:pt>
    <dgm:pt modelId="{CB0932B9-FC3C-4BEB-BA9F-C39B05122998}" type="sibTrans" cxnId="{356BC9F3-000D-4D7D-8F8F-5B8EDFC994B1}">
      <dgm:prSet/>
      <dgm:spPr/>
      <dgm:t>
        <a:bodyPr/>
        <a:lstStyle/>
        <a:p>
          <a:endParaRPr lang="zh-CN" altLang="en-US"/>
        </a:p>
      </dgm:t>
    </dgm:pt>
    <dgm:pt modelId="{2E1DD50E-8616-4032-ACE4-DFE452FA2E61}">
      <dgm:prSet phldr="0"/>
      <dgm:spPr/>
      <dgm:t>
        <a:bodyPr/>
        <a:lstStyle/>
        <a:p>
          <a:pPr algn="l"/>
          <a:r>
            <a:rPr lang="en-US" b="1">
              <a:latin typeface="Arial"/>
            </a:rPr>
            <a:t>Data Obsolescence</a:t>
          </a:r>
          <a:endParaRPr lang="en-US">
            <a:latin typeface="Arial"/>
          </a:endParaRPr>
        </a:p>
      </dgm:t>
    </dgm:pt>
    <dgm:pt modelId="{B9D493D2-EBAA-4F2E-A6F8-6BE4471E4ACF}" type="parTrans" cxnId="{4F1EBECA-13BF-45AA-9EB4-A5E726F0063C}">
      <dgm:prSet/>
      <dgm:spPr/>
      <dgm:t>
        <a:bodyPr/>
        <a:lstStyle/>
        <a:p>
          <a:endParaRPr lang="zh-CN" altLang="en-US"/>
        </a:p>
      </dgm:t>
    </dgm:pt>
    <dgm:pt modelId="{F61B4388-D46A-4F8C-8CE9-C0FD7DB4D88F}" type="sibTrans" cxnId="{4F1EBECA-13BF-45AA-9EB4-A5E726F0063C}">
      <dgm:prSet/>
      <dgm:spPr/>
      <dgm:t>
        <a:bodyPr/>
        <a:lstStyle/>
        <a:p>
          <a:endParaRPr lang="zh-CN" altLang="en-US"/>
        </a:p>
      </dgm:t>
    </dgm:pt>
    <dgm:pt modelId="{1D290E8E-E364-477B-91F9-3A51C8807B13}">
      <dgm:prSet phldr="0"/>
      <dgm:spPr/>
      <dgm:t>
        <a:bodyPr/>
        <a:lstStyle/>
        <a:p>
          <a:pPr algn="l"/>
          <a:r>
            <a:rPr lang="en-US" b="1">
              <a:latin typeface="Arial"/>
            </a:rPr>
            <a:t>Issue:</a:t>
          </a:r>
          <a:r>
            <a:rPr lang="en-US">
              <a:latin typeface="Arial"/>
            </a:rPr>
            <a:t> The dataset may become outdated over time.</a:t>
          </a:r>
        </a:p>
      </dgm:t>
    </dgm:pt>
    <dgm:pt modelId="{ABA51F26-4C17-4FCC-9465-B044D560A4F2}" type="parTrans" cxnId="{2C56D669-9848-48AD-8DFB-6B20979264F6}">
      <dgm:prSet/>
      <dgm:spPr/>
      <dgm:t>
        <a:bodyPr/>
        <a:lstStyle/>
        <a:p>
          <a:endParaRPr lang="zh-CN" altLang="en-US"/>
        </a:p>
      </dgm:t>
    </dgm:pt>
    <dgm:pt modelId="{5A93D118-8DD6-497B-90EF-5861626BC31C}" type="sibTrans" cxnId="{2C56D669-9848-48AD-8DFB-6B20979264F6}">
      <dgm:prSet/>
      <dgm:spPr/>
      <dgm:t>
        <a:bodyPr/>
        <a:lstStyle/>
        <a:p>
          <a:endParaRPr lang="zh-CN" altLang="en-US"/>
        </a:p>
      </dgm:t>
    </dgm:pt>
    <dgm:pt modelId="{0C963A44-A186-4FF2-8D1D-C21C2BCBFFF4}">
      <dgm:prSet phldr="0"/>
      <dgm:spPr/>
      <dgm:t>
        <a:bodyPr/>
        <a:lstStyle/>
        <a:p>
          <a:pPr algn="l"/>
          <a:r>
            <a:rPr lang="en-US" b="1">
              <a:latin typeface="Arial"/>
            </a:rPr>
            <a:t>Solution:</a:t>
          </a:r>
          <a:r>
            <a:rPr lang="en-US">
              <a:latin typeface="Arial"/>
            </a:rPr>
            <a:t> Refresh the dataset biannually or when there are major changes in the business strategy as part of the company's data management protocols.</a:t>
          </a:r>
        </a:p>
      </dgm:t>
    </dgm:pt>
    <dgm:pt modelId="{D42F92E6-14E3-47F0-9CD5-417FD92F6F16}" type="parTrans" cxnId="{20261820-CD7E-4E3A-807A-5672FEC4900D}">
      <dgm:prSet/>
      <dgm:spPr/>
      <dgm:t>
        <a:bodyPr/>
        <a:lstStyle/>
        <a:p>
          <a:endParaRPr lang="zh-CN" altLang="en-US"/>
        </a:p>
      </dgm:t>
    </dgm:pt>
    <dgm:pt modelId="{0D718725-3C44-49EB-BF65-F4B641D9FB8E}" type="sibTrans" cxnId="{20261820-CD7E-4E3A-807A-5672FEC4900D}">
      <dgm:prSet/>
      <dgm:spPr/>
      <dgm:t>
        <a:bodyPr/>
        <a:lstStyle/>
        <a:p>
          <a:endParaRPr lang="zh-CN" altLang="en-US"/>
        </a:p>
      </dgm:t>
    </dgm:pt>
    <dgm:pt modelId="{C11917B1-1FE2-4DBA-809D-F46337856576}">
      <dgm:prSet phldr="0"/>
      <dgm:spPr/>
      <dgm:t>
        <a:bodyPr/>
        <a:lstStyle/>
        <a:p>
          <a:pPr algn="l"/>
          <a:r>
            <a:rPr lang="en-US" b="1">
              <a:latin typeface="Arial"/>
            </a:rPr>
            <a:t>Data Security</a:t>
          </a:r>
          <a:endParaRPr lang="en-US">
            <a:latin typeface="Arial"/>
          </a:endParaRPr>
        </a:p>
      </dgm:t>
    </dgm:pt>
    <dgm:pt modelId="{2033696E-94B0-4592-A09F-0C1905AB575A}" type="parTrans" cxnId="{DC8DB6E8-583E-41D2-A4F5-A4A983E7354C}">
      <dgm:prSet/>
      <dgm:spPr/>
      <dgm:t>
        <a:bodyPr/>
        <a:lstStyle/>
        <a:p>
          <a:endParaRPr lang="zh-CN" altLang="en-US"/>
        </a:p>
      </dgm:t>
    </dgm:pt>
    <dgm:pt modelId="{F53F2C70-EBCB-4FB8-84CE-DC72D1E5F0DB}" type="sibTrans" cxnId="{DC8DB6E8-583E-41D2-A4F5-A4A983E7354C}">
      <dgm:prSet/>
      <dgm:spPr/>
      <dgm:t>
        <a:bodyPr/>
        <a:lstStyle/>
        <a:p>
          <a:endParaRPr lang="zh-CN" altLang="en-US"/>
        </a:p>
      </dgm:t>
    </dgm:pt>
    <dgm:pt modelId="{FAB43FA6-5C91-4653-95B9-0FFDDAECABD3}">
      <dgm:prSet phldr="0"/>
      <dgm:spPr/>
      <dgm:t>
        <a:bodyPr/>
        <a:lstStyle/>
        <a:p>
          <a:pPr algn="l"/>
          <a:r>
            <a:rPr lang="en-US" b="1">
              <a:latin typeface="Arial"/>
            </a:rPr>
            <a:t>Issue:</a:t>
          </a:r>
          <a:r>
            <a:rPr lang="en-US">
              <a:latin typeface="Arial"/>
            </a:rPr>
            <a:t> There is a risk of unauthorized data access or theft.</a:t>
          </a:r>
        </a:p>
      </dgm:t>
    </dgm:pt>
    <dgm:pt modelId="{B4E61E44-08E4-45A3-AE4D-CDD17A32E978}" type="parTrans" cxnId="{E19A4E16-D823-4640-945C-68DA7504AE2D}">
      <dgm:prSet/>
      <dgm:spPr/>
      <dgm:t>
        <a:bodyPr/>
        <a:lstStyle/>
        <a:p>
          <a:endParaRPr lang="zh-CN" altLang="en-US"/>
        </a:p>
      </dgm:t>
    </dgm:pt>
    <dgm:pt modelId="{233E4CA2-5A3D-493E-A0C2-08D8C854F5C3}" type="sibTrans" cxnId="{E19A4E16-D823-4640-945C-68DA7504AE2D}">
      <dgm:prSet/>
      <dgm:spPr/>
      <dgm:t>
        <a:bodyPr/>
        <a:lstStyle/>
        <a:p>
          <a:endParaRPr lang="zh-CN" altLang="en-US"/>
        </a:p>
      </dgm:t>
    </dgm:pt>
    <dgm:pt modelId="{C93A57E0-7D83-445E-9AE4-4E7D6AE4BFBB}">
      <dgm:prSet phldr="0"/>
      <dgm:spPr/>
      <dgm:t>
        <a:bodyPr/>
        <a:lstStyle/>
        <a:p>
          <a:pPr algn="l"/>
          <a:r>
            <a:rPr lang="en-US" b="1">
              <a:latin typeface="Arial"/>
            </a:rPr>
            <a:t>Solution:</a:t>
          </a:r>
          <a:r>
            <a:rPr lang="en-US">
              <a:latin typeface="Arial"/>
            </a:rPr>
            <a:t> Deploy advanced security measures such as data encryption, strict access controls, and network segmentation to protect data.</a:t>
          </a:r>
        </a:p>
      </dgm:t>
    </dgm:pt>
    <dgm:pt modelId="{43328BAD-74B4-47CA-9C31-8C63CD3EC6F8}" type="parTrans" cxnId="{8AE85B23-380D-4D4E-AA71-DB2FD367D5B2}">
      <dgm:prSet/>
      <dgm:spPr/>
      <dgm:t>
        <a:bodyPr/>
        <a:lstStyle/>
        <a:p>
          <a:endParaRPr lang="zh-CN" altLang="en-US"/>
        </a:p>
      </dgm:t>
    </dgm:pt>
    <dgm:pt modelId="{D27FD17A-F59E-4E10-AF3A-380014BBB89F}" type="sibTrans" cxnId="{8AE85B23-380D-4D4E-AA71-DB2FD367D5B2}">
      <dgm:prSet/>
      <dgm:spPr/>
      <dgm:t>
        <a:bodyPr/>
        <a:lstStyle/>
        <a:p>
          <a:endParaRPr lang="zh-CN" altLang="en-US"/>
        </a:p>
      </dgm:t>
    </dgm:pt>
    <dgm:pt modelId="{3C143495-F483-4BF6-A3DD-7C8C6DA71102}">
      <dgm:prSet phldr="0"/>
      <dgm:spPr/>
      <dgm:t>
        <a:bodyPr/>
        <a:lstStyle/>
        <a:p>
          <a:pPr algn="l"/>
          <a:r>
            <a:rPr lang="en-US" b="1">
              <a:latin typeface="Arial"/>
            </a:rPr>
            <a:t>Data Privacy</a:t>
          </a:r>
          <a:endParaRPr lang="en-US">
            <a:latin typeface="Arial"/>
          </a:endParaRPr>
        </a:p>
      </dgm:t>
    </dgm:pt>
    <dgm:pt modelId="{0F1C1C66-C867-47BE-9EC9-C086D7E30D7D}" type="parTrans" cxnId="{9FF1E7F5-6D77-427D-A21A-A0D5BF420196}">
      <dgm:prSet/>
      <dgm:spPr/>
      <dgm:t>
        <a:bodyPr/>
        <a:lstStyle/>
        <a:p>
          <a:endParaRPr lang="zh-CN" altLang="en-US"/>
        </a:p>
      </dgm:t>
    </dgm:pt>
    <dgm:pt modelId="{083AFC99-755E-4991-AB41-4ABA381FE5E5}" type="sibTrans" cxnId="{9FF1E7F5-6D77-427D-A21A-A0D5BF420196}">
      <dgm:prSet/>
      <dgm:spPr/>
      <dgm:t>
        <a:bodyPr/>
        <a:lstStyle/>
        <a:p>
          <a:endParaRPr lang="zh-CN" altLang="en-US"/>
        </a:p>
      </dgm:t>
    </dgm:pt>
    <dgm:pt modelId="{4B8C2FF0-333C-4C25-8465-BE0F481290C5}">
      <dgm:prSet phldr="0"/>
      <dgm:spPr/>
      <dgm:t>
        <a:bodyPr/>
        <a:lstStyle/>
        <a:p>
          <a:pPr algn="l"/>
          <a:r>
            <a:rPr lang="en-US" b="1">
              <a:latin typeface="Arial"/>
            </a:rPr>
            <a:t>Issue:</a:t>
          </a:r>
          <a:r>
            <a:rPr lang="en-US">
              <a:latin typeface="Arial"/>
            </a:rPr>
            <a:t> There is a risk of data misuse, which could result in financial and reputational harm.</a:t>
          </a:r>
        </a:p>
      </dgm:t>
    </dgm:pt>
    <dgm:pt modelId="{A87C9143-BC9D-464F-98F6-DD1A11CA67AC}" type="parTrans" cxnId="{661D0473-5534-4FB2-915C-1525DA0DE071}">
      <dgm:prSet/>
      <dgm:spPr/>
      <dgm:t>
        <a:bodyPr/>
        <a:lstStyle/>
        <a:p>
          <a:endParaRPr lang="zh-CN" altLang="en-US"/>
        </a:p>
      </dgm:t>
    </dgm:pt>
    <dgm:pt modelId="{1C34029B-0BBF-4A2B-A8A6-937052A56DF3}" type="sibTrans" cxnId="{661D0473-5534-4FB2-915C-1525DA0DE071}">
      <dgm:prSet/>
      <dgm:spPr/>
      <dgm:t>
        <a:bodyPr/>
        <a:lstStyle/>
        <a:p>
          <a:endParaRPr lang="zh-CN" altLang="en-US"/>
        </a:p>
      </dgm:t>
    </dgm:pt>
    <dgm:pt modelId="{00A32F44-C994-4D07-A8F9-E143601624CE}">
      <dgm:prSet phldr="0"/>
      <dgm:spPr/>
      <dgm:t>
        <a:bodyPr/>
        <a:lstStyle/>
        <a:p>
          <a:pPr algn="l"/>
          <a:r>
            <a:rPr lang="en-US" b="1">
              <a:latin typeface="Arial"/>
            </a:rPr>
            <a:t>Solution:</a:t>
          </a:r>
          <a:r>
            <a:rPr lang="en-US">
              <a:latin typeface="Arial"/>
            </a:rPr>
            <a:t> Protect privacy by minimizing data collection, anonymizing sensitive information, using robust password protection, and conducting periodic privacy audits.</a:t>
          </a:r>
        </a:p>
      </dgm:t>
    </dgm:pt>
    <dgm:pt modelId="{70AA9CE2-5414-48C1-9453-6C9AFB02003E}" type="parTrans" cxnId="{27D29051-3559-4082-BA7D-949FD875B32D}">
      <dgm:prSet/>
      <dgm:spPr/>
      <dgm:t>
        <a:bodyPr/>
        <a:lstStyle/>
        <a:p>
          <a:endParaRPr lang="zh-CN" altLang="en-US"/>
        </a:p>
      </dgm:t>
    </dgm:pt>
    <dgm:pt modelId="{868192EF-17CD-498C-BC54-16EA12BBC766}" type="sibTrans" cxnId="{27D29051-3559-4082-BA7D-949FD875B32D}">
      <dgm:prSet/>
      <dgm:spPr/>
      <dgm:t>
        <a:bodyPr/>
        <a:lstStyle/>
        <a:p>
          <a:endParaRPr lang="zh-CN" altLang="en-US"/>
        </a:p>
      </dgm:t>
    </dgm:pt>
    <dgm:pt modelId="{5571E5B5-EC7C-459D-BF48-35B0DE00D50A}">
      <dgm:prSet phldr="0"/>
      <dgm:spPr/>
      <dgm:t>
        <a:bodyPr/>
        <a:lstStyle/>
        <a:p>
          <a:pPr algn="l"/>
          <a:r>
            <a:rPr lang="en-US" b="1">
              <a:latin typeface="Arial"/>
            </a:rPr>
            <a:t>Data Ethics</a:t>
          </a:r>
          <a:endParaRPr lang="en-US">
            <a:latin typeface="Arial"/>
          </a:endParaRPr>
        </a:p>
      </dgm:t>
    </dgm:pt>
    <dgm:pt modelId="{37C9040B-5D13-4022-B4C7-E95565464AF0}" type="parTrans" cxnId="{D94FB18D-B69B-48E6-A075-235B6D8A61FF}">
      <dgm:prSet/>
      <dgm:spPr/>
      <dgm:t>
        <a:bodyPr/>
        <a:lstStyle/>
        <a:p>
          <a:endParaRPr lang="zh-CN" altLang="en-US"/>
        </a:p>
      </dgm:t>
    </dgm:pt>
    <dgm:pt modelId="{6C8B8A46-410D-4C06-B8DF-EC50FAE86394}" type="sibTrans" cxnId="{D94FB18D-B69B-48E6-A075-235B6D8A61FF}">
      <dgm:prSet/>
      <dgm:spPr/>
      <dgm:t>
        <a:bodyPr/>
        <a:lstStyle/>
        <a:p>
          <a:endParaRPr lang="zh-CN" altLang="en-US"/>
        </a:p>
      </dgm:t>
    </dgm:pt>
    <dgm:pt modelId="{0306E93F-BB6D-4A69-B435-11375020D81B}">
      <dgm:prSet phldr="0"/>
      <dgm:spPr/>
      <dgm:t>
        <a:bodyPr/>
        <a:lstStyle/>
        <a:p>
          <a:pPr algn="l"/>
          <a:r>
            <a:rPr lang="en-US" b="1">
              <a:latin typeface="Arial"/>
            </a:rPr>
            <a:t>Issue:</a:t>
          </a:r>
          <a:r>
            <a:rPr lang="en-US">
              <a:latin typeface="Arial"/>
            </a:rPr>
            <a:t> Ethical concerns regarding how data is collected and used.</a:t>
          </a:r>
        </a:p>
      </dgm:t>
    </dgm:pt>
    <dgm:pt modelId="{B58BE47F-FE55-424A-99A1-153A06A6BA50}" type="parTrans" cxnId="{F17DED2E-B240-4DD4-8B4E-9030501C8F49}">
      <dgm:prSet/>
      <dgm:spPr/>
      <dgm:t>
        <a:bodyPr/>
        <a:lstStyle/>
        <a:p>
          <a:endParaRPr lang="zh-CN" altLang="en-US"/>
        </a:p>
      </dgm:t>
    </dgm:pt>
    <dgm:pt modelId="{F5EF9522-049D-4D29-BF37-D59212530293}" type="sibTrans" cxnId="{F17DED2E-B240-4DD4-8B4E-9030501C8F49}">
      <dgm:prSet/>
      <dgm:spPr/>
      <dgm:t>
        <a:bodyPr/>
        <a:lstStyle/>
        <a:p>
          <a:endParaRPr lang="zh-CN" altLang="en-US"/>
        </a:p>
      </dgm:t>
    </dgm:pt>
    <dgm:pt modelId="{4FA44397-7AD3-41D3-9336-8B7F112E5C67}" type="pres">
      <dgm:prSet presAssocID="{C8F8E954-F635-438D-9454-C68FC455B4B1}" presName="Name0" presStyleCnt="0">
        <dgm:presLayoutVars>
          <dgm:dir/>
          <dgm:animLvl val="lvl"/>
          <dgm:resizeHandles val="exact"/>
        </dgm:presLayoutVars>
      </dgm:prSet>
      <dgm:spPr/>
    </dgm:pt>
    <dgm:pt modelId="{6A862594-EEB8-4072-BA7D-D4F8DEA6D397}" type="pres">
      <dgm:prSet presAssocID="{D33F4406-52CC-4787-9487-C5135446946E}" presName="composite" presStyleCnt="0"/>
      <dgm:spPr/>
    </dgm:pt>
    <dgm:pt modelId="{C34015B5-7BC2-4317-85C0-4976B02DA4B2}" type="pres">
      <dgm:prSet presAssocID="{D33F4406-52CC-4787-9487-C5135446946E}" presName="parTx" presStyleLbl="alignNode1" presStyleIdx="0" presStyleCnt="5">
        <dgm:presLayoutVars>
          <dgm:chMax val="0"/>
          <dgm:chPref val="0"/>
          <dgm:bulletEnabled val="1"/>
        </dgm:presLayoutVars>
      </dgm:prSet>
      <dgm:spPr/>
    </dgm:pt>
    <dgm:pt modelId="{6BB29714-B53F-46A9-AEED-545EA39936B7}" type="pres">
      <dgm:prSet presAssocID="{D33F4406-52CC-4787-9487-C5135446946E}" presName="desTx" presStyleLbl="alignAccFollowNode1" presStyleIdx="0" presStyleCnt="5">
        <dgm:presLayoutVars>
          <dgm:bulletEnabled val="1"/>
        </dgm:presLayoutVars>
      </dgm:prSet>
      <dgm:spPr/>
    </dgm:pt>
    <dgm:pt modelId="{300ACACD-711F-4C94-BE41-546BA9789DFF}" type="pres">
      <dgm:prSet presAssocID="{836FD4CF-1D02-43E2-8ED9-43ED920833C0}" presName="space" presStyleCnt="0"/>
      <dgm:spPr/>
    </dgm:pt>
    <dgm:pt modelId="{FCB259A5-3554-40AD-B7CC-1385CD408A29}" type="pres">
      <dgm:prSet presAssocID="{2E1DD50E-8616-4032-ACE4-DFE452FA2E61}" presName="composite" presStyleCnt="0"/>
      <dgm:spPr/>
    </dgm:pt>
    <dgm:pt modelId="{56D5A7BD-D512-4EDD-8E60-C418ED224CC6}" type="pres">
      <dgm:prSet presAssocID="{2E1DD50E-8616-4032-ACE4-DFE452FA2E61}" presName="parTx" presStyleLbl="alignNode1" presStyleIdx="1" presStyleCnt="5">
        <dgm:presLayoutVars>
          <dgm:chMax val="0"/>
          <dgm:chPref val="0"/>
          <dgm:bulletEnabled val="1"/>
        </dgm:presLayoutVars>
      </dgm:prSet>
      <dgm:spPr/>
    </dgm:pt>
    <dgm:pt modelId="{852F1476-EB04-4E15-9CE6-FB5C932C3349}" type="pres">
      <dgm:prSet presAssocID="{2E1DD50E-8616-4032-ACE4-DFE452FA2E61}" presName="desTx" presStyleLbl="alignAccFollowNode1" presStyleIdx="1" presStyleCnt="5">
        <dgm:presLayoutVars>
          <dgm:bulletEnabled val="1"/>
        </dgm:presLayoutVars>
      </dgm:prSet>
      <dgm:spPr/>
    </dgm:pt>
    <dgm:pt modelId="{10C6CBE9-AB60-47FC-BC55-27A9671D8EEB}" type="pres">
      <dgm:prSet presAssocID="{F61B4388-D46A-4F8C-8CE9-C0FD7DB4D88F}" presName="space" presStyleCnt="0"/>
      <dgm:spPr/>
    </dgm:pt>
    <dgm:pt modelId="{97BD3D52-764B-49BB-8959-CFA2C198CD60}" type="pres">
      <dgm:prSet presAssocID="{C11917B1-1FE2-4DBA-809D-F46337856576}" presName="composite" presStyleCnt="0"/>
      <dgm:spPr/>
    </dgm:pt>
    <dgm:pt modelId="{031408C7-995B-4059-90B7-9183BFE71F3E}" type="pres">
      <dgm:prSet presAssocID="{C11917B1-1FE2-4DBA-809D-F46337856576}" presName="parTx" presStyleLbl="alignNode1" presStyleIdx="2" presStyleCnt="5">
        <dgm:presLayoutVars>
          <dgm:chMax val="0"/>
          <dgm:chPref val="0"/>
          <dgm:bulletEnabled val="1"/>
        </dgm:presLayoutVars>
      </dgm:prSet>
      <dgm:spPr/>
    </dgm:pt>
    <dgm:pt modelId="{84F7FCB5-A0A9-41DF-B921-2D116B818741}" type="pres">
      <dgm:prSet presAssocID="{C11917B1-1FE2-4DBA-809D-F46337856576}" presName="desTx" presStyleLbl="alignAccFollowNode1" presStyleIdx="2" presStyleCnt="5">
        <dgm:presLayoutVars>
          <dgm:bulletEnabled val="1"/>
        </dgm:presLayoutVars>
      </dgm:prSet>
      <dgm:spPr/>
    </dgm:pt>
    <dgm:pt modelId="{22009E9F-BADB-4689-820E-4235CDE4C842}" type="pres">
      <dgm:prSet presAssocID="{F53F2C70-EBCB-4FB8-84CE-DC72D1E5F0DB}" presName="space" presStyleCnt="0"/>
      <dgm:spPr/>
    </dgm:pt>
    <dgm:pt modelId="{92F4EE67-64BC-4520-A84B-3CE9058C1333}" type="pres">
      <dgm:prSet presAssocID="{3C143495-F483-4BF6-A3DD-7C8C6DA71102}" presName="composite" presStyleCnt="0"/>
      <dgm:spPr/>
    </dgm:pt>
    <dgm:pt modelId="{B58D0210-99AC-4F73-BEDF-CD54F11A4E04}" type="pres">
      <dgm:prSet presAssocID="{3C143495-F483-4BF6-A3DD-7C8C6DA71102}" presName="parTx" presStyleLbl="alignNode1" presStyleIdx="3" presStyleCnt="5">
        <dgm:presLayoutVars>
          <dgm:chMax val="0"/>
          <dgm:chPref val="0"/>
          <dgm:bulletEnabled val="1"/>
        </dgm:presLayoutVars>
      </dgm:prSet>
      <dgm:spPr/>
    </dgm:pt>
    <dgm:pt modelId="{8042BE31-05A6-49F3-B32E-104F8425EBD5}" type="pres">
      <dgm:prSet presAssocID="{3C143495-F483-4BF6-A3DD-7C8C6DA71102}" presName="desTx" presStyleLbl="alignAccFollowNode1" presStyleIdx="3" presStyleCnt="5">
        <dgm:presLayoutVars>
          <dgm:bulletEnabled val="1"/>
        </dgm:presLayoutVars>
      </dgm:prSet>
      <dgm:spPr/>
    </dgm:pt>
    <dgm:pt modelId="{5DE5CEEB-BE29-4C69-B3EB-92080C0AB7D9}" type="pres">
      <dgm:prSet presAssocID="{083AFC99-755E-4991-AB41-4ABA381FE5E5}" presName="space" presStyleCnt="0"/>
      <dgm:spPr/>
    </dgm:pt>
    <dgm:pt modelId="{FE34AD21-6C00-4D8B-A6A2-99C28B72D1A8}" type="pres">
      <dgm:prSet presAssocID="{5571E5B5-EC7C-459D-BF48-35B0DE00D50A}" presName="composite" presStyleCnt="0"/>
      <dgm:spPr/>
    </dgm:pt>
    <dgm:pt modelId="{1FADB8CC-102D-4BCC-AAF6-708989CA53FA}" type="pres">
      <dgm:prSet presAssocID="{5571E5B5-EC7C-459D-BF48-35B0DE00D50A}" presName="parTx" presStyleLbl="alignNode1" presStyleIdx="4" presStyleCnt="5">
        <dgm:presLayoutVars>
          <dgm:chMax val="0"/>
          <dgm:chPref val="0"/>
          <dgm:bulletEnabled val="1"/>
        </dgm:presLayoutVars>
      </dgm:prSet>
      <dgm:spPr/>
    </dgm:pt>
    <dgm:pt modelId="{FA47FD28-3B50-424D-BC4D-3C021E258FCC}" type="pres">
      <dgm:prSet presAssocID="{5571E5B5-EC7C-459D-BF48-35B0DE00D50A}" presName="desTx" presStyleLbl="alignAccFollowNode1" presStyleIdx="4" presStyleCnt="5">
        <dgm:presLayoutVars>
          <dgm:bulletEnabled val="1"/>
        </dgm:presLayoutVars>
      </dgm:prSet>
      <dgm:spPr/>
    </dgm:pt>
  </dgm:ptLst>
  <dgm:cxnLst>
    <dgm:cxn modelId="{4CE58406-986A-430A-B37A-38CA23836F75}" srcId="{D33F4406-52CC-4787-9487-C5135446946E}" destId="{F005A8DB-FECF-443B-90D7-585B5B1E035A}" srcOrd="0" destOrd="0" parTransId="{9E3C8A9A-A649-4DC6-877F-B5343DE916B7}" sibTransId="{6B79AFBE-5947-4DD0-A7D8-9B626D693186}"/>
    <dgm:cxn modelId="{D188D811-E45C-4EC8-AF82-966CB9D8C0F0}" type="presOf" srcId="{FAB43FA6-5C91-4653-95B9-0FFDDAECABD3}" destId="{84F7FCB5-A0A9-41DF-B921-2D116B818741}" srcOrd="0" destOrd="0" presId="urn:microsoft.com/office/officeart/2005/8/layout/hList1"/>
    <dgm:cxn modelId="{33B05512-271E-4CBA-A50C-DDA44895F98A}" type="presOf" srcId="{5571E5B5-EC7C-459D-BF48-35B0DE00D50A}" destId="{1FADB8CC-102D-4BCC-AAF6-708989CA53FA}" srcOrd="0" destOrd="0" presId="urn:microsoft.com/office/officeart/2005/8/layout/hList1"/>
    <dgm:cxn modelId="{E19A4E16-D823-4640-945C-68DA7504AE2D}" srcId="{C11917B1-1FE2-4DBA-809D-F46337856576}" destId="{FAB43FA6-5C91-4653-95B9-0FFDDAECABD3}" srcOrd="0" destOrd="0" parTransId="{B4E61E44-08E4-45A3-AE4D-CDD17A32E978}" sibTransId="{233E4CA2-5A3D-493E-A0C2-08D8C854F5C3}"/>
    <dgm:cxn modelId="{20261820-CD7E-4E3A-807A-5672FEC4900D}" srcId="{2E1DD50E-8616-4032-ACE4-DFE452FA2E61}" destId="{0C963A44-A186-4FF2-8D1D-C21C2BCBFFF4}" srcOrd="1" destOrd="0" parTransId="{D42F92E6-14E3-47F0-9CD5-417FD92F6F16}" sibTransId="{0D718725-3C44-49EB-BF65-F4B641D9FB8E}"/>
    <dgm:cxn modelId="{8AE85B23-380D-4D4E-AA71-DB2FD367D5B2}" srcId="{C11917B1-1FE2-4DBA-809D-F46337856576}" destId="{C93A57E0-7D83-445E-9AE4-4E7D6AE4BFBB}" srcOrd="1" destOrd="0" parTransId="{43328BAD-74B4-47CA-9C31-8C63CD3EC6F8}" sibTransId="{D27FD17A-F59E-4E10-AF3A-380014BBB89F}"/>
    <dgm:cxn modelId="{F17DED2E-B240-4DD4-8B4E-9030501C8F49}" srcId="{5571E5B5-EC7C-459D-BF48-35B0DE00D50A}" destId="{0306E93F-BB6D-4A69-B435-11375020D81B}" srcOrd="0" destOrd="0" parTransId="{B58BE47F-FE55-424A-99A1-153A06A6BA50}" sibTransId="{F5EF9522-049D-4D29-BF37-D59212530293}"/>
    <dgm:cxn modelId="{AAA8BE33-A3FB-4800-8488-B57723E9C5E5}" type="presOf" srcId="{0306E93F-BB6D-4A69-B435-11375020D81B}" destId="{FA47FD28-3B50-424D-BC4D-3C021E258FCC}" srcOrd="0" destOrd="0" presId="urn:microsoft.com/office/officeart/2005/8/layout/hList1"/>
    <dgm:cxn modelId="{10586F35-4261-44FB-AD8E-1CFCA0247491}" type="presOf" srcId="{C93A57E0-7D83-445E-9AE4-4E7D6AE4BFBB}" destId="{84F7FCB5-A0A9-41DF-B921-2D116B818741}" srcOrd="0" destOrd="1" presId="urn:microsoft.com/office/officeart/2005/8/layout/hList1"/>
    <dgm:cxn modelId="{100E0B3F-8C46-4E48-8E07-C52139605DE0}" srcId="{5571E5B5-EC7C-459D-BF48-35B0DE00D50A}" destId="{63FC36AC-F6D1-4EF6-BF19-ECA63FE013CD}" srcOrd="1" destOrd="0" parTransId="{64DAA749-A92A-4963-AF63-C1E8A68AE7D0}" sibTransId="{699E50BD-3E5E-4CE6-B4C0-AC80E7E4B439}"/>
    <dgm:cxn modelId="{3BF5344C-179F-4CCA-8721-29D59FE0774F}" type="presOf" srcId="{1D290E8E-E364-477B-91F9-3A51C8807B13}" destId="{852F1476-EB04-4E15-9CE6-FB5C932C3349}" srcOrd="0" destOrd="0" presId="urn:microsoft.com/office/officeart/2005/8/layout/hList1"/>
    <dgm:cxn modelId="{27D29051-3559-4082-BA7D-949FD875B32D}" srcId="{3C143495-F483-4BF6-A3DD-7C8C6DA71102}" destId="{00A32F44-C994-4D07-A8F9-E143601624CE}" srcOrd="1" destOrd="0" parTransId="{70AA9CE2-5414-48C1-9453-6C9AFB02003E}" sibTransId="{868192EF-17CD-498C-BC54-16EA12BBC766}"/>
    <dgm:cxn modelId="{2C56D669-9848-48AD-8DFB-6B20979264F6}" srcId="{2E1DD50E-8616-4032-ACE4-DFE452FA2E61}" destId="{1D290E8E-E364-477B-91F9-3A51C8807B13}" srcOrd="0" destOrd="0" parTransId="{ABA51F26-4C17-4FCC-9465-B044D560A4F2}" sibTransId="{5A93D118-8DD6-497B-90EF-5861626BC31C}"/>
    <dgm:cxn modelId="{661D0473-5534-4FB2-915C-1525DA0DE071}" srcId="{3C143495-F483-4BF6-A3DD-7C8C6DA71102}" destId="{4B8C2FF0-333C-4C25-8465-BE0F481290C5}" srcOrd="0" destOrd="0" parTransId="{A87C9143-BC9D-464F-98F6-DD1A11CA67AC}" sibTransId="{1C34029B-0BBF-4A2B-A8A6-937052A56DF3}"/>
    <dgm:cxn modelId="{ABB27C81-FA9A-47DF-88BC-EF90ED7D3CBB}" type="presOf" srcId="{63FC36AC-F6D1-4EF6-BF19-ECA63FE013CD}" destId="{FA47FD28-3B50-424D-BC4D-3C021E258FCC}" srcOrd="0" destOrd="1" presId="urn:microsoft.com/office/officeart/2005/8/layout/hList1"/>
    <dgm:cxn modelId="{B1551189-0D17-4065-82B4-F737EC412930}" type="presOf" srcId="{2E1DD50E-8616-4032-ACE4-DFE452FA2E61}" destId="{56D5A7BD-D512-4EDD-8E60-C418ED224CC6}" srcOrd="0" destOrd="0" presId="urn:microsoft.com/office/officeart/2005/8/layout/hList1"/>
    <dgm:cxn modelId="{D94FB18D-B69B-48E6-A075-235B6D8A61FF}" srcId="{C8F8E954-F635-438D-9454-C68FC455B4B1}" destId="{5571E5B5-EC7C-459D-BF48-35B0DE00D50A}" srcOrd="4" destOrd="0" parTransId="{37C9040B-5D13-4022-B4C7-E95565464AF0}" sibTransId="{6C8B8A46-410D-4C06-B8DF-EC50FAE86394}"/>
    <dgm:cxn modelId="{9DA99D9D-9D4D-4144-8ACC-91825297EDE7}" type="presOf" srcId="{00A32F44-C994-4D07-A8F9-E143601624CE}" destId="{8042BE31-05A6-49F3-B32E-104F8425EBD5}" srcOrd="0" destOrd="1" presId="urn:microsoft.com/office/officeart/2005/8/layout/hList1"/>
    <dgm:cxn modelId="{EC0F89B1-706A-4879-BEA7-F0260E8F132C}" type="presOf" srcId="{0C963A44-A186-4FF2-8D1D-C21C2BCBFFF4}" destId="{852F1476-EB04-4E15-9CE6-FB5C932C3349}" srcOrd="0" destOrd="1" presId="urn:microsoft.com/office/officeart/2005/8/layout/hList1"/>
    <dgm:cxn modelId="{1BF9CEC6-B9E5-4DF5-9985-5AC59794C0B3}" type="presOf" srcId="{C8F8E954-F635-438D-9454-C68FC455B4B1}" destId="{4FA44397-7AD3-41D3-9336-8B7F112E5C67}" srcOrd="0" destOrd="0" presId="urn:microsoft.com/office/officeart/2005/8/layout/hList1"/>
    <dgm:cxn modelId="{11FAF7C9-7E58-4093-A978-7B880C2BD651}" type="presOf" srcId="{C11917B1-1FE2-4DBA-809D-F46337856576}" destId="{031408C7-995B-4059-90B7-9183BFE71F3E}" srcOrd="0" destOrd="0" presId="urn:microsoft.com/office/officeart/2005/8/layout/hList1"/>
    <dgm:cxn modelId="{4F1EBECA-13BF-45AA-9EB4-A5E726F0063C}" srcId="{C8F8E954-F635-438D-9454-C68FC455B4B1}" destId="{2E1DD50E-8616-4032-ACE4-DFE452FA2E61}" srcOrd="1" destOrd="0" parTransId="{B9D493D2-EBAA-4F2E-A6F8-6BE4471E4ACF}" sibTransId="{F61B4388-D46A-4F8C-8CE9-C0FD7DB4D88F}"/>
    <dgm:cxn modelId="{D70F82CF-BE6C-402E-9063-C5E045299288}" type="presOf" srcId="{D33F4406-52CC-4787-9487-C5135446946E}" destId="{C34015B5-7BC2-4317-85C0-4976B02DA4B2}" srcOrd="0" destOrd="0" presId="urn:microsoft.com/office/officeart/2005/8/layout/hList1"/>
    <dgm:cxn modelId="{1E88C5D0-0D59-4DB5-96E1-DE67ED0F2DD1}" type="presOf" srcId="{4B8C2FF0-333C-4C25-8465-BE0F481290C5}" destId="{8042BE31-05A6-49F3-B32E-104F8425EBD5}" srcOrd="0" destOrd="0" presId="urn:microsoft.com/office/officeart/2005/8/layout/hList1"/>
    <dgm:cxn modelId="{FC693ED3-82A7-469E-8CF2-9127DA2E4CD0}" srcId="{C8F8E954-F635-438D-9454-C68FC455B4B1}" destId="{D33F4406-52CC-4787-9487-C5135446946E}" srcOrd="0" destOrd="0" parTransId="{30EB2159-52D5-4793-A911-914928FFA1E6}" sibTransId="{836FD4CF-1D02-43E2-8ED9-43ED920833C0}"/>
    <dgm:cxn modelId="{603A0EDC-7B07-469A-BC9E-89E1CD57021F}" type="presOf" srcId="{04FA3C52-746D-44D6-B669-5FB64D6AD1E0}" destId="{6BB29714-B53F-46A9-AEED-545EA39936B7}" srcOrd="0" destOrd="1" presId="urn:microsoft.com/office/officeart/2005/8/layout/hList1"/>
    <dgm:cxn modelId="{DC8DB6E8-583E-41D2-A4F5-A4A983E7354C}" srcId="{C8F8E954-F635-438D-9454-C68FC455B4B1}" destId="{C11917B1-1FE2-4DBA-809D-F46337856576}" srcOrd="2" destOrd="0" parTransId="{2033696E-94B0-4592-A09F-0C1905AB575A}" sibTransId="{F53F2C70-EBCB-4FB8-84CE-DC72D1E5F0DB}"/>
    <dgm:cxn modelId="{9B2D2AEC-BB85-46D9-A53C-E36DDC4D576C}" type="presOf" srcId="{F005A8DB-FECF-443B-90D7-585B5B1E035A}" destId="{6BB29714-B53F-46A9-AEED-545EA39936B7}" srcOrd="0" destOrd="0" presId="urn:microsoft.com/office/officeart/2005/8/layout/hList1"/>
    <dgm:cxn modelId="{356BC9F3-000D-4D7D-8F8F-5B8EDFC994B1}" srcId="{D33F4406-52CC-4787-9487-C5135446946E}" destId="{04FA3C52-746D-44D6-B669-5FB64D6AD1E0}" srcOrd="1" destOrd="0" parTransId="{F864A9BB-C150-425B-819F-DF2D46838949}" sibTransId="{CB0932B9-FC3C-4BEB-BA9F-C39B05122998}"/>
    <dgm:cxn modelId="{9FF1E7F5-6D77-427D-A21A-A0D5BF420196}" srcId="{C8F8E954-F635-438D-9454-C68FC455B4B1}" destId="{3C143495-F483-4BF6-A3DD-7C8C6DA71102}" srcOrd="3" destOrd="0" parTransId="{0F1C1C66-C867-47BE-9EC9-C086D7E30D7D}" sibTransId="{083AFC99-755E-4991-AB41-4ABA381FE5E5}"/>
    <dgm:cxn modelId="{F6D56BF7-9F8C-45B6-999D-BBF2F33C1E75}" type="presOf" srcId="{3C143495-F483-4BF6-A3DD-7C8C6DA71102}" destId="{B58D0210-99AC-4F73-BEDF-CD54F11A4E04}" srcOrd="0" destOrd="0" presId="urn:microsoft.com/office/officeart/2005/8/layout/hList1"/>
    <dgm:cxn modelId="{AFE9A5F1-492F-4250-BD97-A41FD8683EE6}" type="presParOf" srcId="{4FA44397-7AD3-41D3-9336-8B7F112E5C67}" destId="{6A862594-EEB8-4072-BA7D-D4F8DEA6D397}" srcOrd="0" destOrd="0" presId="urn:microsoft.com/office/officeart/2005/8/layout/hList1"/>
    <dgm:cxn modelId="{3E6A16DB-F8F6-453E-8AD0-936762B324AD}" type="presParOf" srcId="{6A862594-EEB8-4072-BA7D-D4F8DEA6D397}" destId="{C34015B5-7BC2-4317-85C0-4976B02DA4B2}" srcOrd="0" destOrd="0" presId="urn:microsoft.com/office/officeart/2005/8/layout/hList1"/>
    <dgm:cxn modelId="{F1CECE17-15FA-4806-83E9-E262EA36A729}" type="presParOf" srcId="{6A862594-EEB8-4072-BA7D-D4F8DEA6D397}" destId="{6BB29714-B53F-46A9-AEED-545EA39936B7}" srcOrd="1" destOrd="0" presId="urn:microsoft.com/office/officeart/2005/8/layout/hList1"/>
    <dgm:cxn modelId="{1A56DCBA-C30E-419B-9326-755FCA4B2D91}" type="presParOf" srcId="{4FA44397-7AD3-41D3-9336-8B7F112E5C67}" destId="{300ACACD-711F-4C94-BE41-546BA9789DFF}" srcOrd="1" destOrd="0" presId="urn:microsoft.com/office/officeart/2005/8/layout/hList1"/>
    <dgm:cxn modelId="{D647DF47-B960-401A-AC17-231904D27811}" type="presParOf" srcId="{4FA44397-7AD3-41D3-9336-8B7F112E5C67}" destId="{FCB259A5-3554-40AD-B7CC-1385CD408A29}" srcOrd="2" destOrd="0" presId="urn:microsoft.com/office/officeart/2005/8/layout/hList1"/>
    <dgm:cxn modelId="{D067A23F-499C-48E6-9184-64F36830EA3B}" type="presParOf" srcId="{FCB259A5-3554-40AD-B7CC-1385CD408A29}" destId="{56D5A7BD-D512-4EDD-8E60-C418ED224CC6}" srcOrd="0" destOrd="0" presId="urn:microsoft.com/office/officeart/2005/8/layout/hList1"/>
    <dgm:cxn modelId="{6E50D7A6-7381-4F69-8B71-8A6F03796CC1}" type="presParOf" srcId="{FCB259A5-3554-40AD-B7CC-1385CD408A29}" destId="{852F1476-EB04-4E15-9CE6-FB5C932C3349}" srcOrd="1" destOrd="0" presId="urn:microsoft.com/office/officeart/2005/8/layout/hList1"/>
    <dgm:cxn modelId="{15539111-94E5-4F1B-867B-937DE4DC1045}" type="presParOf" srcId="{4FA44397-7AD3-41D3-9336-8B7F112E5C67}" destId="{10C6CBE9-AB60-47FC-BC55-27A9671D8EEB}" srcOrd="3" destOrd="0" presId="urn:microsoft.com/office/officeart/2005/8/layout/hList1"/>
    <dgm:cxn modelId="{9C122F77-DD6D-4408-B82B-4A6E72CECDA1}" type="presParOf" srcId="{4FA44397-7AD3-41D3-9336-8B7F112E5C67}" destId="{97BD3D52-764B-49BB-8959-CFA2C198CD60}" srcOrd="4" destOrd="0" presId="urn:microsoft.com/office/officeart/2005/8/layout/hList1"/>
    <dgm:cxn modelId="{597E4F75-DD70-4A82-A553-52899C2CFBF9}" type="presParOf" srcId="{97BD3D52-764B-49BB-8959-CFA2C198CD60}" destId="{031408C7-995B-4059-90B7-9183BFE71F3E}" srcOrd="0" destOrd="0" presId="urn:microsoft.com/office/officeart/2005/8/layout/hList1"/>
    <dgm:cxn modelId="{7D89E253-18D9-44E5-8BC0-689E14D68303}" type="presParOf" srcId="{97BD3D52-764B-49BB-8959-CFA2C198CD60}" destId="{84F7FCB5-A0A9-41DF-B921-2D116B818741}" srcOrd="1" destOrd="0" presId="urn:microsoft.com/office/officeart/2005/8/layout/hList1"/>
    <dgm:cxn modelId="{C7073A3C-5A03-473B-8F42-6EAB7B1B3E6E}" type="presParOf" srcId="{4FA44397-7AD3-41D3-9336-8B7F112E5C67}" destId="{22009E9F-BADB-4689-820E-4235CDE4C842}" srcOrd="5" destOrd="0" presId="urn:microsoft.com/office/officeart/2005/8/layout/hList1"/>
    <dgm:cxn modelId="{AAA8C5A3-AAFF-4447-8621-5B090DCA3C27}" type="presParOf" srcId="{4FA44397-7AD3-41D3-9336-8B7F112E5C67}" destId="{92F4EE67-64BC-4520-A84B-3CE9058C1333}" srcOrd="6" destOrd="0" presId="urn:microsoft.com/office/officeart/2005/8/layout/hList1"/>
    <dgm:cxn modelId="{255A13EB-9CCA-4BC6-BCA4-BC6B0E43D719}" type="presParOf" srcId="{92F4EE67-64BC-4520-A84B-3CE9058C1333}" destId="{B58D0210-99AC-4F73-BEDF-CD54F11A4E04}" srcOrd="0" destOrd="0" presId="urn:microsoft.com/office/officeart/2005/8/layout/hList1"/>
    <dgm:cxn modelId="{965EC680-86B8-4705-8BCC-EB4F2B1B65D2}" type="presParOf" srcId="{92F4EE67-64BC-4520-A84B-3CE9058C1333}" destId="{8042BE31-05A6-49F3-B32E-104F8425EBD5}" srcOrd="1" destOrd="0" presId="urn:microsoft.com/office/officeart/2005/8/layout/hList1"/>
    <dgm:cxn modelId="{FB29A1C5-C24B-44CE-9E42-37CED694772C}" type="presParOf" srcId="{4FA44397-7AD3-41D3-9336-8B7F112E5C67}" destId="{5DE5CEEB-BE29-4C69-B3EB-92080C0AB7D9}" srcOrd="7" destOrd="0" presId="urn:microsoft.com/office/officeart/2005/8/layout/hList1"/>
    <dgm:cxn modelId="{5DFCE80B-B98D-4572-A93B-2A800C935E65}" type="presParOf" srcId="{4FA44397-7AD3-41D3-9336-8B7F112E5C67}" destId="{FE34AD21-6C00-4D8B-A6A2-99C28B72D1A8}" srcOrd="8" destOrd="0" presId="urn:microsoft.com/office/officeart/2005/8/layout/hList1"/>
    <dgm:cxn modelId="{5B8BF595-C56E-4CCB-86CA-DA8E167A8CC2}" type="presParOf" srcId="{FE34AD21-6C00-4D8B-A6A2-99C28B72D1A8}" destId="{1FADB8CC-102D-4BCC-AAF6-708989CA53FA}" srcOrd="0" destOrd="0" presId="urn:microsoft.com/office/officeart/2005/8/layout/hList1"/>
    <dgm:cxn modelId="{429AE303-4D09-497E-8D9B-2F0FBC2A239A}" type="presParOf" srcId="{FE34AD21-6C00-4D8B-A6A2-99C28B72D1A8}" destId="{FA47FD28-3B50-424D-BC4D-3C021E258FCC}"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F4FA16-FE92-4BA2-AE84-BAE485D8626E}" type="doc">
      <dgm:prSet loTypeId="urn:microsoft.com/office/officeart/2005/8/layout/hProcess9" loCatId="process" qsTypeId="urn:microsoft.com/office/officeart/2005/8/quickstyle/simple1" qsCatId="simple" csTypeId="urn:microsoft.com/office/officeart/2005/8/colors/accent1_1" csCatId="accent1" phldr="1"/>
      <dgm:spPr/>
    </dgm:pt>
    <dgm:pt modelId="{340348EF-35FF-4569-A18A-99BDF1C60551}">
      <dgm:prSet phldrT="[Text]" phldr="0"/>
      <dgm:spPr/>
      <dgm:t>
        <a:bodyPr/>
        <a:lstStyle/>
        <a:p>
          <a:r>
            <a:rPr lang="en-US">
              <a:latin typeface="ADLaM Display"/>
              <a:ea typeface="ADLaM Display"/>
              <a:cs typeface="ADLaM Display"/>
            </a:rPr>
            <a:t>Data Governance</a:t>
          </a:r>
        </a:p>
        <a:p>
          <a:r>
            <a:rPr lang="en-US">
              <a:latin typeface="ADLaM Display"/>
              <a:ea typeface="ADLaM Display"/>
              <a:cs typeface="ADLaM Display"/>
            </a:rPr>
            <a:t>&amp;</a:t>
          </a:r>
        </a:p>
        <a:p>
          <a:r>
            <a:rPr lang="en-US">
              <a:latin typeface="ADLaM Display"/>
              <a:ea typeface="ADLaM Display"/>
              <a:cs typeface="ADLaM Display"/>
            </a:rPr>
            <a:t>Closed-loop Ecosystem  </a:t>
          </a:r>
        </a:p>
      </dgm:t>
    </dgm:pt>
    <dgm:pt modelId="{1F907D62-EF4C-4E13-8084-05AB94C0F3FA}" type="parTrans" cxnId="{D342464A-2985-4B03-AC9B-32375ACE1A27}">
      <dgm:prSet/>
      <dgm:spPr/>
      <dgm:t>
        <a:bodyPr/>
        <a:lstStyle/>
        <a:p>
          <a:endParaRPr lang="en-SG"/>
        </a:p>
      </dgm:t>
    </dgm:pt>
    <dgm:pt modelId="{C6CDA8E0-6147-4E84-A024-18C8C932DEE2}" type="sibTrans" cxnId="{D342464A-2985-4B03-AC9B-32375ACE1A27}">
      <dgm:prSet/>
      <dgm:spPr/>
      <dgm:t>
        <a:bodyPr/>
        <a:lstStyle/>
        <a:p>
          <a:endParaRPr lang="en-SG"/>
        </a:p>
      </dgm:t>
    </dgm:pt>
    <dgm:pt modelId="{A58208A2-D81A-4607-B5AE-4AE430D5EF7D}">
      <dgm:prSet phldr="0"/>
      <dgm:spPr>
        <a:solidFill>
          <a:schemeClr val="tx1">
            <a:lumMod val="60000"/>
            <a:lumOff val="40000"/>
          </a:schemeClr>
        </a:solidFill>
      </dgm:spPr>
      <dgm:t>
        <a:bodyPr/>
        <a:lstStyle/>
        <a:p>
          <a:pPr rtl="0"/>
          <a:r>
            <a:rPr lang="en-US">
              <a:solidFill>
                <a:schemeClr val="bg1"/>
              </a:solidFill>
              <a:latin typeface="ADLaM Display"/>
              <a:ea typeface="ADLaM Display"/>
              <a:cs typeface="ADLaM Display"/>
            </a:rPr>
            <a:t>PROBLEM ANALYSIS  </a:t>
          </a:r>
        </a:p>
      </dgm:t>
    </dgm:pt>
    <dgm:pt modelId="{DB4B1CFF-D486-47C2-BE65-6B139F982BE4}" type="parTrans" cxnId="{61A9553A-B7FE-40B3-96F5-22ADE59C098A}">
      <dgm:prSet/>
      <dgm:spPr/>
      <dgm:t>
        <a:bodyPr/>
        <a:lstStyle/>
        <a:p>
          <a:endParaRPr lang="en-SG"/>
        </a:p>
      </dgm:t>
    </dgm:pt>
    <dgm:pt modelId="{DDC3BE33-D9F2-43AD-B4B4-9728E2841682}" type="sibTrans" cxnId="{61A9553A-B7FE-40B3-96F5-22ADE59C098A}">
      <dgm:prSet/>
      <dgm:spPr/>
      <dgm:t>
        <a:bodyPr/>
        <a:lstStyle/>
        <a:p>
          <a:endParaRPr lang="en-SG"/>
        </a:p>
      </dgm:t>
    </dgm:pt>
    <dgm:pt modelId="{A9739AEB-8326-4305-AE7B-89D1EAC9C23B}">
      <dgm:prSet phldr="0">
        <dgm:style>
          <a:lnRef idx="2">
            <a:schemeClr val="accent1"/>
          </a:lnRef>
          <a:fillRef idx="1">
            <a:schemeClr val="lt1"/>
          </a:fillRef>
          <a:effectRef idx="0">
            <a:schemeClr val="accent1"/>
          </a:effectRef>
          <a:fontRef idx="minor">
            <a:schemeClr val="dk1"/>
          </a:fontRef>
        </dgm:style>
      </dgm:prSet>
      <dgm:spPr/>
      <dgm:t>
        <a:bodyPr/>
        <a:lstStyle/>
        <a:p>
          <a:r>
            <a:rPr lang="en-US">
              <a:solidFill>
                <a:schemeClr val="tx1"/>
              </a:solidFill>
              <a:latin typeface="ADLaM Display"/>
              <a:ea typeface="ADLaM Display"/>
              <a:cs typeface="ADLaM Display"/>
            </a:rPr>
            <a:t>DATA SCIENCE TASK </a:t>
          </a:r>
        </a:p>
      </dgm:t>
    </dgm:pt>
    <dgm:pt modelId="{E54475D6-BA64-4EDF-AE13-8C6248E14DE2}" type="parTrans" cxnId="{306BF51D-97F9-469C-A1CB-98780BA33C9E}">
      <dgm:prSet/>
      <dgm:spPr/>
      <dgm:t>
        <a:bodyPr/>
        <a:lstStyle/>
        <a:p>
          <a:endParaRPr lang="en-SG"/>
        </a:p>
      </dgm:t>
    </dgm:pt>
    <dgm:pt modelId="{6BFBA2FE-E7E7-4B1F-B0B8-062DDF21D6DE}" type="sibTrans" cxnId="{306BF51D-97F9-469C-A1CB-98780BA33C9E}">
      <dgm:prSet/>
      <dgm:spPr/>
      <dgm:t>
        <a:bodyPr/>
        <a:lstStyle/>
        <a:p>
          <a:endParaRPr lang="en-SG"/>
        </a:p>
      </dgm:t>
    </dgm:pt>
    <dgm:pt modelId="{F5B79D91-F889-47E7-868D-014563DD415D}">
      <dgm:prSet phldr="0"/>
      <dgm:spPr/>
      <dgm:t>
        <a:bodyPr/>
        <a:lstStyle/>
        <a:p>
          <a:pPr rtl="0"/>
          <a:r>
            <a:rPr lang="en-US">
              <a:latin typeface="ADLaM Display"/>
              <a:ea typeface="ADLaM Display"/>
              <a:cs typeface="ADLaM Display"/>
            </a:rPr>
            <a:t>RECOMMENDATION AND SOLUTION </a:t>
          </a:r>
        </a:p>
      </dgm:t>
    </dgm:pt>
    <dgm:pt modelId="{12E35828-9231-4F45-B9E4-DDA746FBD23C}" type="parTrans" cxnId="{905F1031-69BD-4CEF-B320-4BF2F65E497B}">
      <dgm:prSet/>
      <dgm:spPr/>
      <dgm:t>
        <a:bodyPr/>
        <a:lstStyle/>
        <a:p>
          <a:endParaRPr lang="en-SG"/>
        </a:p>
      </dgm:t>
    </dgm:pt>
    <dgm:pt modelId="{76C4971D-0CA6-47E5-8946-7BD9D10B8ADD}" type="sibTrans" cxnId="{905F1031-69BD-4CEF-B320-4BF2F65E497B}">
      <dgm:prSet/>
      <dgm:spPr/>
      <dgm:t>
        <a:bodyPr/>
        <a:lstStyle/>
        <a:p>
          <a:endParaRPr lang="en-SG"/>
        </a:p>
      </dgm:t>
    </dgm:pt>
    <dgm:pt modelId="{D11B9A59-2088-455F-9926-96BD55C2866F}">
      <dgm:prSet phldr="0"/>
      <dgm:spPr/>
      <dgm:t>
        <a:bodyPr/>
        <a:lstStyle/>
        <a:p>
          <a:r>
            <a:rPr lang="en-US">
              <a:latin typeface="ADLaM Display"/>
              <a:ea typeface="ADLaM Display"/>
              <a:cs typeface="ADLaM Display"/>
            </a:rPr>
            <a:t>COST ANALYSIS </a:t>
          </a:r>
        </a:p>
      </dgm:t>
    </dgm:pt>
    <dgm:pt modelId="{D0FB7DC8-3F7F-4DF2-80BA-E19B5EDE0303}" type="parTrans" cxnId="{4EBCBA2F-2EE1-45C6-B79E-2C21A31BC6B0}">
      <dgm:prSet/>
      <dgm:spPr/>
      <dgm:t>
        <a:bodyPr/>
        <a:lstStyle/>
        <a:p>
          <a:endParaRPr lang="en-SG"/>
        </a:p>
      </dgm:t>
    </dgm:pt>
    <dgm:pt modelId="{F39750FE-1971-41D4-BE7E-0952E4652451}" type="sibTrans" cxnId="{4EBCBA2F-2EE1-45C6-B79E-2C21A31BC6B0}">
      <dgm:prSet/>
      <dgm:spPr/>
      <dgm:t>
        <a:bodyPr/>
        <a:lstStyle/>
        <a:p>
          <a:endParaRPr lang="en-SG"/>
        </a:p>
      </dgm:t>
    </dgm:pt>
    <dgm:pt modelId="{A2FEF4EE-1836-4EE6-964A-06CD99ADBCA5}">
      <dgm:prSet phldr="0"/>
      <dgm:spPr/>
      <dgm:t>
        <a:bodyPr/>
        <a:lstStyle/>
        <a:p>
          <a:r>
            <a:rPr lang="en-US">
              <a:latin typeface="ADLaM Display"/>
              <a:ea typeface="ADLaM Display"/>
              <a:cs typeface="ADLaM Display"/>
            </a:rPr>
            <a:t>RISK AND MITIGATION </a:t>
          </a:r>
        </a:p>
      </dgm:t>
    </dgm:pt>
    <dgm:pt modelId="{C3F695F6-2FA7-4687-BF78-205F59142AB7}" type="parTrans" cxnId="{3424C4EC-1CBB-45FD-88D7-EA82CDAFF7F6}">
      <dgm:prSet/>
      <dgm:spPr/>
      <dgm:t>
        <a:bodyPr/>
        <a:lstStyle/>
        <a:p>
          <a:endParaRPr lang="en-SG"/>
        </a:p>
      </dgm:t>
    </dgm:pt>
    <dgm:pt modelId="{E849D5F0-651B-4436-B02B-D78E20C8AAEC}" type="sibTrans" cxnId="{3424C4EC-1CBB-45FD-88D7-EA82CDAFF7F6}">
      <dgm:prSet/>
      <dgm:spPr/>
      <dgm:t>
        <a:bodyPr/>
        <a:lstStyle/>
        <a:p>
          <a:endParaRPr lang="en-SG"/>
        </a:p>
      </dgm:t>
    </dgm:pt>
    <dgm:pt modelId="{82C3A194-F413-4C87-87C2-8072DD044020}">
      <dgm:prSet phldr="0"/>
      <dgm:spPr>
        <a:solidFill>
          <a:schemeClr val="tx1">
            <a:lumMod val="60000"/>
            <a:lumOff val="40000"/>
          </a:schemeClr>
        </a:solidFill>
      </dgm:spPr>
      <dgm:t>
        <a:bodyPr/>
        <a:lstStyle/>
        <a:p>
          <a:r>
            <a:rPr lang="en-US">
              <a:solidFill>
                <a:schemeClr val="bg1"/>
              </a:solidFill>
              <a:latin typeface="ADLaM Display"/>
              <a:ea typeface="ADLaM Display"/>
              <a:cs typeface="ADLaM Display"/>
            </a:rPr>
            <a:t> NAÏVE APPROACH</a:t>
          </a:r>
        </a:p>
      </dgm:t>
    </dgm:pt>
    <dgm:pt modelId="{EB889C03-9547-48A7-9730-1BEAF0D071BC}" type="parTrans" cxnId="{B4CE3632-9128-4EB8-8EB6-5F91F0E5A1B6}">
      <dgm:prSet/>
      <dgm:spPr/>
      <dgm:t>
        <a:bodyPr/>
        <a:lstStyle/>
        <a:p>
          <a:endParaRPr lang="en-SG"/>
        </a:p>
      </dgm:t>
    </dgm:pt>
    <dgm:pt modelId="{1A54C8E2-8728-4730-953B-C5466968416F}" type="sibTrans" cxnId="{B4CE3632-9128-4EB8-8EB6-5F91F0E5A1B6}">
      <dgm:prSet/>
      <dgm:spPr/>
      <dgm:t>
        <a:bodyPr/>
        <a:lstStyle/>
        <a:p>
          <a:endParaRPr lang="en-SG"/>
        </a:p>
      </dgm:t>
    </dgm:pt>
    <dgm:pt modelId="{FF3FE065-6DA9-4758-AE96-ABF86E79725D}" type="pres">
      <dgm:prSet presAssocID="{F9F4FA16-FE92-4BA2-AE84-BAE485D8626E}" presName="CompostProcess" presStyleCnt="0">
        <dgm:presLayoutVars>
          <dgm:dir/>
          <dgm:resizeHandles val="exact"/>
        </dgm:presLayoutVars>
      </dgm:prSet>
      <dgm:spPr/>
    </dgm:pt>
    <dgm:pt modelId="{6755A91A-A639-4491-9EAD-C04745E5A1E3}" type="pres">
      <dgm:prSet presAssocID="{F9F4FA16-FE92-4BA2-AE84-BAE485D8626E}" presName="arrow" presStyleLbl="bgShp" presStyleIdx="0" presStyleCnt="1"/>
      <dgm:spPr/>
    </dgm:pt>
    <dgm:pt modelId="{9FDE0E37-FD9C-48F8-9C02-60DCC298EBEA}" type="pres">
      <dgm:prSet presAssocID="{F9F4FA16-FE92-4BA2-AE84-BAE485D8626E}" presName="linearProcess" presStyleCnt="0"/>
      <dgm:spPr/>
    </dgm:pt>
    <dgm:pt modelId="{9E9AE89D-716E-4B6D-9F4C-13C0710AFC8E}" type="pres">
      <dgm:prSet presAssocID="{A58208A2-D81A-4607-B5AE-4AE430D5EF7D}" presName="textNode" presStyleLbl="node1" presStyleIdx="0" presStyleCnt="7">
        <dgm:presLayoutVars>
          <dgm:bulletEnabled val="1"/>
        </dgm:presLayoutVars>
      </dgm:prSet>
      <dgm:spPr>
        <a:solidFill>
          <a:srgbClr val="304F9B"/>
        </a:solidFill>
      </dgm:spPr>
    </dgm:pt>
    <dgm:pt modelId="{229EDE64-2CA3-4EB1-975A-6480AF192370}" type="pres">
      <dgm:prSet presAssocID="{DDC3BE33-D9F2-43AD-B4B4-9728E2841682}" presName="sibTrans" presStyleCnt="0"/>
      <dgm:spPr/>
    </dgm:pt>
    <dgm:pt modelId="{51E8F414-26E5-4272-94B9-F2FF5A708D0A}" type="pres">
      <dgm:prSet presAssocID="{82C3A194-F413-4C87-87C2-8072DD044020}" presName="textNode" presStyleLbl="node1" presStyleIdx="1" presStyleCnt="7">
        <dgm:presLayoutVars>
          <dgm:bulletEnabled val="1"/>
        </dgm:presLayoutVars>
      </dgm:prSet>
      <dgm:spPr>
        <a:solidFill>
          <a:srgbClr val="304F9B"/>
        </a:solidFill>
      </dgm:spPr>
    </dgm:pt>
    <dgm:pt modelId="{9AA52E92-42AB-4D1C-BF09-694F2C750A2A}" type="pres">
      <dgm:prSet presAssocID="{1A54C8E2-8728-4730-953B-C5466968416F}" presName="sibTrans" presStyleCnt="0"/>
      <dgm:spPr/>
    </dgm:pt>
    <dgm:pt modelId="{3CEBBCA3-511B-4DBF-9C59-6AFEE0C60DEC}" type="pres">
      <dgm:prSet presAssocID="{A9739AEB-8326-4305-AE7B-89D1EAC9C23B}" presName="textNode" presStyleLbl="node1" presStyleIdx="2" presStyleCnt="7">
        <dgm:presLayoutVars>
          <dgm:bulletEnabled val="1"/>
        </dgm:presLayoutVars>
      </dgm:prSet>
      <dgm:spPr/>
    </dgm:pt>
    <dgm:pt modelId="{54AA64F7-601A-473A-BB5E-E2269E381047}" type="pres">
      <dgm:prSet presAssocID="{6BFBA2FE-E7E7-4B1F-B0B8-062DDF21D6DE}" presName="sibTrans" presStyleCnt="0"/>
      <dgm:spPr/>
    </dgm:pt>
    <dgm:pt modelId="{F9C2CFF9-5437-4D64-95B5-7D58B6874E71}" type="pres">
      <dgm:prSet presAssocID="{F5B79D91-F889-47E7-868D-014563DD415D}" presName="textNode" presStyleLbl="node1" presStyleIdx="3" presStyleCnt="7">
        <dgm:presLayoutVars>
          <dgm:bulletEnabled val="1"/>
        </dgm:presLayoutVars>
      </dgm:prSet>
      <dgm:spPr/>
    </dgm:pt>
    <dgm:pt modelId="{DF3407BA-E08C-4D7F-96D3-F1578ADB4B58}" type="pres">
      <dgm:prSet presAssocID="{76C4971D-0CA6-47E5-8946-7BD9D10B8ADD}" presName="sibTrans" presStyleCnt="0"/>
      <dgm:spPr/>
    </dgm:pt>
    <dgm:pt modelId="{F0F035EE-6615-4338-BBB2-08F862747530}" type="pres">
      <dgm:prSet presAssocID="{D11B9A59-2088-455F-9926-96BD55C2866F}" presName="textNode" presStyleLbl="node1" presStyleIdx="4" presStyleCnt="7">
        <dgm:presLayoutVars>
          <dgm:bulletEnabled val="1"/>
        </dgm:presLayoutVars>
      </dgm:prSet>
      <dgm:spPr/>
    </dgm:pt>
    <dgm:pt modelId="{4ACF6DEB-389E-48A5-B3F4-D18FAA1B55BB}" type="pres">
      <dgm:prSet presAssocID="{F39750FE-1971-41D4-BE7E-0952E4652451}" presName="sibTrans" presStyleCnt="0"/>
      <dgm:spPr/>
    </dgm:pt>
    <dgm:pt modelId="{889B2844-843D-4FEF-97EA-E568682FDFDA}" type="pres">
      <dgm:prSet presAssocID="{A2FEF4EE-1836-4EE6-964A-06CD99ADBCA5}" presName="textNode" presStyleLbl="node1" presStyleIdx="5" presStyleCnt="7">
        <dgm:presLayoutVars>
          <dgm:bulletEnabled val="1"/>
        </dgm:presLayoutVars>
      </dgm:prSet>
      <dgm:spPr/>
    </dgm:pt>
    <dgm:pt modelId="{407F662E-9B5A-4522-98E4-F47772E96E0B}" type="pres">
      <dgm:prSet presAssocID="{E849D5F0-651B-4436-B02B-D78E20C8AAEC}" presName="sibTrans" presStyleCnt="0"/>
      <dgm:spPr/>
    </dgm:pt>
    <dgm:pt modelId="{0623104D-C56F-4CBB-8339-87B85B0D00C9}" type="pres">
      <dgm:prSet presAssocID="{340348EF-35FF-4569-A18A-99BDF1C60551}" presName="textNode" presStyleLbl="node1" presStyleIdx="6" presStyleCnt="7">
        <dgm:presLayoutVars>
          <dgm:bulletEnabled val="1"/>
        </dgm:presLayoutVars>
      </dgm:prSet>
      <dgm:spPr/>
    </dgm:pt>
  </dgm:ptLst>
  <dgm:cxnLst>
    <dgm:cxn modelId="{306BF51D-97F9-469C-A1CB-98780BA33C9E}" srcId="{F9F4FA16-FE92-4BA2-AE84-BAE485D8626E}" destId="{A9739AEB-8326-4305-AE7B-89D1EAC9C23B}" srcOrd="2" destOrd="0" parTransId="{E54475D6-BA64-4EDF-AE13-8C6248E14DE2}" sibTransId="{6BFBA2FE-E7E7-4B1F-B0B8-062DDF21D6DE}"/>
    <dgm:cxn modelId="{C782C223-AF8E-4C14-BDE9-F250D15B5C6F}" type="presOf" srcId="{82C3A194-F413-4C87-87C2-8072DD044020}" destId="{51E8F414-26E5-4272-94B9-F2FF5A708D0A}" srcOrd="0" destOrd="0" presId="urn:microsoft.com/office/officeart/2005/8/layout/hProcess9"/>
    <dgm:cxn modelId="{4EBCBA2F-2EE1-45C6-B79E-2C21A31BC6B0}" srcId="{F9F4FA16-FE92-4BA2-AE84-BAE485D8626E}" destId="{D11B9A59-2088-455F-9926-96BD55C2866F}" srcOrd="4" destOrd="0" parTransId="{D0FB7DC8-3F7F-4DF2-80BA-E19B5EDE0303}" sibTransId="{F39750FE-1971-41D4-BE7E-0952E4652451}"/>
    <dgm:cxn modelId="{905F1031-69BD-4CEF-B320-4BF2F65E497B}" srcId="{F9F4FA16-FE92-4BA2-AE84-BAE485D8626E}" destId="{F5B79D91-F889-47E7-868D-014563DD415D}" srcOrd="3" destOrd="0" parTransId="{12E35828-9231-4F45-B9E4-DDA746FBD23C}" sibTransId="{76C4971D-0CA6-47E5-8946-7BD9D10B8ADD}"/>
    <dgm:cxn modelId="{B4CE3632-9128-4EB8-8EB6-5F91F0E5A1B6}" srcId="{F9F4FA16-FE92-4BA2-AE84-BAE485D8626E}" destId="{82C3A194-F413-4C87-87C2-8072DD044020}" srcOrd="1" destOrd="0" parTransId="{EB889C03-9547-48A7-9730-1BEAF0D071BC}" sibTransId="{1A54C8E2-8728-4730-953B-C5466968416F}"/>
    <dgm:cxn modelId="{61A9553A-B7FE-40B3-96F5-22ADE59C098A}" srcId="{F9F4FA16-FE92-4BA2-AE84-BAE485D8626E}" destId="{A58208A2-D81A-4607-B5AE-4AE430D5EF7D}" srcOrd="0" destOrd="0" parTransId="{DB4B1CFF-D486-47C2-BE65-6B139F982BE4}" sibTransId="{DDC3BE33-D9F2-43AD-B4B4-9728E2841682}"/>
    <dgm:cxn modelId="{2EBF013D-8F14-4D5B-B025-3E64108B2C8F}" type="presOf" srcId="{A9739AEB-8326-4305-AE7B-89D1EAC9C23B}" destId="{3CEBBCA3-511B-4DBF-9C59-6AFEE0C60DEC}" srcOrd="0" destOrd="0" presId="urn:microsoft.com/office/officeart/2005/8/layout/hProcess9"/>
    <dgm:cxn modelId="{66ED1542-C02B-4399-A0A9-99228A2332D6}" type="presOf" srcId="{F5B79D91-F889-47E7-868D-014563DD415D}" destId="{F9C2CFF9-5437-4D64-95B5-7D58B6874E71}" srcOrd="0" destOrd="0" presId="urn:microsoft.com/office/officeart/2005/8/layout/hProcess9"/>
    <dgm:cxn modelId="{D342464A-2985-4B03-AC9B-32375ACE1A27}" srcId="{F9F4FA16-FE92-4BA2-AE84-BAE485D8626E}" destId="{340348EF-35FF-4569-A18A-99BDF1C60551}" srcOrd="6" destOrd="0" parTransId="{1F907D62-EF4C-4E13-8084-05AB94C0F3FA}" sibTransId="{C6CDA8E0-6147-4E84-A024-18C8C932DEE2}"/>
    <dgm:cxn modelId="{33D5D360-FADA-4749-83F5-1C731D61643E}" type="presOf" srcId="{A2FEF4EE-1836-4EE6-964A-06CD99ADBCA5}" destId="{889B2844-843D-4FEF-97EA-E568682FDFDA}" srcOrd="0" destOrd="0" presId="urn:microsoft.com/office/officeart/2005/8/layout/hProcess9"/>
    <dgm:cxn modelId="{32F10477-9A3F-4AA7-B511-B2914D5B1628}" type="presOf" srcId="{F9F4FA16-FE92-4BA2-AE84-BAE485D8626E}" destId="{FF3FE065-6DA9-4758-AE96-ABF86E79725D}" srcOrd="0" destOrd="0" presId="urn:microsoft.com/office/officeart/2005/8/layout/hProcess9"/>
    <dgm:cxn modelId="{23DF9D96-6F89-46A8-B008-6FC8B2A36092}" type="presOf" srcId="{D11B9A59-2088-455F-9926-96BD55C2866F}" destId="{F0F035EE-6615-4338-BBB2-08F862747530}" srcOrd="0" destOrd="0" presId="urn:microsoft.com/office/officeart/2005/8/layout/hProcess9"/>
    <dgm:cxn modelId="{4EEBC6E8-F93A-41BF-A5A2-1C6D6CC50BBD}" type="presOf" srcId="{340348EF-35FF-4569-A18A-99BDF1C60551}" destId="{0623104D-C56F-4CBB-8339-87B85B0D00C9}" srcOrd="0" destOrd="0" presId="urn:microsoft.com/office/officeart/2005/8/layout/hProcess9"/>
    <dgm:cxn modelId="{3424C4EC-1CBB-45FD-88D7-EA82CDAFF7F6}" srcId="{F9F4FA16-FE92-4BA2-AE84-BAE485D8626E}" destId="{A2FEF4EE-1836-4EE6-964A-06CD99ADBCA5}" srcOrd="5" destOrd="0" parTransId="{C3F695F6-2FA7-4687-BF78-205F59142AB7}" sibTransId="{E849D5F0-651B-4436-B02B-D78E20C8AAEC}"/>
    <dgm:cxn modelId="{906488FD-8CDE-4310-9005-2AAB8F12FB03}" type="presOf" srcId="{A58208A2-D81A-4607-B5AE-4AE430D5EF7D}" destId="{9E9AE89D-716E-4B6D-9F4C-13C0710AFC8E}" srcOrd="0" destOrd="0" presId="urn:microsoft.com/office/officeart/2005/8/layout/hProcess9"/>
    <dgm:cxn modelId="{C6FA9DBC-3C60-46C9-A674-46A2575DFEDB}" type="presParOf" srcId="{FF3FE065-6DA9-4758-AE96-ABF86E79725D}" destId="{6755A91A-A639-4491-9EAD-C04745E5A1E3}" srcOrd="0" destOrd="0" presId="urn:microsoft.com/office/officeart/2005/8/layout/hProcess9"/>
    <dgm:cxn modelId="{CE9D9094-5D1C-44F5-A174-80B9A6587E6A}" type="presParOf" srcId="{FF3FE065-6DA9-4758-AE96-ABF86E79725D}" destId="{9FDE0E37-FD9C-48F8-9C02-60DCC298EBEA}" srcOrd="1" destOrd="0" presId="urn:microsoft.com/office/officeart/2005/8/layout/hProcess9"/>
    <dgm:cxn modelId="{FA328528-BF10-44DE-B842-8F371E7FB70B}" type="presParOf" srcId="{9FDE0E37-FD9C-48F8-9C02-60DCC298EBEA}" destId="{9E9AE89D-716E-4B6D-9F4C-13C0710AFC8E}" srcOrd="0" destOrd="0" presId="urn:microsoft.com/office/officeart/2005/8/layout/hProcess9"/>
    <dgm:cxn modelId="{EA817C50-C453-4E4A-B15D-97C6DDF03924}" type="presParOf" srcId="{9FDE0E37-FD9C-48F8-9C02-60DCC298EBEA}" destId="{229EDE64-2CA3-4EB1-975A-6480AF192370}" srcOrd="1" destOrd="0" presId="urn:microsoft.com/office/officeart/2005/8/layout/hProcess9"/>
    <dgm:cxn modelId="{70902BD6-0BF3-487C-B687-7DD31C879A21}" type="presParOf" srcId="{9FDE0E37-FD9C-48F8-9C02-60DCC298EBEA}" destId="{51E8F414-26E5-4272-94B9-F2FF5A708D0A}" srcOrd="2" destOrd="0" presId="urn:microsoft.com/office/officeart/2005/8/layout/hProcess9"/>
    <dgm:cxn modelId="{4738151D-5671-4B0D-AF20-EFD9B92920DA}" type="presParOf" srcId="{9FDE0E37-FD9C-48F8-9C02-60DCC298EBEA}" destId="{9AA52E92-42AB-4D1C-BF09-694F2C750A2A}" srcOrd="3" destOrd="0" presId="urn:microsoft.com/office/officeart/2005/8/layout/hProcess9"/>
    <dgm:cxn modelId="{04FF2514-D436-4E4F-89C6-5210CF3F1ED5}" type="presParOf" srcId="{9FDE0E37-FD9C-48F8-9C02-60DCC298EBEA}" destId="{3CEBBCA3-511B-4DBF-9C59-6AFEE0C60DEC}" srcOrd="4" destOrd="0" presId="urn:microsoft.com/office/officeart/2005/8/layout/hProcess9"/>
    <dgm:cxn modelId="{FF7655EE-77F4-4C30-A0B2-4AFD7E4ACFED}" type="presParOf" srcId="{9FDE0E37-FD9C-48F8-9C02-60DCC298EBEA}" destId="{54AA64F7-601A-473A-BB5E-E2269E381047}" srcOrd="5" destOrd="0" presId="urn:microsoft.com/office/officeart/2005/8/layout/hProcess9"/>
    <dgm:cxn modelId="{F69EE016-A901-4E92-8353-B7ACF0E45FB2}" type="presParOf" srcId="{9FDE0E37-FD9C-48F8-9C02-60DCC298EBEA}" destId="{F9C2CFF9-5437-4D64-95B5-7D58B6874E71}" srcOrd="6" destOrd="0" presId="urn:microsoft.com/office/officeart/2005/8/layout/hProcess9"/>
    <dgm:cxn modelId="{CA046FF8-07FA-4D02-9047-5FA6BF9054A7}" type="presParOf" srcId="{9FDE0E37-FD9C-48F8-9C02-60DCC298EBEA}" destId="{DF3407BA-E08C-4D7F-96D3-F1578ADB4B58}" srcOrd="7" destOrd="0" presId="urn:microsoft.com/office/officeart/2005/8/layout/hProcess9"/>
    <dgm:cxn modelId="{CA570455-29DE-445F-947F-5B8443713121}" type="presParOf" srcId="{9FDE0E37-FD9C-48F8-9C02-60DCC298EBEA}" destId="{F0F035EE-6615-4338-BBB2-08F862747530}" srcOrd="8" destOrd="0" presId="urn:microsoft.com/office/officeart/2005/8/layout/hProcess9"/>
    <dgm:cxn modelId="{92652673-435F-4A09-BF31-C76E1C253DAB}" type="presParOf" srcId="{9FDE0E37-FD9C-48F8-9C02-60DCC298EBEA}" destId="{4ACF6DEB-389E-48A5-B3F4-D18FAA1B55BB}" srcOrd="9" destOrd="0" presId="urn:microsoft.com/office/officeart/2005/8/layout/hProcess9"/>
    <dgm:cxn modelId="{771BD291-D148-46C2-B8A1-86A4C76666E3}" type="presParOf" srcId="{9FDE0E37-FD9C-48F8-9C02-60DCC298EBEA}" destId="{889B2844-843D-4FEF-97EA-E568682FDFDA}" srcOrd="10" destOrd="0" presId="urn:microsoft.com/office/officeart/2005/8/layout/hProcess9"/>
    <dgm:cxn modelId="{11B974ED-B378-4404-84B5-64F730F28571}" type="presParOf" srcId="{9FDE0E37-FD9C-48F8-9C02-60DCC298EBEA}" destId="{407F662E-9B5A-4522-98E4-F47772E96E0B}" srcOrd="11" destOrd="0" presId="urn:microsoft.com/office/officeart/2005/8/layout/hProcess9"/>
    <dgm:cxn modelId="{D05A29C6-F205-4D66-B995-BD40E65DC907}" type="presParOf" srcId="{9FDE0E37-FD9C-48F8-9C02-60DCC298EBEA}" destId="{0623104D-C56F-4CBB-8339-87B85B0D00C9}" srcOrd="1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F4FA16-FE92-4BA2-AE84-BAE485D8626E}" type="doc">
      <dgm:prSet loTypeId="urn:microsoft.com/office/officeart/2005/8/layout/hProcess9" loCatId="process" qsTypeId="urn:microsoft.com/office/officeart/2005/8/quickstyle/simple1" qsCatId="simple" csTypeId="urn:microsoft.com/office/officeart/2005/8/colors/accent1_1" csCatId="accent1" phldr="1"/>
      <dgm:spPr/>
    </dgm:pt>
    <dgm:pt modelId="{340348EF-35FF-4569-A18A-99BDF1C60551}">
      <dgm:prSet phldrT="[Text]" phldr="0"/>
      <dgm:spPr/>
      <dgm:t>
        <a:bodyPr/>
        <a:lstStyle/>
        <a:p>
          <a:r>
            <a:rPr lang="en-US">
              <a:latin typeface="ADLaM Display"/>
              <a:ea typeface="ADLaM Display"/>
              <a:cs typeface="ADLaM Display"/>
            </a:rPr>
            <a:t>Data Governance</a:t>
          </a:r>
        </a:p>
        <a:p>
          <a:r>
            <a:rPr lang="en-US">
              <a:latin typeface="ADLaM Display"/>
              <a:ea typeface="ADLaM Display"/>
              <a:cs typeface="ADLaM Display"/>
            </a:rPr>
            <a:t>&amp;</a:t>
          </a:r>
        </a:p>
        <a:p>
          <a:r>
            <a:rPr lang="en-US">
              <a:latin typeface="ADLaM Display"/>
              <a:ea typeface="ADLaM Display"/>
              <a:cs typeface="ADLaM Display"/>
            </a:rPr>
            <a:t>Closed-loop Ecosystem  </a:t>
          </a:r>
        </a:p>
      </dgm:t>
    </dgm:pt>
    <dgm:pt modelId="{1F907D62-EF4C-4E13-8084-05AB94C0F3FA}" type="parTrans" cxnId="{D342464A-2985-4B03-AC9B-32375ACE1A27}">
      <dgm:prSet/>
      <dgm:spPr/>
      <dgm:t>
        <a:bodyPr/>
        <a:lstStyle/>
        <a:p>
          <a:endParaRPr lang="en-SG"/>
        </a:p>
      </dgm:t>
    </dgm:pt>
    <dgm:pt modelId="{C6CDA8E0-6147-4E84-A024-18C8C932DEE2}" type="sibTrans" cxnId="{D342464A-2985-4B03-AC9B-32375ACE1A27}">
      <dgm:prSet/>
      <dgm:spPr/>
      <dgm:t>
        <a:bodyPr/>
        <a:lstStyle/>
        <a:p>
          <a:endParaRPr lang="en-SG"/>
        </a:p>
      </dgm:t>
    </dgm:pt>
    <dgm:pt modelId="{A58208A2-D81A-4607-B5AE-4AE430D5EF7D}">
      <dgm:prSet phldr="0"/>
      <dgm:spPr>
        <a:solidFill>
          <a:schemeClr val="tx1">
            <a:lumMod val="60000"/>
            <a:lumOff val="40000"/>
          </a:schemeClr>
        </a:solidFill>
      </dgm:spPr>
      <dgm:t>
        <a:bodyPr/>
        <a:lstStyle/>
        <a:p>
          <a:pPr rtl="0"/>
          <a:r>
            <a:rPr lang="en-US">
              <a:solidFill>
                <a:schemeClr val="bg1"/>
              </a:solidFill>
              <a:latin typeface="ADLaM Display"/>
              <a:ea typeface="ADLaM Display"/>
              <a:cs typeface="ADLaM Display"/>
            </a:rPr>
            <a:t>PROBLEM ANALYSIS  </a:t>
          </a:r>
        </a:p>
      </dgm:t>
    </dgm:pt>
    <dgm:pt modelId="{DB4B1CFF-D486-47C2-BE65-6B139F982BE4}" type="parTrans" cxnId="{61A9553A-B7FE-40B3-96F5-22ADE59C098A}">
      <dgm:prSet/>
      <dgm:spPr/>
      <dgm:t>
        <a:bodyPr/>
        <a:lstStyle/>
        <a:p>
          <a:endParaRPr lang="en-SG"/>
        </a:p>
      </dgm:t>
    </dgm:pt>
    <dgm:pt modelId="{DDC3BE33-D9F2-43AD-B4B4-9728E2841682}" type="sibTrans" cxnId="{61A9553A-B7FE-40B3-96F5-22ADE59C098A}">
      <dgm:prSet/>
      <dgm:spPr/>
      <dgm:t>
        <a:bodyPr/>
        <a:lstStyle/>
        <a:p>
          <a:endParaRPr lang="en-SG"/>
        </a:p>
      </dgm:t>
    </dgm:pt>
    <dgm:pt modelId="{A9739AEB-8326-4305-AE7B-89D1EAC9C23B}">
      <dgm:prSet phldr="0"/>
      <dgm:spPr>
        <a:solidFill>
          <a:schemeClr val="tx1">
            <a:lumMod val="60000"/>
            <a:lumOff val="40000"/>
          </a:schemeClr>
        </a:solidFill>
      </dgm:spPr>
      <dgm:t>
        <a:bodyPr/>
        <a:lstStyle/>
        <a:p>
          <a:r>
            <a:rPr lang="en-US">
              <a:solidFill>
                <a:schemeClr val="bg1"/>
              </a:solidFill>
              <a:latin typeface="ADLaM Display"/>
              <a:ea typeface="ADLaM Display"/>
              <a:cs typeface="ADLaM Display"/>
            </a:rPr>
            <a:t>DATA SCIENCE TASK </a:t>
          </a:r>
        </a:p>
      </dgm:t>
    </dgm:pt>
    <dgm:pt modelId="{E54475D6-BA64-4EDF-AE13-8C6248E14DE2}" type="parTrans" cxnId="{306BF51D-97F9-469C-A1CB-98780BA33C9E}">
      <dgm:prSet/>
      <dgm:spPr/>
      <dgm:t>
        <a:bodyPr/>
        <a:lstStyle/>
        <a:p>
          <a:endParaRPr lang="en-SG"/>
        </a:p>
      </dgm:t>
    </dgm:pt>
    <dgm:pt modelId="{6BFBA2FE-E7E7-4B1F-B0B8-062DDF21D6DE}" type="sibTrans" cxnId="{306BF51D-97F9-469C-A1CB-98780BA33C9E}">
      <dgm:prSet/>
      <dgm:spPr/>
      <dgm:t>
        <a:bodyPr/>
        <a:lstStyle/>
        <a:p>
          <a:endParaRPr lang="en-SG"/>
        </a:p>
      </dgm:t>
    </dgm:pt>
    <dgm:pt modelId="{F5B79D91-F889-47E7-868D-014563DD415D}">
      <dgm:prSet phldr="0"/>
      <dgm:spPr/>
      <dgm:t>
        <a:bodyPr/>
        <a:lstStyle/>
        <a:p>
          <a:pPr rtl="0"/>
          <a:r>
            <a:rPr lang="en-US">
              <a:latin typeface="ADLaM Display"/>
              <a:ea typeface="ADLaM Display"/>
              <a:cs typeface="ADLaM Display"/>
            </a:rPr>
            <a:t>RECOMMENDATION AND SOLUTION </a:t>
          </a:r>
        </a:p>
      </dgm:t>
    </dgm:pt>
    <dgm:pt modelId="{12E35828-9231-4F45-B9E4-DDA746FBD23C}" type="parTrans" cxnId="{905F1031-69BD-4CEF-B320-4BF2F65E497B}">
      <dgm:prSet/>
      <dgm:spPr/>
      <dgm:t>
        <a:bodyPr/>
        <a:lstStyle/>
        <a:p>
          <a:endParaRPr lang="en-SG"/>
        </a:p>
      </dgm:t>
    </dgm:pt>
    <dgm:pt modelId="{76C4971D-0CA6-47E5-8946-7BD9D10B8ADD}" type="sibTrans" cxnId="{905F1031-69BD-4CEF-B320-4BF2F65E497B}">
      <dgm:prSet/>
      <dgm:spPr/>
      <dgm:t>
        <a:bodyPr/>
        <a:lstStyle/>
        <a:p>
          <a:endParaRPr lang="en-SG"/>
        </a:p>
      </dgm:t>
    </dgm:pt>
    <dgm:pt modelId="{D11B9A59-2088-455F-9926-96BD55C2866F}">
      <dgm:prSet phldr="0"/>
      <dgm:spPr/>
      <dgm:t>
        <a:bodyPr/>
        <a:lstStyle/>
        <a:p>
          <a:r>
            <a:rPr lang="en-US">
              <a:latin typeface="ADLaM Display"/>
              <a:ea typeface="ADLaM Display"/>
              <a:cs typeface="ADLaM Display"/>
            </a:rPr>
            <a:t>COST ANALYSIS </a:t>
          </a:r>
        </a:p>
      </dgm:t>
    </dgm:pt>
    <dgm:pt modelId="{D0FB7DC8-3F7F-4DF2-80BA-E19B5EDE0303}" type="parTrans" cxnId="{4EBCBA2F-2EE1-45C6-B79E-2C21A31BC6B0}">
      <dgm:prSet/>
      <dgm:spPr/>
      <dgm:t>
        <a:bodyPr/>
        <a:lstStyle/>
        <a:p>
          <a:endParaRPr lang="en-SG"/>
        </a:p>
      </dgm:t>
    </dgm:pt>
    <dgm:pt modelId="{F39750FE-1971-41D4-BE7E-0952E4652451}" type="sibTrans" cxnId="{4EBCBA2F-2EE1-45C6-B79E-2C21A31BC6B0}">
      <dgm:prSet/>
      <dgm:spPr/>
      <dgm:t>
        <a:bodyPr/>
        <a:lstStyle/>
        <a:p>
          <a:endParaRPr lang="en-SG"/>
        </a:p>
      </dgm:t>
    </dgm:pt>
    <dgm:pt modelId="{A2FEF4EE-1836-4EE6-964A-06CD99ADBCA5}">
      <dgm:prSet phldr="0"/>
      <dgm:spPr/>
      <dgm:t>
        <a:bodyPr/>
        <a:lstStyle/>
        <a:p>
          <a:r>
            <a:rPr lang="en-US">
              <a:latin typeface="ADLaM Display"/>
              <a:ea typeface="ADLaM Display"/>
              <a:cs typeface="ADLaM Display"/>
            </a:rPr>
            <a:t>RISK AND MITIGATION </a:t>
          </a:r>
        </a:p>
      </dgm:t>
    </dgm:pt>
    <dgm:pt modelId="{C3F695F6-2FA7-4687-BF78-205F59142AB7}" type="parTrans" cxnId="{3424C4EC-1CBB-45FD-88D7-EA82CDAFF7F6}">
      <dgm:prSet/>
      <dgm:spPr/>
      <dgm:t>
        <a:bodyPr/>
        <a:lstStyle/>
        <a:p>
          <a:endParaRPr lang="en-SG"/>
        </a:p>
      </dgm:t>
    </dgm:pt>
    <dgm:pt modelId="{E849D5F0-651B-4436-B02B-D78E20C8AAEC}" type="sibTrans" cxnId="{3424C4EC-1CBB-45FD-88D7-EA82CDAFF7F6}">
      <dgm:prSet/>
      <dgm:spPr/>
      <dgm:t>
        <a:bodyPr/>
        <a:lstStyle/>
        <a:p>
          <a:endParaRPr lang="en-SG"/>
        </a:p>
      </dgm:t>
    </dgm:pt>
    <dgm:pt modelId="{82C3A194-F413-4C87-87C2-8072DD044020}">
      <dgm:prSet phldr="0"/>
      <dgm:spPr>
        <a:solidFill>
          <a:schemeClr val="tx1">
            <a:lumMod val="60000"/>
            <a:lumOff val="40000"/>
          </a:schemeClr>
        </a:solidFill>
      </dgm:spPr>
      <dgm:t>
        <a:bodyPr/>
        <a:lstStyle/>
        <a:p>
          <a:r>
            <a:rPr lang="en-US">
              <a:solidFill>
                <a:schemeClr val="bg1"/>
              </a:solidFill>
              <a:latin typeface="ADLaM Display"/>
              <a:ea typeface="ADLaM Display"/>
              <a:cs typeface="ADLaM Display"/>
            </a:rPr>
            <a:t> NAÏVE APPROACH</a:t>
          </a:r>
        </a:p>
      </dgm:t>
    </dgm:pt>
    <dgm:pt modelId="{EB889C03-9547-48A7-9730-1BEAF0D071BC}" type="parTrans" cxnId="{B4CE3632-9128-4EB8-8EB6-5F91F0E5A1B6}">
      <dgm:prSet/>
      <dgm:spPr/>
      <dgm:t>
        <a:bodyPr/>
        <a:lstStyle/>
        <a:p>
          <a:endParaRPr lang="en-SG"/>
        </a:p>
      </dgm:t>
    </dgm:pt>
    <dgm:pt modelId="{1A54C8E2-8728-4730-953B-C5466968416F}" type="sibTrans" cxnId="{B4CE3632-9128-4EB8-8EB6-5F91F0E5A1B6}">
      <dgm:prSet/>
      <dgm:spPr/>
      <dgm:t>
        <a:bodyPr/>
        <a:lstStyle/>
        <a:p>
          <a:endParaRPr lang="en-SG"/>
        </a:p>
      </dgm:t>
    </dgm:pt>
    <dgm:pt modelId="{FF3FE065-6DA9-4758-AE96-ABF86E79725D}" type="pres">
      <dgm:prSet presAssocID="{F9F4FA16-FE92-4BA2-AE84-BAE485D8626E}" presName="CompostProcess" presStyleCnt="0">
        <dgm:presLayoutVars>
          <dgm:dir/>
          <dgm:resizeHandles val="exact"/>
        </dgm:presLayoutVars>
      </dgm:prSet>
      <dgm:spPr/>
    </dgm:pt>
    <dgm:pt modelId="{6755A91A-A639-4491-9EAD-C04745E5A1E3}" type="pres">
      <dgm:prSet presAssocID="{F9F4FA16-FE92-4BA2-AE84-BAE485D8626E}" presName="arrow" presStyleLbl="bgShp" presStyleIdx="0" presStyleCnt="1"/>
      <dgm:spPr/>
    </dgm:pt>
    <dgm:pt modelId="{9FDE0E37-FD9C-48F8-9C02-60DCC298EBEA}" type="pres">
      <dgm:prSet presAssocID="{F9F4FA16-FE92-4BA2-AE84-BAE485D8626E}" presName="linearProcess" presStyleCnt="0"/>
      <dgm:spPr/>
    </dgm:pt>
    <dgm:pt modelId="{9E9AE89D-716E-4B6D-9F4C-13C0710AFC8E}" type="pres">
      <dgm:prSet presAssocID="{A58208A2-D81A-4607-B5AE-4AE430D5EF7D}" presName="textNode" presStyleLbl="node1" presStyleIdx="0" presStyleCnt="7">
        <dgm:presLayoutVars>
          <dgm:bulletEnabled val="1"/>
        </dgm:presLayoutVars>
      </dgm:prSet>
      <dgm:spPr>
        <a:solidFill>
          <a:srgbClr val="304F9B"/>
        </a:solidFill>
      </dgm:spPr>
    </dgm:pt>
    <dgm:pt modelId="{229EDE64-2CA3-4EB1-975A-6480AF192370}" type="pres">
      <dgm:prSet presAssocID="{DDC3BE33-D9F2-43AD-B4B4-9728E2841682}" presName="sibTrans" presStyleCnt="0"/>
      <dgm:spPr/>
    </dgm:pt>
    <dgm:pt modelId="{51E8F414-26E5-4272-94B9-F2FF5A708D0A}" type="pres">
      <dgm:prSet presAssocID="{82C3A194-F413-4C87-87C2-8072DD044020}" presName="textNode" presStyleLbl="node1" presStyleIdx="1" presStyleCnt="7">
        <dgm:presLayoutVars>
          <dgm:bulletEnabled val="1"/>
        </dgm:presLayoutVars>
      </dgm:prSet>
      <dgm:spPr>
        <a:solidFill>
          <a:srgbClr val="304F9B"/>
        </a:solidFill>
      </dgm:spPr>
    </dgm:pt>
    <dgm:pt modelId="{9AA52E92-42AB-4D1C-BF09-694F2C750A2A}" type="pres">
      <dgm:prSet presAssocID="{1A54C8E2-8728-4730-953B-C5466968416F}" presName="sibTrans" presStyleCnt="0"/>
      <dgm:spPr/>
    </dgm:pt>
    <dgm:pt modelId="{3CEBBCA3-511B-4DBF-9C59-6AFEE0C60DEC}" type="pres">
      <dgm:prSet presAssocID="{A9739AEB-8326-4305-AE7B-89D1EAC9C23B}" presName="textNode" presStyleLbl="node1" presStyleIdx="2" presStyleCnt="7">
        <dgm:presLayoutVars>
          <dgm:bulletEnabled val="1"/>
        </dgm:presLayoutVars>
      </dgm:prSet>
      <dgm:spPr>
        <a:solidFill>
          <a:srgbClr val="304F9B"/>
        </a:solidFill>
      </dgm:spPr>
    </dgm:pt>
    <dgm:pt modelId="{54AA64F7-601A-473A-BB5E-E2269E381047}" type="pres">
      <dgm:prSet presAssocID="{6BFBA2FE-E7E7-4B1F-B0B8-062DDF21D6DE}" presName="sibTrans" presStyleCnt="0"/>
      <dgm:spPr/>
    </dgm:pt>
    <dgm:pt modelId="{F9C2CFF9-5437-4D64-95B5-7D58B6874E71}" type="pres">
      <dgm:prSet presAssocID="{F5B79D91-F889-47E7-868D-014563DD415D}" presName="textNode" presStyleLbl="node1" presStyleIdx="3" presStyleCnt="7">
        <dgm:presLayoutVars>
          <dgm:bulletEnabled val="1"/>
        </dgm:presLayoutVars>
      </dgm:prSet>
      <dgm:spPr/>
    </dgm:pt>
    <dgm:pt modelId="{DF3407BA-E08C-4D7F-96D3-F1578ADB4B58}" type="pres">
      <dgm:prSet presAssocID="{76C4971D-0CA6-47E5-8946-7BD9D10B8ADD}" presName="sibTrans" presStyleCnt="0"/>
      <dgm:spPr/>
    </dgm:pt>
    <dgm:pt modelId="{F0F035EE-6615-4338-BBB2-08F862747530}" type="pres">
      <dgm:prSet presAssocID="{D11B9A59-2088-455F-9926-96BD55C2866F}" presName="textNode" presStyleLbl="node1" presStyleIdx="4" presStyleCnt="7">
        <dgm:presLayoutVars>
          <dgm:bulletEnabled val="1"/>
        </dgm:presLayoutVars>
      </dgm:prSet>
      <dgm:spPr/>
    </dgm:pt>
    <dgm:pt modelId="{4ACF6DEB-389E-48A5-B3F4-D18FAA1B55BB}" type="pres">
      <dgm:prSet presAssocID="{F39750FE-1971-41D4-BE7E-0952E4652451}" presName="sibTrans" presStyleCnt="0"/>
      <dgm:spPr/>
    </dgm:pt>
    <dgm:pt modelId="{889B2844-843D-4FEF-97EA-E568682FDFDA}" type="pres">
      <dgm:prSet presAssocID="{A2FEF4EE-1836-4EE6-964A-06CD99ADBCA5}" presName="textNode" presStyleLbl="node1" presStyleIdx="5" presStyleCnt="7">
        <dgm:presLayoutVars>
          <dgm:bulletEnabled val="1"/>
        </dgm:presLayoutVars>
      </dgm:prSet>
      <dgm:spPr/>
    </dgm:pt>
    <dgm:pt modelId="{407F662E-9B5A-4522-98E4-F47772E96E0B}" type="pres">
      <dgm:prSet presAssocID="{E849D5F0-651B-4436-B02B-D78E20C8AAEC}" presName="sibTrans" presStyleCnt="0"/>
      <dgm:spPr/>
    </dgm:pt>
    <dgm:pt modelId="{0623104D-C56F-4CBB-8339-87B85B0D00C9}" type="pres">
      <dgm:prSet presAssocID="{340348EF-35FF-4569-A18A-99BDF1C60551}" presName="textNode" presStyleLbl="node1" presStyleIdx="6" presStyleCnt="7">
        <dgm:presLayoutVars>
          <dgm:bulletEnabled val="1"/>
        </dgm:presLayoutVars>
      </dgm:prSet>
      <dgm:spPr/>
    </dgm:pt>
  </dgm:ptLst>
  <dgm:cxnLst>
    <dgm:cxn modelId="{306BF51D-97F9-469C-A1CB-98780BA33C9E}" srcId="{F9F4FA16-FE92-4BA2-AE84-BAE485D8626E}" destId="{A9739AEB-8326-4305-AE7B-89D1EAC9C23B}" srcOrd="2" destOrd="0" parTransId="{E54475D6-BA64-4EDF-AE13-8C6248E14DE2}" sibTransId="{6BFBA2FE-E7E7-4B1F-B0B8-062DDF21D6DE}"/>
    <dgm:cxn modelId="{C782C223-AF8E-4C14-BDE9-F250D15B5C6F}" type="presOf" srcId="{82C3A194-F413-4C87-87C2-8072DD044020}" destId="{51E8F414-26E5-4272-94B9-F2FF5A708D0A}" srcOrd="0" destOrd="0" presId="urn:microsoft.com/office/officeart/2005/8/layout/hProcess9"/>
    <dgm:cxn modelId="{4EBCBA2F-2EE1-45C6-B79E-2C21A31BC6B0}" srcId="{F9F4FA16-FE92-4BA2-AE84-BAE485D8626E}" destId="{D11B9A59-2088-455F-9926-96BD55C2866F}" srcOrd="4" destOrd="0" parTransId="{D0FB7DC8-3F7F-4DF2-80BA-E19B5EDE0303}" sibTransId="{F39750FE-1971-41D4-BE7E-0952E4652451}"/>
    <dgm:cxn modelId="{905F1031-69BD-4CEF-B320-4BF2F65E497B}" srcId="{F9F4FA16-FE92-4BA2-AE84-BAE485D8626E}" destId="{F5B79D91-F889-47E7-868D-014563DD415D}" srcOrd="3" destOrd="0" parTransId="{12E35828-9231-4F45-B9E4-DDA746FBD23C}" sibTransId="{76C4971D-0CA6-47E5-8946-7BD9D10B8ADD}"/>
    <dgm:cxn modelId="{B4CE3632-9128-4EB8-8EB6-5F91F0E5A1B6}" srcId="{F9F4FA16-FE92-4BA2-AE84-BAE485D8626E}" destId="{82C3A194-F413-4C87-87C2-8072DD044020}" srcOrd="1" destOrd="0" parTransId="{EB889C03-9547-48A7-9730-1BEAF0D071BC}" sibTransId="{1A54C8E2-8728-4730-953B-C5466968416F}"/>
    <dgm:cxn modelId="{61A9553A-B7FE-40B3-96F5-22ADE59C098A}" srcId="{F9F4FA16-FE92-4BA2-AE84-BAE485D8626E}" destId="{A58208A2-D81A-4607-B5AE-4AE430D5EF7D}" srcOrd="0" destOrd="0" parTransId="{DB4B1CFF-D486-47C2-BE65-6B139F982BE4}" sibTransId="{DDC3BE33-D9F2-43AD-B4B4-9728E2841682}"/>
    <dgm:cxn modelId="{2EBF013D-8F14-4D5B-B025-3E64108B2C8F}" type="presOf" srcId="{A9739AEB-8326-4305-AE7B-89D1EAC9C23B}" destId="{3CEBBCA3-511B-4DBF-9C59-6AFEE0C60DEC}" srcOrd="0" destOrd="0" presId="urn:microsoft.com/office/officeart/2005/8/layout/hProcess9"/>
    <dgm:cxn modelId="{66ED1542-C02B-4399-A0A9-99228A2332D6}" type="presOf" srcId="{F5B79D91-F889-47E7-868D-014563DD415D}" destId="{F9C2CFF9-5437-4D64-95B5-7D58B6874E71}" srcOrd="0" destOrd="0" presId="urn:microsoft.com/office/officeart/2005/8/layout/hProcess9"/>
    <dgm:cxn modelId="{D342464A-2985-4B03-AC9B-32375ACE1A27}" srcId="{F9F4FA16-FE92-4BA2-AE84-BAE485D8626E}" destId="{340348EF-35FF-4569-A18A-99BDF1C60551}" srcOrd="6" destOrd="0" parTransId="{1F907D62-EF4C-4E13-8084-05AB94C0F3FA}" sibTransId="{C6CDA8E0-6147-4E84-A024-18C8C932DEE2}"/>
    <dgm:cxn modelId="{33D5D360-FADA-4749-83F5-1C731D61643E}" type="presOf" srcId="{A2FEF4EE-1836-4EE6-964A-06CD99ADBCA5}" destId="{889B2844-843D-4FEF-97EA-E568682FDFDA}" srcOrd="0" destOrd="0" presId="urn:microsoft.com/office/officeart/2005/8/layout/hProcess9"/>
    <dgm:cxn modelId="{32F10477-9A3F-4AA7-B511-B2914D5B1628}" type="presOf" srcId="{F9F4FA16-FE92-4BA2-AE84-BAE485D8626E}" destId="{FF3FE065-6DA9-4758-AE96-ABF86E79725D}" srcOrd="0" destOrd="0" presId="urn:microsoft.com/office/officeart/2005/8/layout/hProcess9"/>
    <dgm:cxn modelId="{23DF9D96-6F89-46A8-B008-6FC8B2A36092}" type="presOf" srcId="{D11B9A59-2088-455F-9926-96BD55C2866F}" destId="{F0F035EE-6615-4338-BBB2-08F862747530}" srcOrd="0" destOrd="0" presId="urn:microsoft.com/office/officeart/2005/8/layout/hProcess9"/>
    <dgm:cxn modelId="{4EEBC6E8-F93A-41BF-A5A2-1C6D6CC50BBD}" type="presOf" srcId="{340348EF-35FF-4569-A18A-99BDF1C60551}" destId="{0623104D-C56F-4CBB-8339-87B85B0D00C9}" srcOrd="0" destOrd="0" presId="urn:microsoft.com/office/officeart/2005/8/layout/hProcess9"/>
    <dgm:cxn modelId="{3424C4EC-1CBB-45FD-88D7-EA82CDAFF7F6}" srcId="{F9F4FA16-FE92-4BA2-AE84-BAE485D8626E}" destId="{A2FEF4EE-1836-4EE6-964A-06CD99ADBCA5}" srcOrd="5" destOrd="0" parTransId="{C3F695F6-2FA7-4687-BF78-205F59142AB7}" sibTransId="{E849D5F0-651B-4436-B02B-D78E20C8AAEC}"/>
    <dgm:cxn modelId="{906488FD-8CDE-4310-9005-2AAB8F12FB03}" type="presOf" srcId="{A58208A2-D81A-4607-B5AE-4AE430D5EF7D}" destId="{9E9AE89D-716E-4B6D-9F4C-13C0710AFC8E}" srcOrd="0" destOrd="0" presId="urn:microsoft.com/office/officeart/2005/8/layout/hProcess9"/>
    <dgm:cxn modelId="{C6FA9DBC-3C60-46C9-A674-46A2575DFEDB}" type="presParOf" srcId="{FF3FE065-6DA9-4758-AE96-ABF86E79725D}" destId="{6755A91A-A639-4491-9EAD-C04745E5A1E3}" srcOrd="0" destOrd="0" presId="urn:microsoft.com/office/officeart/2005/8/layout/hProcess9"/>
    <dgm:cxn modelId="{CE9D9094-5D1C-44F5-A174-80B9A6587E6A}" type="presParOf" srcId="{FF3FE065-6DA9-4758-AE96-ABF86E79725D}" destId="{9FDE0E37-FD9C-48F8-9C02-60DCC298EBEA}" srcOrd="1" destOrd="0" presId="urn:microsoft.com/office/officeart/2005/8/layout/hProcess9"/>
    <dgm:cxn modelId="{FA328528-BF10-44DE-B842-8F371E7FB70B}" type="presParOf" srcId="{9FDE0E37-FD9C-48F8-9C02-60DCC298EBEA}" destId="{9E9AE89D-716E-4B6D-9F4C-13C0710AFC8E}" srcOrd="0" destOrd="0" presId="urn:microsoft.com/office/officeart/2005/8/layout/hProcess9"/>
    <dgm:cxn modelId="{EA817C50-C453-4E4A-B15D-97C6DDF03924}" type="presParOf" srcId="{9FDE0E37-FD9C-48F8-9C02-60DCC298EBEA}" destId="{229EDE64-2CA3-4EB1-975A-6480AF192370}" srcOrd="1" destOrd="0" presId="urn:microsoft.com/office/officeart/2005/8/layout/hProcess9"/>
    <dgm:cxn modelId="{70902BD6-0BF3-487C-B687-7DD31C879A21}" type="presParOf" srcId="{9FDE0E37-FD9C-48F8-9C02-60DCC298EBEA}" destId="{51E8F414-26E5-4272-94B9-F2FF5A708D0A}" srcOrd="2" destOrd="0" presId="urn:microsoft.com/office/officeart/2005/8/layout/hProcess9"/>
    <dgm:cxn modelId="{4738151D-5671-4B0D-AF20-EFD9B92920DA}" type="presParOf" srcId="{9FDE0E37-FD9C-48F8-9C02-60DCC298EBEA}" destId="{9AA52E92-42AB-4D1C-BF09-694F2C750A2A}" srcOrd="3" destOrd="0" presId="urn:microsoft.com/office/officeart/2005/8/layout/hProcess9"/>
    <dgm:cxn modelId="{04FF2514-D436-4E4F-89C6-5210CF3F1ED5}" type="presParOf" srcId="{9FDE0E37-FD9C-48F8-9C02-60DCC298EBEA}" destId="{3CEBBCA3-511B-4DBF-9C59-6AFEE0C60DEC}" srcOrd="4" destOrd="0" presId="urn:microsoft.com/office/officeart/2005/8/layout/hProcess9"/>
    <dgm:cxn modelId="{FF7655EE-77F4-4C30-A0B2-4AFD7E4ACFED}" type="presParOf" srcId="{9FDE0E37-FD9C-48F8-9C02-60DCC298EBEA}" destId="{54AA64F7-601A-473A-BB5E-E2269E381047}" srcOrd="5" destOrd="0" presId="urn:microsoft.com/office/officeart/2005/8/layout/hProcess9"/>
    <dgm:cxn modelId="{F69EE016-A901-4E92-8353-B7ACF0E45FB2}" type="presParOf" srcId="{9FDE0E37-FD9C-48F8-9C02-60DCC298EBEA}" destId="{F9C2CFF9-5437-4D64-95B5-7D58B6874E71}" srcOrd="6" destOrd="0" presId="urn:microsoft.com/office/officeart/2005/8/layout/hProcess9"/>
    <dgm:cxn modelId="{CA046FF8-07FA-4D02-9047-5FA6BF9054A7}" type="presParOf" srcId="{9FDE0E37-FD9C-48F8-9C02-60DCC298EBEA}" destId="{DF3407BA-E08C-4D7F-96D3-F1578ADB4B58}" srcOrd="7" destOrd="0" presId="urn:microsoft.com/office/officeart/2005/8/layout/hProcess9"/>
    <dgm:cxn modelId="{CA570455-29DE-445F-947F-5B8443713121}" type="presParOf" srcId="{9FDE0E37-FD9C-48F8-9C02-60DCC298EBEA}" destId="{F0F035EE-6615-4338-BBB2-08F862747530}" srcOrd="8" destOrd="0" presId="urn:microsoft.com/office/officeart/2005/8/layout/hProcess9"/>
    <dgm:cxn modelId="{92652673-435F-4A09-BF31-C76E1C253DAB}" type="presParOf" srcId="{9FDE0E37-FD9C-48F8-9C02-60DCC298EBEA}" destId="{4ACF6DEB-389E-48A5-B3F4-D18FAA1B55BB}" srcOrd="9" destOrd="0" presId="urn:microsoft.com/office/officeart/2005/8/layout/hProcess9"/>
    <dgm:cxn modelId="{771BD291-D148-46C2-B8A1-86A4C76666E3}" type="presParOf" srcId="{9FDE0E37-FD9C-48F8-9C02-60DCC298EBEA}" destId="{889B2844-843D-4FEF-97EA-E568682FDFDA}" srcOrd="10" destOrd="0" presId="urn:microsoft.com/office/officeart/2005/8/layout/hProcess9"/>
    <dgm:cxn modelId="{11B974ED-B378-4404-84B5-64F730F28571}" type="presParOf" srcId="{9FDE0E37-FD9C-48F8-9C02-60DCC298EBEA}" destId="{407F662E-9B5A-4522-98E4-F47772E96E0B}" srcOrd="11" destOrd="0" presId="urn:microsoft.com/office/officeart/2005/8/layout/hProcess9"/>
    <dgm:cxn modelId="{D05A29C6-F205-4D66-B995-BD40E65DC907}" type="presParOf" srcId="{9FDE0E37-FD9C-48F8-9C02-60DCC298EBEA}" destId="{0623104D-C56F-4CBB-8339-87B85B0D00C9}" srcOrd="1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48BC2B-F95A-4F46-B0D9-688DCB6B3A6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0E01B61A-5CB0-4D5B-8647-88C0A8167B8E}">
      <dgm:prSet/>
      <dgm:spPr/>
      <dgm:t>
        <a:bodyPr/>
        <a:lstStyle/>
        <a:p>
          <a:r>
            <a:rPr lang="en-US" b="1" i="1"/>
            <a:t>Feature Importances:</a:t>
          </a:r>
          <a:endParaRPr lang="en-US"/>
        </a:p>
      </dgm:t>
    </dgm:pt>
    <dgm:pt modelId="{DC765FFA-AC81-4D63-92AB-BCBB4096FA5E}" type="parTrans" cxnId="{D97199C0-FA46-4D6D-8EC5-D2ECDA78B722}">
      <dgm:prSet/>
      <dgm:spPr/>
      <dgm:t>
        <a:bodyPr/>
        <a:lstStyle/>
        <a:p>
          <a:endParaRPr lang="en-US"/>
        </a:p>
      </dgm:t>
    </dgm:pt>
    <dgm:pt modelId="{DFCCA85B-38D1-4C03-893B-5DAFDF2FECAB}" type="sibTrans" cxnId="{D97199C0-FA46-4D6D-8EC5-D2ECDA78B722}">
      <dgm:prSet/>
      <dgm:spPr/>
      <dgm:t>
        <a:bodyPr/>
        <a:lstStyle/>
        <a:p>
          <a:endParaRPr lang="en-US"/>
        </a:p>
      </dgm:t>
    </dgm:pt>
    <dgm:pt modelId="{AA284CCC-FE21-4498-803C-E298155432E0}">
      <dgm:prSet/>
      <dgm:spPr/>
      <dgm:t>
        <a:bodyPr/>
        <a:lstStyle/>
        <a:p>
          <a:pPr rtl="0"/>
          <a:r>
            <a:rPr lang="en-US" b="1" i="1"/>
            <a:t>Inflight Wi-fi Service: 0.19</a:t>
          </a:r>
          <a:endParaRPr lang="en-US"/>
        </a:p>
      </dgm:t>
    </dgm:pt>
    <dgm:pt modelId="{5F71EEF0-4BEC-4050-8028-C6976E4E4BED}" type="parTrans" cxnId="{0C70434D-C467-4670-98FC-C0BFD06F8C66}">
      <dgm:prSet/>
      <dgm:spPr/>
      <dgm:t>
        <a:bodyPr/>
        <a:lstStyle/>
        <a:p>
          <a:endParaRPr lang="en-US"/>
        </a:p>
      </dgm:t>
    </dgm:pt>
    <dgm:pt modelId="{59DF6C4E-6A98-416D-8EA9-172DE213D6C9}" type="sibTrans" cxnId="{0C70434D-C467-4670-98FC-C0BFD06F8C66}">
      <dgm:prSet/>
      <dgm:spPr/>
      <dgm:t>
        <a:bodyPr/>
        <a:lstStyle/>
        <a:p>
          <a:endParaRPr lang="en-US"/>
        </a:p>
      </dgm:t>
    </dgm:pt>
    <dgm:pt modelId="{BCE0DBE8-0C30-4E2B-960B-C06AFA997E8D}">
      <dgm:prSet/>
      <dgm:spPr/>
      <dgm:t>
        <a:bodyPr/>
        <a:lstStyle/>
        <a:p>
          <a:pPr rtl="0"/>
          <a:r>
            <a:rPr lang="en-US" b="1" i="1"/>
            <a:t>Type of Travel: </a:t>
          </a:r>
          <a:r>
            <a:rPr lang="en-US" b="1" i="1">
              <a:latin typeface="Arial"/>
            </a:rPr>
            <a:t>0.16</a:t>
          </a:r>
          <a:endParaRPr lang="en-US"/>
        </a:p>
      </dgm:t>
    </dgm:pt>
    <dgm:pt modelId="{365E71F0-4A85-4063-B6FD-36C689F3D712}" type="parTrans" cxnId="{A3664DBC-8282-4FFF-BE93-57E1112DAD74}">
      <dgm:prSet/>
      <dgm:spPr/>
      <dgm:t>
        <a:bodyPr/>
        <a:lstStyle/>
        <a:p>
          <a:endParaRPr lang="en-US"/>
        </a:p>
      </dgm:t>
    </dgm:pt>
    <dgm:pt modelId="{BB244905-563E-4769-903F-54888862C431}" type="sibTrans" cxnId="{A3664DBC-8282-4FFF-BE93-57E1112DAD74}">
      <dgm:prSet/>
      <dgm:spPr/>
      <dgm:t>
        <a:bodyPr/>
        <a:lstStyle/>
        <a:p>
          <a:endParaRPr lang="en-US"/>
        </a:p>
      </dgm:t>
    </dgm:pt>
    <dgm:pt modelId="{AA005F52-FCA8-4B7B-B443-0E3685B6802C}">
      <dgm:prSet/>
      <dgm:spPr/>
      <dgm:t>
        <a:bodyPr/>
        <a:lstStyle/>
        <a:p>
          <a:r>
            <a:rPr lang="en-US" b="1" i="1"/>
            <a:t>Online Boarding: 0.39</a:t>
          </a:r>
          <a:endParaRPr lang="en-US"/>
        </a:p>
      </dgm:t>
    </dgm:pt>
    <dgm:pt modelId="{FB7C5828-F072-4D8D-918D-F6716437FC8F}" type="parTrans" cxnId="{AD30F906-7DD7-43C3-9DC3-CD214F6669A3}">
      <dgm:prSet/>
      <dgm:spPr/>
      <dgm:t>
        <a:bodyPr/>
        <a:lstStyle/>
        <a:p>
          <a:endParaRPr lang="en-US"/>
        </a:p>
      </dgm:t>
    </dgm:pt>
    <dgm:pt modelId="{5E177A62-C684-477A-BD8F-75FDA746EC0C}" type="sibTrans" cxnId="{AD30F906-7DD7-43C3-9DC3-CD214F6669A3}">
      <dgm:prSet/>
      <dgm:spPr/>
      <dgm:t>
        <a:bodyPr/>
        <a:lstStyle/>
        <a:p>
          <a:endParaRPr lang="en-US"/>
        </a:p>
      </dgm:t>
    </dgm:pt>
    <dgm:pt modelId="{84E15781-71B5-4835-BFAC-8BE9455E9A18}" type="pres">
      <dgm:prSet presAssocID="{3848BC2B-F95A-4F46-B0D9-688DCB6B3A6C}" presName="Name0" presStyleCnt="0">
        <dgm:presLayoutVars>
          <dgm:dir/>
          <dgm:resizeHandles val="exact"/>
        </dgm:presLayoutVars>
      </dgm:prSet>
      <dgm:spPr/>
    </dgm:pt>
    <dgm:pt modelId="{0BF5A79B-AE1E-4BFA-944E-EA6B60A23476}" type="pres">
      <dgm:prSet presAssocID="{3848BC2B-F95A-4F46-B0D9-688DCB6B3A6C}" presName="cycle" presStyleCnt="0"/>
      <dgm:spPr/>
    </dgm:pt>
    <dgm:pt modelId="{CF894D99-703E-4F6E-BFA9-E516DA57E97D}" type="pres">
      <dgm:prSet presAssocID="{0E01B61A-5CB0-4D5B-8647-88C0A8167B8E}" presName="nodeFirstNode" presStyleLbl="node1" presStyleIdx="0" presStyleCnt="4">
        <dgm:presLayoutVars>
          <dgm:bulletEnabled val="1"/>
        </dgm:presLayoutVars>
      </dgm:prSet>
      <dgm:spPr/>
    </dgm:pt>
    <dgm:pt modelId="{FCCAB5E7-9073-4B0D-873E-1704252B0462}" type="pres">
      <dgm:prSet presAssocID="{DFCCA85B-38D1-4C03-893B-5DAFDF2FECAB}" presName="sibTransFirstNode" presStyleLbl="bgShp" presStyleIdx="0" presStyleCnt="1"/>
      <dgm:spPr/>
    </dgm:pt>
    <dgm:pt modelId="{053082CC-C5BC-4AFF-AFDF-5E1A42E25C86}" type="pres">
      <dgm:prSet presAssocID="{AA284CCC-FE21-4498-803C-E298155432E0}" presName="nodeFollowingNodes" presStyleLbl="node1" presStyleIdx="1" presStyleCnt="4">
        <dgm:presLayoutVars>
          <dgm:bulletEnabled val="1"/>
        </dgm:presLayoutVars>
      </dgm:prSet>
      <dgm:spPr/>
    </dgm:pt>
    <dgm:pt modelId="{9BADA3B0-F5CC-4D65-ADE9-920EF387763F}" type="pres">
      <dgm:prSet presAssocID="{BCE0DBE8-0C30-4E2B-960B-C06AFA997E8D}" presName="nodeFollowingNodes" presStyleLbl="node1" presStyleIdx="2" presStyleCnt="4">
        <dgm:presLayoutVars>
          <dgm:bulletEnabled val="1"/>
        </dgm:presLayoutVars>
      </dgm:prSet>
      <dgm:spPr/>
    </dgm:pt>
    <dgm:pt modelId="{76FA7D40-2441-4E63-916B-AB26E4C37EF0}" type="pres">
      <dgm:prSet presAssocID="{AA005F52-FCA8-4B7B-B443-0E3685B6802C}" presName="nodeFollowingNodes" presStyleLbl="node1" presStyleIdx="3" presStyleCnt="4">
        <dgm:presLayoutVars>
          <dgm:bulletEnabled val="1"/>
        </dgm:presLayoutVars>
      </dgm:prSet>
      <dgm:spPr/>
    </dgm:pt>
  </dgm:ptLst>
  <dgm:cxnLst>
    <dgm:cxn modelId="{AD30F906-7DD7-43C3-9DC3-CD214F6669A3}" srcId="{3848BC2B-F95A-4F46-B0D9-688DCB6B3A6C}" destId="{AA005F52-FCA8-4B7B-B443-0E3685B6802C}" srcOrd="3" destOrd="0" parTransId="{FB7C5828-F072-4D8D-918D-F6716437FC8F}" sibTransId="{5E177A62-C684-477A-BD8F-75FDA746EC0C}"/>
    <dgm:cxn modelId="{4F786115-71D6-4A28-B7C9-2A69B9F45E40}" type="presOf" srcId="{3848BC2B-F95A-4F46-B0D9-688DCB6B3A6C}" destId="{84E15781-71B5-4835-BFAC-8BE9455E9A18}" srcOrd="0" destOrd="0" presId="urn:microsoft.com/office/officeart/2005/8/layout/cycle3"/>
    <dgm:cxn modelId="{9A7A8924-4F61-40C7-87E6-380A399EAFFC}" type="presOf" srcId="{BCE0DBE8-0C30-4E2B-960B-C06AFA997E8D}" destId="{9BADA3B0-F5CC-4D65-ADE9-920EF387763F}" srcOrd="0" destOrd="0" presId="urn:microsoft.com/office/officeart/2005/8/layout/cycle3"/>
    <dgm:cxn modelId="{C2A78444-6353-4DB4-9DD9-C9B1F0058BB4}" type="presOf" srcId="{DFCCA85B-38D1-4C03-893B-5DAFDF2FECAB}" destId="{FCCAB5E7-9073-4B0D-873E-1704252B0462}" srcOrd="0" destOrd="0" presId="urn:microsoft.com/office/officeart/2005/8/layout/cycle3"/>
    <dgm:cxn modelId="{0C70434D-C467-4670-98FC-C0BFD06F8C66}" srcId="{3848BC2B-F95A-4F46-B0D9-688DCB6B3A6C}" destId="{AA284CCC-FE21-4498-803C-E298155432E0}" srcOrd="1" destOrd="0" parTransId="{5F71EEF0-4BEC-4050-8028-C6976E4E4BED}" sibTransId="{59DF6C4E-6A98-416D-8EA9-172DE213D6C9}"/>
    <dgm:cxn modelId="{B515A299-693B-41E6-8E0C-1DEEB2AAC866}" type="presOf" srcId="{AA005F52-FCA8-4B7B-B443-0E3685B6802C}" destId="{76FA7D40-2441-4E63-916B-AB26E4C37EF0}" srcOrd="0" destOrd="0" presId="urn:microsoft.com/office/officeart/2005/8/layout/cycle3"/>
    <dgm:cxn modelId="{2115EEAB-5638-4BB7-B142-95DC3B44D155}" type="presOf" srcId="{AA284CCC-FE21-4498-803C-E298155432E0}" destId="{053082CC-C5BC-4AFF-AFDF-5E1A42E25C86}" srcOrd="0" destOrd="0" presId="urn:microsoft.com/office/officeart/2005/8/layout/cycle3"/>
    <dgm:cxn modelId="{6B6826AD-9B35-43A3-80C9-55CD11E4C857}" type="presOf" srcId="{0E01B61A-5CB0-4D5B-8647-88C0A8167B8E}" destId="{CF894D99-703E-4F6E-BFA9-E516DA57E97D}" srcOrd="0" destOrd="0" presId="urn:microsoft.com/office/officeart/2005/8/layout/cycle3"/>
    <dgm:cxn modelId="{A3664DBC-8282-4FFF-BE93-57E1112DAD74}" srcId="{3848BC2B-F95A-4F46-B0D9-688DCB6B3A6C}" destId="{BCE0DBE8-0C30-4E2B-960B-C06AFA997E8D}" srcOrd="2" destOrd="0" parTransId="{365E71F0-4A85-4063-B6FD-36C689F3D712}" sibTransId="{BB244905-563E-4769-903F-54888862C431}"/>
    <dgm:cxn modelId="{D97199C0-FA46-4D6D-8EC5-D2ECDA78B722}" srcId="{3848BC2B-F95A-4F46-B0D9-688DCB6B3A6C}" destId="{0E01B61A-5CB0-4D5B-8647-88C0A8167B8E}" srcOrd="0" destOrd="0" parTransId="{DC765FFA-AC81-4D63-92AB-BCBB4096FA5E}" sibTransId="{DFCCA85B-38D1-4C03-893B-5DAFDF2FECAB}"/>
    <dgm:cxn modelId="{DD6F5633-9669-42B4-8E09-2EFF546271FB}" type="presParOf" srcId="{84E15781-71B5-4835-BFAC-8BE9455E9A18}" destId="{0BF5A79B-AE1E-4BFA-944E-EA6B60A23476}" srcOrd="0" destOrd="0" presId="urn:microsoft.com/office/officeart/2005/8/layout/cycle3"/>
    <dgm:cxn modelId="{E913E790-D9C8-47EE-9E14-409C9F092CA2}" type="presParOf" srcId="{0BF5A79B-AE1E-4BFA-944E-EA6B60A23476}" destId="{CF894D99-703E-4F6E-BFA9-E516DA57E97D}" srcOrd="0" destOrd="0" presId="urn:microsoft.com/office/officeart/2005/8/layout/cycle3"/>
    <dgm:cxn modelId="{D8A278FF-72EA-46D7-9433-6677E121FC03}" type="presParOf" srcId="{0BF5A79B-AE1E-4BFA-944E-EA6B60A23476}" destId="{FCCAB5E7-9073-4B0D-873E-1704252B0462}" srcOrd="1" destOrd="0" presId="urn:microsoft.com/office/officeart/2005/8/layout/cycle3"/>
    <dgm:cxn modelId="{27345331-7EC9-4F6F-9CF5-B10E25015890}" type="presParOf" srcId="{0BF5A79B-AE1E-4BFA-944E-EA6B60A23476}" destId="{053082CC-C5BC-4AFF-AFDF-5E1A42E25C86}" srcOrd="2" destOrd="0" presId="urn:microsoft.com/office/officeart/2005/8/layout/cycle3"/>
    <dgm:cxn modelId="{C084E37D-4E22-47E2-9B80-2987B2D5463B}" type="presParOf" srcId="{0BF5A79B-AE1E-4BFA-944E-EA6B60A23476}" destId="{9BADA3B0-F5CC-4D65-ADE9-920EF387763F}" srcOrd="3" destOrd="0" presId="urn:microsoft.com/office/officeart/2005/8/layout/cycle3"/>
    <dgm:cxn modelId="{FAC58DD9-61A3-4590-A17D-2ECC6A561185}" type="presParOf" srcId="{0BF5A79B-AE1E-4BFA-944E-EA6B60A23476}" destId="{76FA7D40-2441-4E63-916B-AB26E4C37EF0}" srcOrd="4"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F4FA16-FE92-4BA2-AE84-BAE485D8626E}" type="doc">
      <dgm:prSet loTypeId="urn:microsoft.com/office/officeart/2005/8/layout/hProcess9" loCatId="process" qsTypeId="urn:microsoft.com/office/officeart/2005/8/quickstyle/simple1" qsCatId="simple" csTypeId="urn:microsoft.com/office/officeart/2005/8/colors/accent1_1" csCatId="accent1" phldr="1"/>
      <dgm:spPr/>
    </dgm:pt>
    <dgm:pt modelId="{340348EF-35FF-4569-A18A-99BDF1C60551}">
      <dgm:prSet phldrT="[Text]" phldr="0"/>
      <dgm:spPr/>
      <dgm:t>
        <a:bodyPr/>
        <a:lstStyle/>
        <a:p>
          <a:r>
            <a:rPr lang="en-US">
              <a:latin typeface="ADLaM Display"/>
              <a:ea typeface="ADLaM Display"/>
              <a:cs typeface="ADLaM Display"/>
            </a:rPr>
            <a:t>Data Governance</a:t>
          </a:r>
        </a:p>
        <a:p>
          <a:r>
            <a:rPr lang="en-US">
              <a:latin typeface="ADLaM Display"/>
              <a:ea typeface="ADLaM Display"/>
              <a:cs typeface="ADLaM Display"/>
            </a:rPr>
            <a:t>&amp;</a:t>
          </a:r>
        </a:p>
        <a:p>
          <a:r>
            <a:rPr lang="en-US">
              <a:latin typeface="ADLaM Display"/>
              <a:ea typeface="ADLaM Display"/>
              <a:cs typeface="ADLaM Display"/>
            </a:rPr>
            <a:t>Closed-loop Ecosystem  </a:t>
          </a:r>
        </a:p>
      </dgm:t>
    </dgm:pt>
    <dgm:pt modelId="{1F907D62-EF4C-4E13-8084-05AB94C0F3FA}" type="parTrans" cxnId="{D342464A-2985-4B03-AC9B-32375ACE1A27}">
      <dgm:prSet/>
      <dgm:spPr/>
      <dgm:t>
        <a:bodyPr/>
        <a:lstStyle/>
        <a:p>
          <a:endParaRPr lang="en-SG"/>
        </a:p>
      </dgm:t>
    </dgm:pt>
    <dgm:pt modelId="{C6CDA8E0-6147-4E84-A024-18C8C932DEE2}" type="sibTrans" cxnId="{D342464A-2985-4B03-AC9B-32375ACE1A27}">
      <dgm:prSet/>
      <dgm:spPr/>
      <dgm:t>
        <a:bodyPr/>
        <a:lstStyle/>
        <a:p>
          <a:endParaRPr lang="en-SG"/>
        </a:p>
      </dgm:t>
    </dgm:pt>
    <dgm:pt modelId="{A58208A2-D81A-4607-B5AE-4AE430D5EF7D}">
      <dgm:prSet phldr="0"/>
      <dgm:spPr>
        <a:solidFill>
          <a:schemeClr val="tx1">
            <a:lumMod val="60000"/>
            <a:lumOff val="40000"/>
          </a:schemeClr>
        </a:solidFill>
      </dgm:spPr>
      <dgm:t>
        <a:bodyPr/>
        <a:lstStyle/>
        <a:p>
          <a:pPr rtl="0"/>
          <a:r>
            <a:rPr lang="en-US">
              <a:solidFill>
                <a:schemeClr val="bg1"/>
              </a:solidFill>
              <a:latin typeface="ADLaM Display"/>
              <a:ea typeface="ADLaM Display"/>
              <a:cs typeface="ADLaM Display"/>
            </a:rPr>
            <a:t>PROBLEM ANALYSIS  </a:t>
          </a:r>
        </a:p>
      </dgm:t>
    </dgm:pt>
    <dgm:pt modelId="{DB4B1CFF-D486-47C2-BE65-6B139F982BE4}" type="parTrans" cxnId="{61A9553A-B7FE-40B3-96F5-22ADE59C098A}">
      <dgm:prSet/>
      <dgm:spPr/>
      <dgm:t>
        <a:bodyPr/>
        <a:lstStyle/>
        <a:p>
          <a:endParaRPr lang="en-SG"/>
        </a:p>
      </dgm:t>
    </dgm:pt>
    <dgm:pt modelId="{DDC3BE33-D9F2-43AD-B4B4-9728E2841682}" type="sibTrans" cxnId="{61A9553A-B7FE-40B3-96F5-22ADE59C098A}">
      <dgm:prSet/>
      <dgm:spPr/>
      <dgm:t>
        <a:bodyPr/>
        <a:lstStyle/>
        <a:p>
          <a:endParaRPr lang="en-SG"/>
        </a:p>
      </dgm:t>
    </dgm:pt>
    <dgm:pt modelId="{A9739AEB-8326-4305-AE7B-89D1EAC9C23B}">
      <dgm:prSet phldr="0"/>
      <dgm:spPr>
        <a:solidFill>
          <a:schemeClr val="tx1">
            <a:lumMod val="60000"/>
            <a:lumOff val="40000"/>
          </a:schemeClr>
        </a:solidFill>
      </dgm:spPr>
      <dgm:t>
        <a:bodyPr/>
        <a:lstStyle/>
        <a:p>
          <a:r>
            <a:rPr lang="en-US">
              <a:solidFill>
                <a:schemeClr val="bg1"/>
              </a:solidFill>
              <a:latin typeface="ADLaM Display"/>
              <a:ea typeface="ADLaM Display"/>
              <a:cs typeface="ADLaM Display"/>
            </a:rPr>
            <a:t>DATA SCIENCE TASK </a:t>
          </a:r>
        </a:p>
      </dgm:t>
    </dgm:pt>
    <dgm:pt modelId="{E54475D6-BA64-4EDF-AE13-8C6248E14DE2}" type="parTrans" cxnId="{306BF51D-97F9-469C-A1CB-98780BA33C9E}">
      <dgm:prSet/>
      <dgm:spPr/>
      <dgm:t>
        <a:bodyPr/>
        <a:lstStyle/>
        <a:p>
          <a:endParaRPr lang="en-SG"/>
        </a:p>
      </dgm:t>
    </dgm:pt>
    <dgm:pt modelId="{6BFBA2FE-E7E7-4B1F-B0B8-062DDF21D6DE}" type="sibTrans" cxnId="{306BF51D-97F9-469C-A1CB-98780BA33C9E}">
      <dgm:prSet/>
      <dgm:spPr/>
      <dgm:t>
        <a:bodyPr/>
        <a:lstStyle/>
        <a:p>
          <a:endParaRPr lang="en-SG"/>
        </a:p>
      </dgm:t>
    </dgm:pt>
    <dgm:pt modelId="{F5B79D91-F889-47E7-868D-014563DD415D}">
      <dgm:prSet phldr="0"/>
      <dgm:spPr>
        <a:solidFill>
          <a:srgbClr val="304F9B"/>
        </a:solidFill>
      </dgm:spPr>
      <dgm:t>
        <a:bodyPr/>
        <a:lstStyle/>
        <a:p>
          <a:pPr rtl="0"/>
          <a:r>
            <a:rPr lang="en-US">
              <a:solidFill>
                <a:schemeClr val="bg1"/>
              </a:solidFill>
              <a:latin typeface="ADLaM Display"/>
              <a:ea typeface="ADLaM Display"/>
              <a:cs typeface="ADLaM Display"/>
            </a:rPr>
            <a:t>RECOMMENDATION AND SOLUTION </a:t>
          </a:r>
        </a:p>
      </dgm:t>
    </dgm:pt>
    <dgm:pt modelId="{12E35828-9231-4F45-B9E4-DDA746FBD23C}" type="parTrans" cxnId="{905F1031-69BD-4CEF-B320-4BF2F65E497B}">
      <dgm:prSet/>
      <dgm:spPr/>
      <dgm:t>
        <a:bodyPr/>
        <a:lstStyle/>
        <a:p>
          <a:endParaRPr lang="en-SG"/>
        </a:p>
      </dgm:t>
    </dgm:pt>
    <dgm:pt modelId="{76C4971D-0CA6-47E5-8946-7BD9D10B8ADD}" type="sibTrans" cxnId="{905F1031-69BD-4CEF-B320-4BF2F65E497B}">
      <dgm:prSet/>
      <dgm:spPr/>
      <dgm:t>
        <a:bodyPr/>
        <a:lstStyle/>
        <a:p>
          <a:endParaRPr lang="en-SG"/>
        </a:p>
      </dgm:t>
    </dgm:pt>
    <dgm:pt modelId="{D11B9A59-2088-455F-9926-96BD55C2866F}">
      <dgm:prSet phldr="0"/>
      <dgm:spPr/>
      <dgm:t>
        <a:bodyPr/>
        <a:lstStyle/>
        <a:p>
          <a:r>
            <a:rPr lang="en-US">
              <a:latin typeface="ADLaM Display"/>
              <a:ea typeface="ADLaM Display"/>
              <a:cs typeface="ADLaM Display"/>
            </a:rPr>
            <a:t>COST ANALYSIS </a:t>
          </a:r>
        </a:p>
      </dgm:t>
    </dgm:pt>
    <dgm:pt modelId="{D0FB7DC8-3F7F-4DF2-80BA-E19B5EDE0303}" type="parTrans" cxnId="{4EBCBA2F-2EE1-45C6-B79E-2C21A31BC6B0}">
      <dgm:prSet/>
      <dgm:spPr/>
      <dgm:t>
        <a:bodyPr/>
        <a:lstStyle/>
        <a:p>
          <a:endParaRPr lang="en-SG"/>
        </a:p>
      </dgm:t>
    </dgm:pt>
    <dgm:pt modelId="{F39750FE-1971-41D4-BE7E-0952E4652451}" type="sibTrans" cxnId="{4EBCBA2F-2EE1-45C6-B79E-2C21A31BC6B0}">
      <dgm:prSet/>
      <dgm:spPr/>
      <dgm:t>
        <a:bodyPr/>
        <a:lstStyle/>
        <a:p>
          <a:endParaRPr lang="en-SG"/>
        </a:p>
      </dgm:t>
    </dgm:pt>
    <dgm:pt modelId="{A2FEF4EE-1836-4EE6-964A-06CD99ADBCA5}">
      <dgm:prSet phldr="0"/>
      <dgm:spPr/>
      <dgm:t>
        <a:bodyPr/>
        <a:lstStyle/>
        <a:p>
          <a:r>
            <a:rPr lang="en-US">
              <a:latin typeface="ADLaM Display"/>
              <a:ea typeface="ADLaM Display"/>
              <a:cs typeface="ADLaM Display"/>
            </a:rPr>
            <a:t>RISK AND MITIGATION </a:t>
          </a:r>
        </a:p>
      </dgm:t>
    </dgm:pt>
    <dgm:pt modelId="{C3F695F6-2FA7-4687-BF78-205F59142AB7}" type="parTrans" cxnId="{3424C4EC-1CBB-45FD-88D7-EA82CDAFF7F6}">
      <dgm:prSet/>
      <dgm:spPr/>
      <dgm:t>
        <a:bodyPr/>
        <a:lstStyle/>
        <a:p>
          <a:endParaRPr lang="en-SG"/>
        </a:p>
      </dgm:t>
    </dgm:pt>
    <dgm:pt modelId="{E849D5F0-651B-4436-B02B-D78E20C8AAEC}" type="sibTrans" cxnId="{3424C4EC-1CBB-45FD-88D7-EA82CDAFF7F6}">
      <dgm:prSet/>
      <dgm:spPr/>
      <dgm:t>
        <a:bodyPr/>
        <a:lstStyle/>
        <a:p>
          <a:endParaRPr lang="en-SG"/>
        </a:p>
      </dgm:t>
    </dgm:pt>
    <dgm:pt modelId="{82C3A194-F413-4C87-87C2-8072DD044020}">
      <dgm:prSet phldr="0"/>
      <dgm:spPr>
        <a:solidFill>
          <a:schemeClr val="tx1">
            <a:lumMod val="60000"/>
            <a:lumOff val="40000"/>
          </a:schemeClr>
        </a:solidFill>
      </dgm:spPr>
      <dgm:t>
        <a:bodyPr/>
        <a:lstStyle/>
        <a:p>
          <a:r>
            <a:rPr lang="en-US">
              <a:solidFill>
                <a:schemeClr val="bg1"/>
              </a:solidFill>
              <a:latin typeface="ADLaM Display"/>
              <a:ea typeface="ADLaM Display"/>
              <a:cs typeface="ADLaM Display"/>
            </a:rPr>
            <a:t> NAÏVE APPROACH</a:t>
          </a:r>
        </a:p>
      </dgm:t>
    </dgm:pt>
    <dgm:pt modelId="{EB889C03-9547-48A7-9730-1BEAF0D071BC}" type="parTrans" cxnId="{B4CE3632-9128-4EB8-8EB6-5F91F0E5A1B6}">
      <dgm:prSet/>
      <dgm:spPr/>
      <dgm:t>
        <a:bodyPr/>
        <a:lstStyle/>
        <a:p>
          <a:endParaRPr lang="en-SG"/>
        </a:p>
      </dgm:t>
    </dgm:pt>
    <dgm:pt modelId="{1A54C8E2-8728-4730-953B-C5466968416F}" type="sibTrans" cxnId="{B4CE3632-9128-4EB8-8EB6-5F91F0E5A1B6}">
      <dgm:prSet/>
      <dgm:spPr/>
      <dgm:t>
        <a:bodyPr/>
        <a:lstStyle/>
        <a:p>
          <a:endParaRPr lang="en-SG"/>
        </a:p>
      </dgm:t>
    </dgm:pt>
    <dgm:pt modelId="{FF3FE065-6DA9-4758-AE96-ABF86E79725D}" type="pres">
      <dgm:prSet presAssocID="{F9F4FA16-FE92-4BA2-AE84-BAE485D8626E}" presName="CompostProcess" presStyleCnt="0">
        <dgm:presLayoutVars>
          <dgm:dir/>
          <dgm:resizeHandles val="exact"/>
        </dgm:presLayoutVars>
      </dgm:prSet>
      <dgm:spPr/>
    </dgm:pt>
    <dgm:pt modelId="{6755A91A-A639-4491-9EAD-C04745E5A1E3}" type="pres">
      <dgm:prSet presAssocID="{F9F4FA16-FE92-4BA2-AE84-BAE485D8626E}" presName="arrow" presStyleLbl="bgShp" presStyleIdx="0" presStyleCnt="1"/>
      <dgm:spPr/>
    </dgm:pt>
    <dgm:pt modelId="{9FDE0E37-FD9C-48F8-9C02-60DCC298EBEA}" type="pres">
      <dgm:prSet presAssocID="{F9F4FA16-FE92-4BA2-AE84-BAE485D8626E}" presName="linearProcess" presStyleCnt="0"/>
      <dgm:spPr/>
    </dgm:pt>
    <dgm:pt modelId="{9E9AE89D-716E-4B6D-9F4C-13C0710AFC8E}" type="pres">
      <dgm:prSet presAssocID="{A58208A2-D81A-4607-B5AE-4AE430D5EF7D}" presName="textNode" presStyleLbl="node1" presStyleIdx="0" presStyleCnt="7">
        <dgm:presLayoutVars>
          <dgm:bulletEnabled val="1"/>
        </dgm:presLayoutVars>
      </dgm:prSet>
      <dgm:spPr>
        <a:solidFill>
          <a:srgbClr val="304F9B"/>
        </a:solidFill>
      </dgm:spPr>
    </dgm:pt>
    <dgm:pt modelId="{229EDE64-2CA3-4EB1-975A-6480AF192370}" type="pres">
      <dgm:prSet presAssocID="{DDC3BE33-D9F2-43AD-B4B4-9728E2841682}" presName="sibTrans" presStyleCnt="0"/>
      <dgm:spPr/>
    </dgm:pt>
    <dgm:pt modelId="{51E8F414-26E5-4272-94B9-F2FF5A708D0A}" type="pres">
      <dgm:prSet presAssocID="{82C3A194-F413-4C87-87C2-8072DD044020}" presName="textNode" presStyleLbl="node1" presStyleIdx="1" presStyleCnt="7">
        <dgm:presLayoutVars>
          <dgm:bulletEnabled val="1"/>
        </dgm:presLayoutVars>
      </dgm:prSet>
      <dgm:spPr>
        <a:solidFill>
          <a:srgbClr val="304F9B"/>
        </a:solidFill>
      </dgm:spPr>
    </dgm:pt>
    <dgm:pt modelId="{9AA52E92-42AB-4D1C-BF09-694F2C750A2A}" type="pres">
      <dgm:prSet presAssocID="{1A54C8E2-8728-4730-953B-C5466968416F}" presName="sibTrans" presStyleCnt="0"/>
      <dgm:spPr/>
    </dgm:pt>
    <dgm:pt modelId="{3CEBBCA3-511B-4DBF-9C59-6AFEE0C60DEC}" type="pres">
      <dgm:prSet presAssocID="{A9739AEB-8326-4305-AE7B-89D1EAC9C23B}" presName="textNode" presStyleLbl="node1" presStyleIdx="2" presStyleCnt="7">
        <dgm:presLayoutVars>
          <dgm:bulletEnabled val="1"/>
        </dgm:presLayoutVars>
      </dgm:prSet>
      <dgm:spPr>
        <a:solidFill>
          <a:srgbClr val="304F9B"/>
        </a:solidFill>
      </dgm:spPr>
    </dgm:pt>
    <dgm:pt modelId="{54AA64F7-601A-473A-BB5E-E2269E381047}" type="pres">
      <dgm:prSet presAssocID="{6BFBA2FE-E7E7-4B1F-B0B8-062DDF21D6DE}" presName="sibTrans" presStyleCnt="0"/>
      <dgm:spPr/>
    </dgm:pt>
    <dgm:pt modelId="{F9C2CFF9-5437-4D64-95B5-7D58B6874E71}" type="pres">
      <dgm:prSet presAssocID="{F5B79D91-F889-47E7-868D-014563DD415D}" presName="textNode" presStyleLbl="node1" presStyleIdx="3" presStyleCnt="7">
        <dgm:presLayoutVars>
          <dgm:bulletEnabled val="1"/>
        </dgm:presLayoutVars>
      </dgm:prSet>
      <dgm:spPr/>
    </dgm:pt>
    <dgm:pt modelId="{DF3407BA-E08C-4D7F-96D3-F1578ADB4B58}" type="pres">
      <dgm:prSet presAssocID="{76C4971D-0CA6-47E5-8946-7BD9D10B8ADD}" presName="sibTrans" presStyleCnt="0"/>
      <dgm:spPr/>
    </dgm:pt>
    <dgm:pt modelId="{F0F035EE-6615-4338-BBB2-08F862747530}" type="pres">
      <dgm:prSet presAssocID="{D11B9A59-2088-455F-9926-96BD55C2866F}" presName="textNode" presStyleLbl="node1" presStyleIdx="4" presStyleCnt="7">
        <dgm:presLayoutVars>
          <dgm:bulletEnabled val="1"/>
        </dgm:presLayoutVars>
      </dgm:prSet>
      <dgm:spPr/>
    </dgm:pt>
    <dgm:pt modelId="{4ACF6DEB-389E-48A5-B3F4-D18FAA1B55BB}" type="pres">
      <dgm:prSet presAssocID="{F39750FE-1971-41D4-BE7E-0952E4652451}" presName="sibTrans" presStyleCnt="0"/>
      <dgm:spPr/>
    </dgm:pt>
    <dgm:pt modelId="{889B2844-843D-4FEF-97EA-E568682FDFDA}" type="pres">
      <dgm:prSet presAssocID="{A2FEF4EE-1836-4EE6-964A-06CD99ADBCA5}" presName="textNode" presStyleLbl="node1" presStyleIdx="5" presStyleCnt="7">
        <dgm:presLayoutVars>
          <dgm:bulletEnabled val="1"/>
        </dgm:presLayoutVars>
      </dgm:prSet>
      <dgm:spPr/>
    </dgm:pt>
    <dgm:pt modelId="{407F662E-9B5A-4522-98E4-F47772E96E0B}" type="pres">
      <dgm:prSet presAssocID="{E849D5F0-651B-4436-B02B-D78E20C8AAEC}" presName="sibTrans" presStyleCnt="0"/>
      <dgm:spPr/>
    </dgm:pt>
    <dgm:pt modelId="{0623104D-C56F-4CBB-8339-87B85B0D00C9}" type="pres">
      <dgm:prSet presAssocID="{340348EF-35FF-4569-A18A-99BDF1C60551}" presName="textNode" presStyleLbl="node1" presStyleIdx="6" presStyleCnt="7">
        <dgm:presLayoutVars>
          <dgm:bulletEnabled val="1"/>
        </dgm:presLayoutVars>
      </dgm:prSet>
      <dgm:spPr/>
    </dgm:pt>
  </dgm:ptLst>
  <dgm:cxnLst>
    <dgm:cxn modelId="{306BF51D-97F9-469C-A1CB-98780BA33C9E}" srcId="{F9F4FA16-FE92-4BA2-AE84-BAE485D8626E}" destId="{A9739AEB-8326-4305-AE7B-89D1EAC9C23B}" srcOrd="2" destOrd="0" parTransId="{E54475D6-BA64-4EDF-AE13-8C6248E14DE2}" sibTransId="{6BFBA2FE-E7E7-4B1F-B0B8-062DDF21D6DE}"/>
    <dgm:cxn modelId="{C782C223-AF8E-4C14-BDE9-F250D15B5C6F}" type="presOf" srcId="{82C3A194-F413-4C87-87C2-8072DD044020}" destId="{51E8F414-26E5-4272-94B9-F2FF5A708D0A}" srcOrd="0" destOrd="0" presId="urn:microsoft.com/office/officeart/2005/8/layout/hProcess9"/>
    <dgm:cxn modelId="{4EBCBA2F-2EE1-45C6-B79E-2C21A31BC6B0}" srcId="{F9F4FA16-FE92-4BA2-AE84-BAE485D8626E}" destId="{D11B9A59-2088-455F-9926-96BD55C2866F}" srcOrd="4" destOrd="0" parTransId="{D0FB7DC8-3F7F-4DF2-80BA-E19B5EDE0303}" sibTransId="{F39750FE-1971-41D4-BE7E-0952E4652451}"/>
    <dgm:cxn modelId="{905F1031-69BD-4CEF-B320-4BF2F65E497B}" srcId="{F9F4FA16-FE92-4BA2-AE84-BAE485D8626E}" destId="{F5B79D91-F889-47E7-868D-014563DD415D}" srcOrd="3" destOrd="0" parTransId="{12E35828-9231-4F45-B9E4-DDA746FBD23C}" sibTransId="{76C4971D-0CA6-47E5-8946-7BD9D10B8ADD}"/>
    <dgm:cxn modelId="{B4CE3632-9128-4EB8-8EB6-5F91F0E5A1B6}" srcId="{F9F4FA16-FE92-4BA2-AE84-BAE485D8626E}" destId="{82C3A194-F413-4C87-87C2-8072DD044020}" srcOrd="1" destOrd="0" parTransId="{EB889C03-9547-48A7-9730-1BEAF0D071BC}" sibTransId="{1A54C8E2-8728-4730-953B-C5466968416F}"/>
    <dgm:cxn modelId="{61A9553A-B7FE-40B3-96F5-22ADE59C098A}" srcId="{F9F4FA16-FE92-4BA2-AE84-BAE485D8626E}" destId="{A58208A2-D81A-4607-B5AE-4AE430D5EF7D}" srcOrd="0" destOrd="0" parTransId="{DB4B1CFF-D486-47C2-BE65-6B139F982BE4}" sibTransId="{DDC3BE33-D9F2-43AD-B4B4-9728E2841682}"/>
    <dgm:cxn modelId="{2EBF013D-8F14-4D5B-B025-3E64108B2C8F}" type="presOf" srcId="{A9739AEB-8326-4305-AE7B-89D1EAC9C23B}" destId="{3CEBBCA3-511B-4DBF-9C59-6AFEE0C60DEC}" srcOrd="0" destOrd="0" presId="urn:microsoft.com/office/officeart/2005/8/layout/hProcess9"/>
    <dgm:cxn modelId="{66ED1542-C02B-4399-A0A9-99228A2332D6}" type="presOf" srcId="{F5B79D91-F889-47E7-868D-014563DD415D}" destId="{F9C2CFF9-5437-4D64-95B5-7D58B6874E71}" srcOrd="0" destOrd="0" presId="urn:microsoft.com/office/officeart/2005/8/layout/hProcess9"/>
    <dgm:cxn modelId="{D342464A-2985-4B03-AC9B-32375ACE1A27}" srcId="{F9F4FA16-FE92-4BA2-AE84-BAE485D8626E}" destId="{340348EF-35FF-4569-A18A-99BDF1C60551}" srcOrd="6" destOrd="0" parTransId="{1F907D62-EF4C-4E13-8084-05AB94C0F3FA}" sibTransId="{C6CDA8E0-6147-4E84-A024-18C8C932DEE2}"/>
    <dgm:cxn modelId="{33D5D360-FADA-4749-83F5-1C731D61643E}" type="presOf" srcId="{A2FEF4EE-1836-4EE6-964A-06CD99ADBCA5}" destId="{889B2844-843D-4FEF-97EA-E568682FDFDA}" srcOrd="0" destOrd="0" presId="urn:microsoft.com/office/officeart/2005/8/layout/hProcess9"/>
    <dgm:cxn modelId="{32F10477-9A3F-4AA7-B511-B2914D5B1628}" type="presOf" srcId="{F9F4FA16-FE92-4BA2-AE84-BAE485D8626E}" destId="{FF3FE065-6DA9-4758-AE96-ABF86E79725D}" srcOrd="0" destOrd="0" presId="urn:microsoft.com/office/officeart/2005/8/layout/hProcess9"/>
    <dgm:cxn modelId="{23DF9D96-6F89-46A8-B008-6FC8B2A36092}" type="presOf" srcId="{D11B9A59-2088-455F-9926-96BD55C2866F}" destId="{F0F035EE-6615-4338-BBB2-08F862747530}" srcOrd="0" destOrd="0" presId="urn:microsoft.com/office/officeart/2005/8/layout/hProcess9"/>
    <dgm:cxn modelId="{4EEBC6E8-F93A-41BF-A5A2-1C6D6CC50BBD}" type="presOf" srcId="{340348EF-35FF-4569-A18A-99BDF1C60551}" destId="{0623104D-C56F-4CBB-8339-87B85B0D00C9}" srcOrd="0" destOrd="0" presId="urn:microsoft.com/office/officeart/2005/8/layout/hProcess9"/>
    <dgm:cxn modelId="{3424C4EC-1CBB-45FD-88D7-EA82CDAFF7F6}" srcId="{F9F4FA16-FE92-4BA2-AE84-BAE485D8626E}" destId="{A2FEF4EE-1836-4EE6-964A-06CD99ADBCA5}" srcOrd="5" destOrd="0" parTransId="{C3F695F6-2FA7-4687-BF78-205F59142AB7}" sibTransId="{E849D5F0-651B-4436-B02B-D78E20C8AAEC}"/>
    <dgm:cxn modelId="{906488FD-8CDE-4310-9005-2AAB8F12FB03}" type="presOf" srcId="{A58208A2-D81A-4607-B5AE-4AE430D5EF7D}" destId="{9E9AE89D-716E-4B6D-9F4C-13C0710AFC8E}" srcOrd="0" destOrd="0" presId="urn:microsoft.com/office/officeart/2005/8/layout/hProcess9"/>
    <dgm:cxn modelId="{C6FA9DBC-3C60-46C9-A674-46A2575DFEDB}" type="presParOf" srcId="{FF3FE065-6DA9-4758-AE96-ABF86E79725D}" destId="{6755A91A-A639-4491-9EAD-C04745E5A1E3}" srcOrd="0" destOrd="0" presId="urn:microsoft.com/office/officeart/2005/8/layout/hProcess9"/>
    <dgm:cxn modelId="{CE9D9094-5D1C-44F5-A174-80B9A6587E6A}" type="presParOf" srcId="{FF3FE065-6DA9-4758-AE96-ABF86E79725D}" destId="{9FDE0E37-FD9C-48F8-9C02-60DCC298EBEA}" srcOrd="1" destOrd="0" presId="urn:microsoft.com/office/officeart/2005/8/layout/hProcess9"/>
    <dgm:cxn modelId="{FA328528-BF10-44DE-B842-8F371E7FB70B}" type="presParOf" srcId="{9FDE0E37-FD9C-48F8-9C02-60DCC298EBEA}" destId="{9E9AE89D-716E-4B6D-9F4C-13C0710AFC8E}" srcOrd="0" destOrd="0" presId="urn:microsoft.com/office/officeart/2005/8/layout/hProcess9"/>
    <dgm:cxn modelId="{EA817C50-C453-4E4A-B15D-97C6DDF03924}" type="presParOf" srcId="{9FDE0E37-FD9C-48F8-9C02-60DCC298EBEA}" destId="{229EDE64-2CA3-4EB1-975A-6480AF192370}" srcOrd="1" destOrd="0" presId="urn:microsoft.com/office/officeart/2005/8/layout/hProcess9"/>
    <dgm:cxn modelId="{70902BD6-0BF3-487C-B687-7DD31C879A21}" type="presParOf" srcId="{9FDE0E37-FD9C-48F8-9C02-60DCC298EBEA}" destId="{51E8F414-26E5-4272-94B9-F2FF5A708D0A}" srcOrd="2" destOrd="0" presId="urn:microsoft.com/office/officeart/2005/8/layout/hProcess9"/>
    <dgm:cxn modelId="{4738151D-5671-4B0D-AF20-EFD9B92920DA}" type="presParOf" srcId="{9FDE0E37-FD9C-48F8-9C02-60DCC298EBEA}" destId="{9AA52E92-42AB-4D1C-BF09-694F2C750A2A}" srcOrd="3" destOrd="0" presId="urn:microsoft.com/office/officeart/2005/8/layout/hProcess9"/>
    <dgm:cxn modelId="{04FF2514-D436-4E4F-89C6-5210CF3F1ED5}" type="presParOf" srcId="{9FDE0E37-FD9C-48F8-9C02-60DCC298EBEA}" destId="{3CEBBCA3-511B-4DBF-9C59-6AFEE0C60DEC}" srcOrd="4" destOrd="0" presId="urn:microsoft.com/office/officeart/2005/8/layout/hProcess9"/>
    <dgm:cxn modelId="{FF7655EE-77F4-4C30-A0B2-4AFD7E4ACFED}" type="presParOf" srcId="{9FDE0E37-FD9C-48F8-9C02-60DCC298EBEA}" destId="{54AA64F7-601A-473A-BB5E-E2269E381047}" srcOrd="5" destOrd="0" presId="urn:microsoft.com/office/officeart/2005/8/layout/hProcess9"/>
    <dgm:cxn modelId="{F69EE016-A901-4E92-8353-B7ACF0E45FB2}" type="presParOf" srcId="{9FDE0E37-FD9C-48F8-9C02-60DCC298EBEA}" destId="{F9C2CFF9-5437-4D64-95B5-7D58B6874E71}" srcOrd="6" destOrd="0" presId="urn:microsoft.com/office/officeart/2005/8/layout/hProcess9"/>
    <dgm:cxn modelId="{CA046FF8-07FA-4D02-9047-5FA6BF9054A7}" type="presParOf" srcId="{9FDE0E37-FD9C-48F8-9C02-60DCC298EBEA}" destId="{DF3407BA-E08C-4D7F-96D3-F1578ADB4B58}" srcOrd="7" destOrd="0" presId="urn:microsoft.com/office/officeart/2005/8/layout/hProcess9"/>
    <dgm:cxn modelId="{CA570455-29DE-445F-947F-5B8443713121}" type="presParOf" srcId="{9FDE0E37-FD9C-48F8-9C02-60DCC298EBEA}" destId="{F0F035EE-6615-4338-BBB2-08F862747530}" srcOrd="8" destOrd="0" presId="urn:microsoft.com/office/officeart/2005/8/layout/hProcess9"/>
    <dgm:cxn modelId="{92652673-435F-4A09-BF31-C76E1C253DAB}" type="presParOf" srcId="{9FDE0E37-FD9C-48F8-9C02-60DCC298EBEA}" destId="{4ACF6DEB-389E-48A5-B3F4-D18FAA1B55BB}" srcOrd="9" destOrd="0" presId="urn:microsoft.com/office/officeart/2005/8/layout/hProcess9"/>
    <dgm:cxn modelId="{771BD291-D148-46C2-B8A1-86A4C76666E3}" type="presParOf" srcId="{9FDE0E37-FD9C-48F8-9C02-60DCC298EBEA}" destId="{889B2844-843D-4FEF-97EA-E568682FDFDA}" srcOrd="10" destOrd="0" presId="urn:microsoft.com/office/officeart/2005/8/layout/hProcess9"/>
    <dgm:cxn modelId="{11B974ED-B378-4404-84B5-64F730F28571}" type="presParOf" srcId="{9FDE0E37-FD9C-48F8-9C02-60DCC298EBEA}" destId="{407F662E-9B5A-4522-98E4-F47772E96E0B}" srcOrd="11" destOrd="0" presId="urn:microsoft.com/office/officeart/2005/8/layout/hProcess9"/>
    <dgm:cxn modelId="{D05A29C6-F205-4D66-B995-BD40E65DC907}" type="presParOf" srcId="{9FDE0E37-FD9C-48F8-9C02-60DCC298EBEA}" destId="{0623104D-C56F-4CBB-8339-87B85B0D00C9}"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442BA9D-1E72-4670-BAB6-BDF336779D46}" type="doc">
      <dgm:prSet loTypeId="urn:microsoft.com/office/officeart/2005/8/layout/hProcess4" loCatId="process" qsTypeId="urn:microsoft.com/office/officeart/2005/8/quickstyle/simple2" qsCatId="simple" csTypeId="urn:microsoft.com/office/officeart/2005/8/colors/accent1_2" csCatId="accent1" phldr="1"/>
      <dgm:spPr/>
      <dgm:t>
        <a:bodyPr/>
        <a:lstStyle/>
        <a:p>
          <a:endParaRPr lang="en-US"/>
        </a:p>
      </dgm:t>
    </dgm:pt>
    <dgm:pt modelId="{97671701-0906-49F9-83B9-D809E9E37BF8}">
      <dgm:prSet phldrT="[Text]" phldr="0"/>
      <dgm:spPr/>
      <dgm:t>
        <a:bodyPr/>
        <a:lstStyle/>
        <a:p>
          <a:pPr rtl="0"/>
          <a:r>
            <a:rPr lang="en-US">
              <a:latin typeface="Britannic Bold"/>
            </a:rPr>
            <a:t>CUSTOMER PAINPOINTS </a:t>
          </a:r>
        </a:p>
      </dgm:t>
    </dgm:pt>
    <dgm:pt modelId="{8E928499-E6D7-46A1-ACEA-B128D6DAD3DE}" type="parTrans" cxnId="{5A4AA7B9-2147-43A7-A8C8-EE113D723014}">
      <dgm:prSet/>
      <dgm:spPr/>
      <dgm:t>
        <a:bodyPr/>
        <a:lstStyle/>
        <a:p>
          <a:endParaRPr lang="en-US"/>
        </a:p>
      </dgm:t>
    </dgm:pt>
    <dgm:pt modelId="{9C43347F-E110-4FEF-BE00-B23A21D9D78D}" type="sibTrans" cxnId="{5A4AA7B9-2147-43A7-A8C8-EE113D723014}">
      <dgm:prSet/>
      <dgm:spPr/>
      <dgm:t>
        <a:bodyPr/>
        <a:lstStyle/>
        <a:p>
          <a:endParaRPr lang="en-US"/>
        </a:p>
      </dgm:t>
    </dgm:pt>
    <dgm:pt modelId="{EAB2218D-E517-4C6B-98B6-DE8265F9F6E6}">
      <dgm:prSet phldrT="[Text]" phldr="0" custT="1"/>
      <dgm:spPr/>
      <dgm:t>
        <a:bodyPr anchor="ctr"/>
        <a:lstStyle/>
        <a:p>
          <a:pPr rtl="0"/>
          <a:r>
            <a:rPr lang="en-US" sz="1400">
              <a:latin typeface="ADLaM Display" panose="02010000000000000000" pitchFamily="2" charset="0"/>
              <a:ea typeface="ADLaM Display" panose="02010000000000000000" pitchFamily="2" charset="0"/>
              <a:cs typeface="ADLaM Display" panose="02010000000000000000" pitchFamily="2" charset="0"/>
            </a:rPr>
            <a:t>Booking </a:t>
          </a:r>
        </a:p>
      </dgm:t>
    </dgm:pt>
    <dgm:pt modelId="{0733413E-9BF5-49AE-91E5-DB9FF4FAC22C}" type="parTrans" cxnId="{6FA0DE35-BEA0-43B6-A4A1-3BB11EF24399}">
      <dgm:prSet/>
      <dgm:spPr/>
      <dgm:t>
        <a:bodyPr/>
        <a:lstStyle/>
        <a:p>
          <a:endParaRPr lang="en-US"/>
        </a:p>
      </dgm:t>
    </dgm:pt>
    <dgm:pt modelId="{2CB82C3E-FC38-44D6-98E8-CAC999FFED3E}" type="sibTrans" cxnId="{6FA0DE35-BEA0-43B6-A4A1-3BB11EF24399}">
      <dgm:prSet/>
      <dgm:spPr/>
      <dgm:t>
        <a:bodyPr/>
        <a:lstStyle/>
        <a:p>
          <a:endParaRPr lang="en-US"/>
        </a:p>
      </dgm:t>
    </dgm:pt>
    <dgm:pt modelId="{FD7D3CAC-6477-4BFF-9E0F-6F5DA548231F}">
      <dgm:prSet phldrT="[Text]" phldr="0" custT="1"/>
      <dgm:spPr/>
      <dgm:t>
        <a:bodyPr anchor="ctr"/>
        <a:lstStyle/>
        <a:p>
          <a:pPr rtl="0"/>
          <a:r>
            <a:rPr lang="en-US" sz="1400">
              <a:latin typeface="ADLaM Display" panose="02010000000000000000" pitchFamily="2" charset="0"/>
              <a:ea typeface="ADLaM Display" panose="02010000000000000000" pitchFamily="2" charset="0"/>
              <a:cs typeface="ADLaM Display" panose="02010000000000000000" pitchFamily="2" charset="0"/>
            </a:rPr>
            <a:t>Boarding </a:t>
          </a:r>
        </a:p>
      </dgm:t>
    </dgm:pt>
    <dgm:pt modelId="{C34513CB-3DB9-4752-9645-A16513B06BEA}" type="parTrans" cxnId="{3366CBCE-67A0-4921-8A90-340118C61D01}">
      <dgm:prSet/>
      <dgm:spPr/>
      <dgm:t>
        <a:bodyPr/>
        <a:lstStyle/>
        <a:p>
          <a:endParaRPr lang="en-US"/>
        </a:p>
      </dgm:t>
    </dgm:pt>
    <dgm:pt modelId="{93914DE0-3F7A-454D-B30A-E5425A803431}" type="sibTrans" cxnId="{3366CBCE-67A0-4921-8A90-340118C61D01}">
      <dgm:prSet/>
      <dgm:spPr/>
      <dgm:t>
        <a:bodyPr/>
        <a:lstStyle/>
        <a:p>
          <a:endParaRPr lang="en-US"/>
        </a:p>
      </dgm:t>
    </dgm:pt>
    <dgm:pt modelId="{57C41C22-F121-4304-ADB0-3A57003AF207}">
      <dgm:prSet phldrT="[Text]" phldr="0" custT="1"/>
      <dgm:spPr/>
      <dgm:t>
        <a:bodyPr anchor="ctr"/>
        <a:lstStyle/>
        <a:p>
          <a:r>
            <a:rPr lang="en-US" sz="1400">
              <a:latin typeface="ADLaM Display" panose="02010000000000000000" pitchFamily="2" charset="0"/>
              <a:ea typeface="ADLaM Display" panose="02010000000000000000" pitchFamily="2" charset="0"/>
              <a:cs typeface="ADLaM Display" panose="02010000000000000000" pitchFamily="2" charset="0"/>
            </a:rPr>
            <a:t>Inflight</a:t>
          </a:r>
        </a:p>
      </dgm:t>
    </dgm:pt>
    <dgm:pt modelId="{7E029123-ECF5-4214-A3E2-21E938695B6F}" type="parTrans" cxnId="{80FDB267-D7BA-4451-92C6-3F0EE3678920}">
      <dgm:prSet/>
      <dgm:spPr/>
      <dgm:t>
        <a:bodyPr/>
        <a:lstStyle/>
        <a:p>
          <a:endParaRPr lang="en-US"/>
        </a:p>
      </dgm:t>
    </dgm:pt>
    <dgm:pt modelId="{13421CD0-468C-4B28-B1D8-9D5234F91F78}" type="sibTrans" cxnId="{80FDB267-D7BA-4451-92C6-3F0EE3678920}">
      <dgm:prSet/>
      <dgm:spPr/>
      <dgm:t>
        <a:bodyPr/>
        <a:lstStyle/>
        <a:p>
          <a:endParaRPr lang="en-US"/>
        </a:p>
      </dgm:t>
    </dgm:pt>
    <dgm:pt modelId="{6E8E7081-9FB3-4E5F-B99A-336A3D0CAB1F}">
      <dgm:prSet phldrT="[Text]" phldr="0" custT="1"/>
      <dgm:spPr/>
      <dgm:t>
        <a:bodyPr anchor="ctr"/>
        <a:lstStyle/>
        <a:p>
          <a:pPr rtl="0"/>
          <a:r>
            <a:rPr lang="en-US" sz="1400">
              <a:latin typeface="ADLaM Display" panose="02010000000000000000" pitchFamily="2" charset="0"/>
              <a:ea typeface="ADLaM Display" panose="02010000000000000000" pitchFamily="2" charset="0"/>
              <a:cs typeface="ADLaM Display" panose="02010000000000000000" pitchFamily="2" charset="0"/>
            </a:rPr>
            <a:t>Post Travel </a:t>
          </a:r>
        </a:p>
      </dgm:t>
    </dgm:pt>
    <dgm:pt modelId="{2E20A6F4-254B-4C50-B123-359B85F00025}" type="parTrans" cxnId="{2A373D0B-BFFA-4B40-8AC1-8267FFDDA0A8}">
      <dgm:prSet/>
      <dgm:spPr/>
      <dgm:t>
        <a:bodyPr/>
        <a:lstStyle/>
        <a:p>
          <a:endParaRPr lang="en-US"/>
        </a:p>
      </dgm:t>
    </dgm:pt>
    <dgm:pt modelId="{6C94D665-86F8-4EC6-9E5A-03BEA4AF7270}" type="sibTrans" cxnId="{2A373D0B-BFFA-4B40-8AC1-8267FFDDA0A8}">
      <dgm:prSet/>
      <dgm:spPr/>
      <dgm:t>
        <a:bodyPr/>
        <a:lstStyle/>
        <a:p>
          <a:endParaRPr lang="en-US"/>
        </a:p>
      </dgm:t>
    </dgm:pt>
    <dgm:pt modelId="{3E3E69B1-C0A0-47C3-863A-C2B070E3E89B}">
      <dgm:prSet phldrT="[Text]" phldr="0"/>
      <dgm:spPr/>
      <dgm:t>
        <a:bodyPr/>
        <a:lstStyle/>
        <a:p>
          <a:pPr rtl="0"/>
          <a:r>
            <a:rPr lang="en-US">
              <a:latin typeface="Britannic Bold"/>
            </a:rPr>
            <a:t>COMPANY_SWOT_OPPURTUNITIES </a:t>
          </a:r>
        </a:p>
      </dgm:t>
    </dgm:pt>
    <dgm:pt modelId="{76141760-F60F-4FBF-A549-2B2F20E88967}" type="parTrans" cxnId="{FF591732-F05D-4562-8492-031C67E08899}">
      <dgm:prSet/>
      <dgm:spPr/>
      <dgm:t>
        <a:bodyPr/>
        <a:lstStyle/>
        <a:p>
          <a:endParaRPr lang="en-US"/>
        </a:p>
      </dgm:t>
    </dgm:pt>
    <dgm:pt modelId="{06070AED-8CF6-4D16-B03E-994E5FA93B58}" type="sibTrans" cxnId="{FF591732-F05D-4562-8492-031C67E08899}">
      <dgm:prSet/>
      <dgm:spPr/>
      <dgm:t>
        <a:bodyPr/>
        <a:lstStyle/>
        <a:p>
          <a:endParaRPr lang="en-US"/>
        </a:p>
      </dgm:t>
    </dgm:pt>
    <dgm:pt modelId="{876A21BF-FFE5-4D27-960B-6DE518C2532D}">
      <dgm:prSet phldrT="[Text]" phldr="0" custT="1"/>
      <dgm:spPr/>
      <dgm:t>
        <a:bodyPr anchor="ctr"/>
        <a:lstStyle/>
        <a:p>
          <a:pPr rtl="0"/>
          <a:r>
            <a:rPr lang="en-US" sz="1400">
              <a:latin typeface="ADLaM Display" panose="02010000000000000000" pitchFamily="2" charset="0"/>
              <a:ea typeface="ADLaM Display" panose="02010000000000000000" pitchFamily="2" charset="0"/>
              <a:cs typeface="ADLaM Display" panose="02010000000000000000" pitchFamily="2" charset="0"/>
            </a:rPr>
            <a:t>Better Technology</a:t>
          </a:r>
        </a:p>
      </dgm:t>
    </dgm:pt>
    <dgm:pt modelId="{C8956219-FD51-420A-B420-48FB12E9C8DC}" type="parTrans" cxnId="{6B8E36F8-4E80-4D96-B994-79191618902E}">
      <dgm:prSet/>
      <dgm:spPr/>
      <dgm:t>
        <a:bodyPr/>
        <a:lstStyle/>
        <a:p>
          <a:endParaRPr lang="en-US"/>
        </a:p>
      </dgm:t>
    </dgm:pt>
    <dgm:pt modelId="{7622A996-12AF-4713-9889-21379D40D527}" type="sibTrans" cxnId="{6B8E36F8-4E80-4D96-B994-79191618902E}">
      <dgm:prSet/>
      <dgm:spPr/>
      <dgm:t>
        <a:bodyPr/>
        <a:lstStyle/>
        <a:p>
          <a:endParaRPr lang="en-US"/>
        </a:p>
      </dgm:t>
    </dgm:pt>
    <dgm:pt modelId="{C7F4C2CD-51DE-4461-A479-70692EC14360}">
      <dgm:prSet phldrT="[Text]" phldr="0" custT="1"/>
      <dgm:spPr/>
      <dgm:t>
        <a:bodyPr anchor="ctr"/>
        <a:lstStyle/>
        <a:p>
          <a:r>
            <a:rPr lang="en-US" sz="1400">
              <a:latin typeface="ADLaM Display" panose="02010000000000000000" pitchFamily="2" charset="0"/>
              <a:ea typeface="ADLaM Display" panose="02010000000000000000" pitchFamily="2" charset="0"/>
              <a:cs typeface="ADLaM Display" panose="02010000000000000000" pitchFamily="2" charset="0"/>
            </a:rPr>
            <a:t>Expansion</a:t>
          </a:r>
        </a:p>
      </dgm:t>
    </dgm:pt>
    <dgm:pt modelId="{BFECBA0D-7F8D-4CB4-8133-660329011362}" type="parTrans" cxnId="{2AFF84C0-F1AB-4D5F-BB24-D69B1DFFB397}">
      <dgm:prSet/>
      <dgm:spPr/>
      <dgm:t>
        <a:bodyPr/>
        <a:lstStyle/>
        <a:p>
          <a:endParaRPr lang="en-US"/>
        </a:p>
      </dgm:t>
    </dgm:pt>
    <dgm:pt modelId="{AD426659-2008-42B7-9F62-2B9881FE763F}" type="sibTrans" cxnId="{2AFF84C0-F1AB-4D5F-BB24-D69B1DFFB397}">
      <dgm:prSet/>
      <dgm:spPr/>
      <dgm:t>
        <a:bodyPr/>
        <a:lstStyle/>
        <a:p>
          <a:endParaRPr lang="en-US"/>
        </a:p>
      </dgm:t>
    </dgm:pt>
    <dgm:pt modelId="{7150146A-47C5-4464-9CDD-5687B534FFCA}">
      <dgm:prSet phldrT="[Text]" phldr="0"/>
      <dgm:spPr/>
      <dgm:t>
        <a:bodyPr/>
        <a:lstStyle/>
        <a:p>
          <a:pPr rtl="0"/>
          <a:r>
            <a:rPr lang="en-US">
              <a:latin typeface="Britannic Bold"/>
            </a:rPr>
            <a:t>DATA SCIENCE TASK </a:t>
          </a:r>
        </a:p>
      </dgm:t>
    </dgm:pt>
    <dgm:pt modelId="{CE419971-298E-4167-87DC-B432AFEB9CDA}" type="parTrans" cxnId="{7FF573C3-1D6D-4EBD-9DCA-693550CA5926}">
      <dgm:prSet/>
      <dgm:spPr/>
      <dgm:t>
        <a:bodyPr/>
        <a:lstStyle/>
        <a:p>
          <a:endParaRPr lang="en-US"/>
        </a:p>
      </dgm:t>
    </dgm:pt>
    <dgm:pt modelId="{D829F622-215A-4519-8E5F-56588242E087}" type="sibTrans" cxnId="{7FF573C3-1D6D-4EBD-9DCA-693550CA5926}">
      <dgm:prSet/>
      <dgm:spPr/>
      <dgm:t>
        <a:bodyPr/>
        <a:lstStyle/>
        <a:p>
          <a:endParaRPr lang="en-US"/>
        </a:p>
      </dgm:t>
    </dgm:pt>
    <dgm:pt modelId="{4A4F0EEB-C94A-46A6-BF81-95D34CC5F1A4}">
      <dgm:prSet phldr="0" custT="1"/>
      <dgm:spPr/>
      <dgm:t>
        <a:bodyPr anchor="ctr"/>
        <a:lstStyle/>
        <a:p>
          <a:pPr rtl="0"/>
          <a:r>
            <a:rPr lang="en-US" sz="1200">
              <a:latin typeface="ADLaM Display" panose="02010000000000000000" pitchFamily="2" charset="0"/>
              <a:ea typeface="ADLaM Display" panose="02010000000000000000" pitchFamily="2" charset="0"/>
              <a:cs typeface="ADLaM Display" panose="02010000000000000000" pitchFamily="2" charset="0"/>
            </a:rPr>
            <a:t>Provide data-driven solution and recommendation</a:t>
          </a:r>
        </a:p>
      </dgm:t>
    </dgm:pt>
    <dgm:pt modelId="{7A9074DD-9520-4B72-B4EE-BD5689C924A9}" type="parTrans" cxnId="{97AE9DAE-2FBC-4941-950F-5D4CE01ACFAC}">
      <dgm:prSet/>
      <dgm:spPr/>
      <dgm:t>
        <a:bodyPr/>
        <a:lstStyle/>
        <a:p>
          <a:endParaRPr lang="en-SG"/>
        </a:p>
      </dgm:t>
    </dgm:pt>
    <dgm:pt modelId="{02DB03D1-9E82-43D7-83DE-26728CF52222}" type="sibTrans" cxnId="{97AE9DAE-2FBC-4941-950F-5D4CE01ACFAC}">
      <dgm:prSet/>
      <dgm:spPr/>
      <dgm:t>
        <a:bodyPr/>
        <a:lstStyle/>
        <a:p>
          <a:endParaRPr lang="en-SG"/>
        </a:p>
      </dgm:t>
    </dgm:pt>
    <dgm:pt modelId="{B8F988FB-2606-49CA-8A55-8D1BFA821F5D}">
      <dgm:prSet phldr="0" custT="1"/>
      <dgm:spPr/>
      <dgm:t>
        <a:bodyPr anchor="ctr"/>
        <a:lstStyle/>
        <a:p>
          <a:pPr rtl="0"/>
          <a:r>
            <a:rPr lang="en-US" sz="1200">
              <a:latin typeface="ADLaM Display" panose="02010000000000000000" pitchFamily="2" charset="0"/>
              <a:ea typeface="ADLaM Display" panose="02010000000000000000" pitchFamily="2" charset="0"/>
              <a:cs typeface="ADLaM Display" panose="02010000000000000000" pitchFamily="2" charset="0"/>
            </a:rPr>
            <a:t>Identify customer pain points</a:t>
          </a:r>
        </a:p>
      </dgm:t>
    </dgm:pt>
    <dgm:pt modelId="{487A4FB5-2A6A-424B-898C-2E597D86437D}" type="parTrans" cxnId="{1C055ED9-EF59-4B97-B831-141D5BA0E0FC}">
      <dgm:prSet/>
      <dgm:spPr/>
      <dgm:t>
        <a:bodyPr/>
        <a:lstStyle/>
        <a:p>
          <a:endParaRPr lang="en-SG"/>
        </a:p>
      </dgm:t>
    </dgm:pt>
    <dgm:pt modelId="{E0962161-B532-4FD4-B07B-96CD0C5555E6}" type="sibTrans" cxnId="{1C055ED9-EF59-4B97-B831-141D5BA0E0FC}">
      <dgm:prSet/>
      <dgm:spPr/>
      <dgm:t>
        <a:bodyPr/>
        <a:lstStyle/>
        <a:p>
          <a:endParaRPr lang="en-SG"/>
        </a:p>
      </dgm:t>
    </dgm:pt>
    <dgm:pt modelId="{7D15AFA9-8020-4D20-99DD-F7E3C6F13CD5}">
      <dgm:prSet phldr="0" custT="1"/>
      <dgm:spPr/>
      <dgm:t>
        <a:bodyPr anchor="ctr"/>
        <a:lstStyle/>
        <a:p>
          <a:pPr rtl="0"/>
          <a:r>
            <a:rPr lang="en-US" sz="1200">
              <a:latin typeface="ADLaM Display" panose="02010000000000000000" pitchFamily="2" charset="0"/>
              <a:ea typeface="ADLaM Display" panose="02010000000000000000" pitchFamily="2" charset="0"/>
              <a:cs typeface="ADLaM Display" panose="02010000000000000000" pitchFamily="2" charset="0"/>
            </a:rPr>
            <a:t>Profit gain opportunity</a:t>
          </a:r>
        </a:p>
      </dgm:t>
    </dgm:pt>
    <dgm:pt modelId="{D2808AF4-038E-4C42-9B38-4994237ACF95}" type="parTrans" cxnId="{4E1A5D6D-44B2-4F50-ABDF-B4EDCBBA27BF}">
      <dgm:prSet/>
      <dgm:spPr/>
      <dgm:t>
        <a:bodyPr/>
        <a:lstStyle/>
        <a:p>
          <a:endParaRPr lang="en-SG"/>
        </a:p>
      </dgm:t>
    </dgm:pt>
    <dgm:pt modelId="{2407B3A6-055F-4F4B-80DD-8C7EC735B76A}" type="sibTrans" cxnId="{4E1A5D6D-44B2-4F50-ABDF-B4EDCBBA27BF}">
      <dgm:prSet/>
      <dgm:spPr/>
      <dgm:t>
        <a:bodyPr/>
        <a:lstStyle/>
        <a:p>
          <a:endParaRPr lang="en-SG"/>
        </a:p>
      </dgm:t>
    </dgm:pt>
    <dgm:pt modelId="{9CE094BA-4952-4577-9F94-A2E3E5150160}" type="pres">
      <dgm:prSet presAssocID="{F442BA9D-1E72-4670-BAB6-BDF336779D46}" presName="Name0" presStyleCnt="0">
        <dgm:presLayoutVars>
          <dgm:dir/>
          <dgm:animLvl val="lvl"/>
          <dgm:resizeHandles val="exact"/>
        </dgm:presLayoutVars>
      </dgm:prSet>
      <dgm:spPr/>
    </dgm:pt>
    <dgm:pt modelId="{508A71E1-9485-4BBB-8573-969AF9C8695A}" type="pres">
      <dgm:prSet presAssocID="{F442BA9D-1E72-4670-BAB6-BDF336779D46}" presName="tSp" presStyleCnt="0"/>
      <dgm:spPr/>
    </dgm:pt>
    <dgm:pt modelId="{DA70AE96-2DD4-4F30-8BF1-553488C40252}" type="pres">
      <dgm:prSet presAssocID="{F442BA9D-1E72-4670-BAB6-BDF336779D46}" presName="bSp" presStyleCnt="0"/>
      <dgm:spPr/>
    </dgm:pt>
    <dgm:pt modelId="{E31318B5-25D1-4221-B2A4-4F51E7334A39}" type="pres">
      <dgm:prSet presAssocID="{F442BA9D-1E72-4670-BAB6-BDF336779D46}" presName="process" presStyleCnt="0"/>
      <dgm:spPr/>
    </dgm:pt>
    <dgm:pt modelId="{5402CC4B-97AA-4AD8-9C6F-FDCC6D6BAD13}" type="pres">
      <dgm:prSet presAssocID="{97671701-0906-49F9-83B9-D809E9E37BF8}" presName="composite1" presStyleCnt="0"/>
      <dgm:spPr/>
    </dgm:pt>
    <dgm:pt modelId="{11B2411E-CD2B-4C11-854A-188119048AC9}" type="pres">
      <dgm:prSet presAssocID="{97671701-0906-49F9-83B9-D809E9E37BF8}" presName="dummyNode1" presStyleLbl="node1" presStyleIdx="0" presStyleCnt="3"/>
      <dgm:spPr/>
    </dgm:pt>
    <dgm:pt modelId="{E1867BE5-D2DE-416A-A42F-02B26EC10A29}" type="pres">
      <dgm:prSet presAssocID="{97671701-0906-49F9-83B9-D809E9E37BF8}" presName="childNode1" presStyleLbl="bgAcc1" presStyleIdx="0" presStyleCnt="3">
        <dgm:presLayoutVars>
          <dgm:bulletEnabled val="1"/>
        </dgm:presLayoutVars>
      </dgm:prSet>
      <dgm:spPr/>
    </dgm:pt>
    <dgm:pt modelId="{6C08B313-D3C9-4A9A-9A03-70B0D07B23FC}" type="pres">
      <dgm:prSet presAssocID="{97671701-0906-49F9-83B9-D809E9E37BF8}" presName="childNode1tx" presStyleLbl="bgAcc1" presStyleIdx="0" presStyleCnt="3">
        <dgm:presLayoutVars>
          <dgm:bulletEnabled val="1"/>
        </dgm:presLayoutVars>
      </dgm:prSet>
      <dgm:spPr/>
    </dgm:pt>
    <dgm:pt modelId="{78C3A86D-BD74-4202-865E-F2CF4C2B8D45}" type="pres">
      <dgm:prSet presAssocID="{97671701-0906-49F9-83B9-D809E9E37BF8}" presName="parentNode1" presStyleLbl="node1" presStyleIdx="0" presStyleCnt="3">
        <dgm:presLayoutVars>
          <dgm:chMax val="1"/>
          <dgm:bulletEnabled val="1"/>
        </dgm:presLayoutVars>
      </dgm:prSet>
      <dgm:spPr/>
    </dgm:pt>
    <dgm:pt modelId="{95F429B9-DCF8-4DC7-9CD6-F3110F90A786}" type="pres">
      <dgm:prSet presAssocID="{97671701-0906-49F9-83B9-D809E9E37BF8}" presName="connSite1" presStyleCnt="0"/>
      <dgm:spPr/>
    </dgm:pt>
    <dgm:pt modelId="{02A612EE-1669-48D1-B3D8-F2151622010D}" type="pres">
      <dgm:prSet presAssocID="{9C43347F-E110-4FEF-BE00-B23A21D9D78D}" presName="Name9" presStyleLbl="sibTrans2D1" presStyleIdx="0" presStyleCnt="2"/>
      <dgm:spPr/>
    </dgm:pt>
    <dgm:pt modelId="{7DD38CBC-874D-4A9F-89AB-AD29B54AFD8D}" type="pres">
      <dgm:prSet presAssocID="{3E3E69B1-C0A0-47C3-863A-C2B070E3E89B}" presName="composite2" presStyleCnt="0"/>
      <dgm:spPr/>
    </dgm:pt>
    <dgm:pt modelId="{9ED29C71-DEBA-45FE-9D88-4A2E3612047C}" type="pres">
      <dgm:prSet presAssocID="{3E3E69B1-C0A0-47C3-863A-C2B070E3E89B}" presName="dummyNode2" presStyleLbl="node1" presStyleIdx="0" presStyleCnt="3"/>
      <dgm:spPr/>
    </dgm:pt>
    <dgm:pt modelId="{D6EECB0A-76C2-4D84-9DBA-47B4F8857B9C}" type="pres">
      <dgm:prSet presAssocID="{3E3E69B1-C0A0-47C3-863A-C2B070E3E89B}" presName="childNode2" presStyleLbl="bgAcc1" presStyleIdx="1" presStyleCnt="3">
        <dgm:presLayoutVars>
          <dgm:bulletEnabled val="1"/>
        </dgm:presLayoutVars>
      </dgm:prSet>
      <dgm:spPr/>
    </dgm:pt>
    <dgm:pt modelId="{C9EDCA89-34EF-4EAD-9AD3-70CC5A934BD2}" type="pres">
      <dgm:prSet presAssocID="{3E3E69B1-C0A0-47C3-863A-C2B070E3E89B}" presName="childNode2tx" presStyleLbl="bgAcc1" presStyleIdx="1" presStyleCnt="3">
        <dgm:presLayoutVars>
          <dgm:bulletEnabled val="1"/>
        </dgm:presLayoutVars>
      </dgm:prSet>
      <dgm:spPr/>
    </dgm:pt>
    <dgm:pt modelId="{FFAAF329-ED0F-4156-8CFA-DE58786A75F7}" type="pres">
      <dgm:prSet presAssocID="{3E3E69B1-C0A0-47C3-863A-C2B070E3E89B}" presName="parentNode2" presStyleLbl="node1" presStyleIdx="1" presStyleCnt="3">
        <dgm:presLayoutVars>
          <dgm:chMax val="0"/>
          <dgm:bulletEnabled val="1"/>
        </dgm:presLayoutVars>
      </dgm:prSet>
      <dgm:spPr/>
    </dgm:pt>
    <dgm:pt modelId="{ED239E10-7128-45B8-96BD-BA109AE0235A}" type="pres">
      <dgm:prSet presAssocID="{3E3E69B1-C0A0-47C3-863A-C2B070E3E89B}" presName="connSite2" presStyleCnt="0"/>
      <dgm:spPr/>
    </dgm:pt>
    <dgm:pt modelId="{EE75EB57-AFEA-4C8C-B4DF-F8CD2DF41300}" type="pres">
      <dgm:prSet presAssocID="{06070AED-8CF6-4D16-B03E-994E5FA93B58}" presName="Name18" presStyleLbl="sibTrans2D1" presStyleIdx="1" presStyleCnt="2"/>
      <dgm:spPr/>
    </dgm:pt>
    <dgm:pt modelId="{811D2C82-1DF9-4225-8272-BD50A0F4DCBC}" type="pres">
      <dgm:prSet presAssocID="{7150146A-47C5-4464-9CDD-5687B534FFCA}" presName="composite1" presStyleCnt="0"/>
      <dgm:spPr/>
    </dgm:pt>
    <dgm:pt modelId="{B6BE5FD9-E26C-4850-956C-ACF7F67EC4A5}" type="pres">
      <dgm:prSet presAssocID="{7150146A-47C5-4464-9CDD-5687B534FFCA}" presName="dummyNode1" presStyleLbl="node1" presStyleIdx="1" presStyleCnt="3"/>
      <dgm:spPr/>
    </dgm:pt>
    <dgm:pt modelId="{CBF49E07-3E93-48A2-93CF-32F07E1F3DF2}" type="pres">
      <dgm:prSet presAssocID="{7150146A-47C5-4464-9CDD-5687B534FFCA}" presName="childNode1" presStyleLbl="bgAcc1" presStyleIdx="2" presStyleCnt="3">
        <dgm:presLayoutVars>
          <dgm:bulletEnabled val="1"/>
        </dgm:presLayoutVars>
      </dgm:prSet>
      <dgm:spPr/>
    </dgm:pt>
    <dgm:pt modelId="{98C2A18F-008E-4157-9732-B8A344BCBB61}" type="pres">
      <dgm:prSet presAssocID="{7150146A-47C5-4464-9CDD-5687B534FFCA}" presName="childNode1tx" presStyleLbl="bgAcc1" presStyleIdx="2" presStyleCnt="3">
        <dgm:presLayoutVars>
          <dgm:bulletEnabled val="1"/>
        </dgm:presLayoutVars>
      </dgm:prSet>
      <dgm:spPr/>
    </dgm:pt>
    <dgm:pt modelId="{694AB78C-9CAE-4210-9CFE-F5743FFD465B}" type="pres">
      <dgm:prSet presAssocID="{7150146A-47C5-4464-9CDD-5687B534FFCA}" presName="parentNode1" presStyleLbl="node1" presStyleIdx="2" presStyleCnt="3">
        <dgm:presLayoutVars>
          <dgm:chMax val="1"/>
          <dgm:bulletEnabled val="1"/>
        </dgm:presLayoutVars>
      </dgm:prSet>
      <dgm:spPr/>
    </dgm:pt>
    <dgm:pt modelId="{E43A43AF-0E05-4BF4-82F2-298FCD559BDB}" type="pres">
      <dgm:prSet presAssocID="{7150146A-47C5-4464-9CDD-5687B534FFCA}" presName="connSite1" presStyleCnt="0"/>
      <dgm:spPr/>
    </dgm:pt>
  </dgm:ptLst>
  <dgm:cxnLst>
    <dgm:cxn modelId="{F1868605-6AF7-4CA2-AB49-E06C311D184A}" type="presOf" srcId="{4A4F0EEB-C94A-46A6-BF81-95D34CC5F1A4}" destId="{98C2A18F-008E-4157-9732-B8A344BCBB61}" srcOrd="1" destOrd="0" presId="urn:microsoft.com/office/officeart/2005/8/layout/hProcess4"/>
    <dgm:cxn modelId="{7551D907-C72D-4DD8-A32F-1042682BB86B}" type="presOf" srcId="{EAB2218D-E517-4C6B-98B6-DE8265F9F6E6}" destId="{6C08B313-D3C9-4A9A-9A03-70B0D07B23FC}" srcOrd="1" destOrd="0" presId="urn:microsoft.com/office/officeart/2005/8/layout/hProcess4"/>
    <dgm:cxn modelId="{2A373D0B-BFFA-4B40-8AC1-8267FFDDA0A8}" srcId="{97671701-0906-49F9-83B9-D809E9E37BF8}" destId="{6E8E7081-9FB3-4E5F-B99A-336A3D0CAB1F}" srcOrd="3" destOrd="0" parTransId="{2E20A6F4-254B-4C50-B123-359B85F00025}" sibTransId="{6C94D665-86F8-4EC6-9E5A-03BEA4AF7270}"/>
    <dgm:cxn modelId="{5183B614-B396-4C4A-B49B-1AD5D2A57DD9}" type="presOf" srcId="{B8F988FB-2606-49CA-8A55-8D1BFA821F5D}" destId="{98C2A18F-008E-4157-9732-B8A344BCBB61}" srcOrd="1" destOrd="1" presId="urn:microsoft.com/office/officeart/2005/8/layout/hProcess4"/>
    <dgm:cxn modelId="{153C7327-9964-4624-BAB4-F69CC1150634}" type="presOf" srcId="{97671701-0906-49F9-83B9-D809E9E37BF8}" destId="{78C3A86D-BD74-4202-865E-F2CF4C2B8D45}" srcOrd="0" destOrd="0" presId="urn:microsoft.com/office/officeart/2005/8/layout/hProcess4"/>
    <dgm:cxn modelId="{D032C228-EBEC-4D1D-98B6-B2DB51BF95C7}" type="presOf" srcId="{B8F988FB-2606-49CA-8A55-8D1BFA821F5D}" destId="{CBF49E07-3E93-48A2-93CF-32F07E1F3DF2}" srcOrd="0" destOrd="1" presId="urn:microsoft.com/office/officeart/2005/8/layout/hProcess4"/>
    <dgm:cxn modelId="{FF591732-F05D-4562-8492-031C67E08899}" srcId="{F442BA9D-1E72-4670-BAB6-BDF336779D46}" destId="{3E3E69B1-C0A0-47C3-863A-C2B070E3E89B}" srcOrd="1" destOrd="0" parTransId="{76141760-F60F-4FBF-A549-2B2F20E88967}" sibTransId="{06070AED-8CF6-4D16-B03E-994E5FA93B58}"/>
    <dgm:cxn modelId="{6FA0DE35-BEA0-43B6-A4A1-3BB11EF24399}" srcId="{97671701-0906-49F9-83B9-D809E9E37BF8}" destId="{EAB2218D-E517-4C6B-98B6-DE8265F9F6E6}" srcOrd="0" destOrd="0" parTransId="{0733413E-9BF5-49AE-91E5-DB9FF4FAC22C}" sibTransId="{2CB82C3E-FC38-44D6-98E8-CAC999FFED3E}"/>
    <dgm:cxn modelId="{DB9C9042-B2E3-4934-B399-940753CCC8F5}" type="presOf" srcId="{06070AED-8CF6-4D16-B03E-994E5FA93B58}" destId="{EE75EB57-AFEA-4C8C-B4DF-F8CD2DF41300}" srcOrd="0" destOrd="0" presId="urn:microsoft.com/office/officeart/2005/8/layout/hProcess4"/>
    <dgm:cxn modelId="{DD48BE49-657D-4ABC-899B-601E531611CE}" type="presOf" srcId="{F442BA9D-1E72-4670-BAB6-BDF336779D46}" destId="{9CE094BA-4952-4577-9F94-A2E3E5150160}" srcOrd="0" destOrd="0" presId="urn:microsoft.com/office/officeart/2005/8/layout/hProcess4"/>
    <dgm:cxn modelId="{CA54D249-816E-483C-AE5F-751BE38BB7EF}" type="presOf" srcId="{876A21BF-FFE5-4D27-960B-6DE518C2532D}" destId="{C9EDCA89-34EF-4EAD-9AD3-70CC5A934BD2}" srcOrd="1" destOrd="0" presId="urn:microsoft.com/office/officeart/2005/8/layout/hProcess4"/>
    <dgm:cxn modelId="{BA2F4F53-A73A-4BE2-BBC6-AB2272FFF7E0}" type="presOf" srcId="{FD7D3CAC-6477-4BFF-9E0F-6F5DA548231F}" destId="{6C08B313-D3C9-4A9A-9A03-70B0D07B23FC}" srcOrd="1" destOrd="1" presId="urn:microsoft.com/office/officeart/2005/8/layout/hProcess4"/>
    <dgm:cxn modelId="{6441145A-9DF0-4153-87F1-7068E3B8E5C6}" type="presOf" srcId="{FD7D3CAC-6477-4BFF-9E0F-6F5DA548231F}" destId="{E1867BE5-D2DE-416A-A42F-02B26EC10A29}" srcOrd="0" destOrd="1" presId="urn:microsoft.com/office/officeart/2005/8/layout/hProcess4"/>
    <dgm:cxn modelId="{80FDB267-D7BA-4451-92C6-3F0EE3678920}" srcId="{97671701-0906-49F9-83B9-D809E9E37BF8}" destId="{57C41C22-F121-4304-ADB0-3A57003AF207}" srcOrd="2" destOrd="0" parTransId="{7E029123-ECF5-4214-A3E2-21E938695B6F}" sibTransId="{13421CD0-468C-4B28-B1D8-9D5234F91F78}"/>
    <dgm:cxn modelId="{4E1A5D6D-44B2-4F50-ABDF-B4EDCBBA27BF}" srcId="{7150146A-47C5-4464-9CDD-5687B534FFCA}" destId="{7D15AFA9-8020-4D20-99DD-F7E3C6F13CD5}" srcOrd="2" destOrd="0" parTransId="{D2808AF4-038E-4C42-9B38-4994237ACF95}" sibTransId="{2407B3A6-055F-4F4B-80DD-8C7EC735B76A}"/>
    <dgm:cxn modelId="{C55E4572-B2CC-4DA9-A68A-5EFBDA1142FE}" type="presOf" srcId="{57C41C22-F121-4304-ADB0-3A57003AF207}" destId="{E1867BE5-D2DE-416A-A42F-02B26EC10A29}" srcOrd="0" destOrd="2" presId="urn:microsoft.com/office/officeart/2005/8/layout/hProcess4"/>
    <dgm:cxn modelId="{88057D83-C7F1-475B-B483-2EC47966514C}" type="presOf" srcId="{4A4F0EEB-C94A-46A6-BF81-95D34CC5F1A4}" destId="{CBF49E07-3E93-48A2-93CF-32F07E1F3DF2}" srcOrd="0" destOrd="0" presId="urn:microsoft.com/office/officeart/2005/8/layout/hProcess4"/>
    <dgm:cxn modelId="{CF7FD184-465A-4217-94E7-3E8FD2305843}" type="presOf" srcId="{3E3E69B1-C0A0-47C3-863A-C2B070E3E89B}" destId="{FFAAF329-ED0F-4156-8CFA-DE58786A75F7}" srcOrd="0" destOrd="0" presId="urn:microsoft.com/office/officeart/2005/8/layout/hProcess4"/>
    <dgm:cxn modelId="{E36C1CA1-C21C-4D7E-A157-2FD4FB4D98FB}" type="presOf" srcId="{7D15AFA9-8020-4D20-99DD-F7E3C6F13CD5}" destId="{98C2A18F-008E-4157-9732-B8A344BCBB61}" srcOrd="1" destOrd="2" presId="urn:microsoft.com/office/officeart/2005/8/layout/hProcess4"/>
    <dgm:cxn modelId="{977C30A1-97F6-4966-848A-379C2909349E}" type="presOf" srcId="{7150146A-47C5-4464-9CDD-5687B534FFCA}" destId="{694AB78C-9CAE-4210-9CFE-F5743FFD465B}" srcOrd="0" destOrd="0" presId="urn:microsoft.com/office/officeart/2005/8/layout/hProcess4"/>
    <dgm:cxn modelId="{F8A6DEA3-96FE-4E98-9099-188B2F2F1EF5}" type="presOf" srcId="{9C43347F-E110-4FEF-BE00-B23A21D9D78D}" destId="{02A612EE-1669-48D1-B3D8-F2151622010D}" srcOrd="0" destOrd="0" presId="urn:microsoft.com/office/officeart/2005/8/layout/hProcess4"/>
    <dgm:cxn modelId="{0A7586A9-F02F-430C-9020-FD4A906BAD2C}" type="presOf" srcId="{7D15AFA9-8020-4D20-99DD-F7E3C6F13CD5}" destId="{CBF49E07-3E93-48A2-93CF-32F07E1F3DF2}" srcOrd="0" destOrd="2" presId="urn:microsoft.com/office/officeart/2005/8/layout/hProcess4"/>
    <dgm:cxn modelId="{97AE9DAE-2FBC-4941-950F-5D4CE01ACFAC}" srcId="{7150146A-47C5-4464-9CDD-5687B534FFCA}" destId="{4A4F0EEB-C94A-46A6-BF81-95D34CC5F1A4}" srcOrd="0" destOrd="0" parTransId="{7A9074DD-9520-4B72-B4EE-BD5689C924A9}" sibTransId="{02DB03D1-9E82-43D7-83DE-26728CF52222}"/>
    <dgm:cxn modelId="{C02EBDB1-47B9-4602-AFF0-BC07C531B537}" type="presOf" srcId="{876A21BF-FFE5-4D27-960B-6DE518C2532D}" destId="{D6EECB0A-76C2-4D84-9DBA-47B4F8857B9C}" srcOrd="0" destOrd="0" presId="urn:microsoft.com/office/officeart/2005/8/layout/hProcess4"/>
    <dgm:cxn modelId="{5A4AA7B9-2147-43A7-A8C8-EE113D723014}" srcId="{F442BA9D-1E72-4670-BAB6-BDF336779D46}" destId="{97671701-0906-49F9-83B9-D809E9E37BF8}" srcOrd="0" destOrd="0" parTransId="{8E928499-E6D7-46A1-ACEA-B128D6DAD3DE}" sibTransId="{9C43347F-E110-4FEF-BE00-B23A21D9D78D}"/>
    <dgm:cxn modelId="{B413DBBB-62DD-4A76-ADEE-4E088FC28B5C}" type="presOf" srcId="{6E8E7081-9FB3-4E5F-B99A-336A3D0CAB1F}" destId="{E1867BE5-D2DE-416A-A42F-02B26EC10A29}" srcOrd="0" destOrd="3" presId="urn:microsoft.com/office/officeart/2005/8/layout/hProcess4"/>
    <dgm:cxn modelId="{2021ACBD-779A-46D8-991E-ECF9CCD90F1F}" type="presOf" srcId="{C7F4C2CD-51DE-4461-A479-70692EC14360}" destId="{D6EECB0A-76C2-4D84-9DBA-47B4F8857B9C}" srcOrd="0" destOrd="1" presId="urn:microsoft.com/office/officeart/2005/8/layout/hProcess4"/>
    <dgm:cxn modelId="{2AFF84C0-F1AB-4D5F-BB24-D69B1DFFB397}" srcId="{3E3E69B1-C0A0-47C3-863A-C2B070E3E89B}" destId="{C7F4C2CD-51DE-4461-A479-70692EC14360}" srcOrd="1" destOrd="0" parTransId="{BFECBA0D-7F8D-4CB4-8133-660329011362}" sibTransId="{AD426659-2008-42B7-9F62-2B9881FE763F}"/>
    <dgm:cxn modelId="{7FF573C3-1D6D-4EBD-9DCA-693550CA5926}" srcId="{F442BA9D-1E72-4670-BAB6-BDF336779D46}" destId="{7150146A-47C5-4464-9CDD-5687B534FFCA}" srcOrd="2" destOrd="0" parTransId="{CE419971-298E-4167-87DC-B432AFEB9CDA}" sibTransId="{D829F622-215A-4519-8E5F-56588242E087}"/>
    <dgm:cxn modelId="{3366CBCE-67A0-4921-8A90-340118C61D01}" srcId="{97671701-0906-49F9-83B9-D809E9E37BF8}" destId="{FD7D3CAC-6477-4BFF-9E0F-6F5DA548231F}" srcOrd="1" destOrd="0" parTransId="{C34513CB-3DB9-4752-9645-A16513B06BEA}" sibTransId="{93914DE0-3F7A-454D-B30A-E5425A803431}"/>
    <dgm:cxn modelId="{1C055ED9-EF59-4B97-B831-141D5BA0E0FC}" srcId="{7150146A-47C5-4464-9CDD-5687B534FFCA}" destId="{B8F988FB-2606-49CA-8A55-8D1BFA821F5D}" srcOrd="1" destOrd="0" parTransId="{487A4FB5-2A6A-424B-898C-2E597D86437D}" sibTransId="{E0962161-B532-4FD4-B07B-96CD0C5555E6}"/>
    <dgm:cxn modelId="{D5B3FBDA-0ED1-402F-AF3C-80C337F79346}" type="presOf" srcId="{EAB2218D-E517-4C6B-98B6-DE8265F9F6E6}" destId="{E1867BE5-D2DE-416A-A42F-02B26EC10A29}" srcOrd="0" destOrd="0" presId="urn:microsoft.com/office/officeart/2005/8/layout/hProcess4"/>
    <dgm:cxn modelId="{D5A2C2DC-487D-4241-A624-B1FED9486CD1}" type="presOf" srcId="{C7F4C2CD-51DE-4461-A479-70692EC14360}" destId="{C9EDCA89-34EF-4EAD-9AD3-70CC5A934BD2}" srcOrd="1" destOrd="1" presId="urn:microsoft.com/office/officeart/2005/8/layout/hProcess4"/>
    <dgm:cxn modelId="{7A1412E0-5C23-42C8-95C3-5A22CCE725DD}" type="presOf" srcId="{57C41C22-F121-4304-ADB0-3A57003AF207}" destId="{6C08B313-D3C9-4A9A-9A03-70B0D07B23FC}" srcOrd="1" destOrd="2" presId="urn:microsoft.com/office/officeart/2005/8/layout/hProcess4"/>
    <dgm:cxn modelId="{6B8E36F8-4E80-4D96-B994-79191618902E}" srcId="{3E3E69B1-C0A0-47C3-863A-C2B070E3E89B}" destId="{876A21BF-FFE5-4D27-960B-6DE518C2532D}" srcOrd="0" destOrd="0" parTransId="{C8956219-FD51-420A-B420-48FB12E9C8DC}" sibTransId="{7622A996-12AF-4713-9889-21379D40D527}"/>
    <dgm:cxn modelId="{0692F8FD-36EC-49AE-BF78-8DB3BBC534CD}" type="presOf" srcId="{6E8E7081-9FB3-4E5F-B99A-336A3D0CAB1F}" destId="{6C08B313-D3C9-4A9A-9A03-70B0D07B23FC}" srcOrd="1" destOrd="3" presId="urn:microsoft.com/office/officeart/2005/8/layout/hProcess4"/>
    <dgm:cxn modelId="{003446C1-3B97-44AB-BE89-6CA07BDBA104}" type="presParOf" srcId="{9CE094BA-4952-4577-9F94-A2E3E5150160}" destId="{508A71E1-9485-4BBB-8573-969AF9C8695A}" srcOrd="0" destOrd="0" presId="urn:microsoft.com/office/officeart/2005/8/layout/hProcess4"/>
    <dgm:cxn modelId="{1016F6C3-242C-437F-B41B-53F042C34644}" type="presParOf" srcId="{9CE094BA-4952-4577-9F94-A2E3E5150160}" destId="{DA70AE96-2DD4-4F30-8BF1-553488C40252}" srcOrd="1" destOrd="0" presId="urn:microsoft.com/office/officeart/2005/8/layout/hProcess4"/>
    <dgm:cxn modelId="{618F9803-DB5A-471D-81CF-B15992AFCFF1}" type="presParOf" srcId="{9CE094BA-4952-4577-9F94-A2E3E5150160}" destId="{E31318B5-25D1-4221-B2A4-4F51E7334A39}" srcOrd="2" destOrd="0" presId="urn:microsoft.com/office/officeart/2005/8/layout/hProcess4"/>
    <dgm:cxn modelId="{31EAB08A-FE09-4E61-9F0E-2784260CE881}" type="presParOf" srcId="{E31318B5-25D1-4221-B2A4-4F51E7334A39}" destId="{5402CC4B-97AA-4AD8-9C6F-FDCC6D6BAD13}" srcOrd="0" destOrd="0" presId="urn:microsoft.com/office/officeart/2005/8/layout/hProcess4"/>
    <dgm:cxn modelId="{BA68BE99-4095-433E-A9B6-205C5150081A}" type="presParOf" srcId="{5402CC4B-97AA-4AD8-9C6F-FDCC6D6BAD13}" destId="{11B2411E-CD2B-4C11-854A-188119048AC9}" srcOrd="0" destOrd="0" presId="urn:microsoft.com/office/officeart/2005/8/layout/hProcess4"/>
    <dgm:cxn modelId="{C9DE7061-EB9E-49A7-A493-A3E74407EC0B}" type="presParOf" srcId="{5402CC4B-97AA-4AD8-9C6F-FDCC6D6BAD13}" destId="{E1867BE5-D2DE-416A-A42F-02B26EC10A29}" srcOrd="1" destOrd="0" presId="urn:microsoft.com/office/officeart/2005/8/layout/hProcess4"/>
    <dgm:cxn modelId="{57C91D2F-64E1-4CF9-9E02-1461E1F87B19}" type="presParOf" srcId="{5402CC4B-97AA-4AD8-9C6F-FDCC6D6BAD13}" destId="{6C08B313-D3C9-4A9A-9A03-70B0D07B23FC}" srcOrd="2" destOrd="0" presId="urn:microsoft.com/office/officeart/2005/8/layout/hProcess4"/>
    <dgm:cxn modelId="{7C291FCE-3628-48F6-B4EB-1E0AF7522CF0}" type="presParOf" srcId="{5402CC4B-97AA-4AD8-9C6F-FDCC6D6BAD13}" destId="{78C3A86D-BD74-4202-865E-F2CF4C2B8D45}" srcOrd="3" destOrd="0" presId="urn:microsoft.com/office/officeart/2005/8/layout/hProcess4"/>
    <dgm:cxn modelId="{A690BD74-CD77-49B4-BA00-9D500D889D6B}" type="presParOf" srcId="{5402CC4B-97AA-4AD8-9C6F-FDCC6D6BAD13}" destId="{95F429B9-DCF8-4DC7-9CD6-F3110F90A786}" srcOrd="4" destOrd="0" presId="urn:microsoft.com/office/officeart/2005/8/layout/hProcess4"/>
    <dgm:cxn modelId="{0FE405FC-EE94-47C2-A51D-8A4ED56D64E9}" type="presParOf" srcId="{E31318B5-25D1-4221-B2A4-4F51E7334A39}" destId="{02A612EE-1669-48D1-B3D8-F2151622010D}" srcOrd="1" destOrd="0" presId="urn:microsoft.com/office/officeart/2005/8/layout/hProcess4"/>
    <dgm:cxn modelId="{ADBE384B-5B37-4A44-BC4B-630D2BC2506C}" type="presParOf" srcId="{E31318B5-25D1-4221-B2A4-4F51E7334A39}" destId="{7DD38CBC-874D-4A9F-89AB-AD29B54AFD8D}" srcOrd="2" destOrd="0" presId="urn:microsoft.com/office/officeart/2005/8/layout/hProcess4"/>
    <dgm:cxn modelId="{7C6DAF7D-B02B-4674-8929-CEF177412456}" type="presParOf" srcId="{7DD38CBC-874D-4A9F-89AB-AD29B54AFD8D}" destId="{9ED29C71-DEBA-45FE-9D88-4A2E3612047C}" srcOrd="0" destOrd="0" presId="urn:microsoft.com/office/officeart/2005/8/layout/hProcess4"/>
    <dgm:cxn modelId="{9753D769-17B6-4053-AB35-8F79D317EB6F}" type="presParOf" srcId="{7DD38CBC-874D-4A9F-89AB-AD29B54AFD8D}" destId="{D6EECB0A-76C2-4D84-9DBA-47B4F8857B9C}" srcOrd="1" destOrd="0" presId="urn:microsoft.com/office/officeart/2005/8/layout/hProcess4"/>
    <dgm:cxn modelId="{09A25CBE-41A1-4729-8D71-8B0572BAC7EC}" type="presParOf" srcId="{7DD38CBC-874D-4A9F-89AB-AD29B54AFD8D}" destId="{C9EDCA89-34EF-4EAD-9AD3-70CC5A934BD2}" srcOrd="2" destOrd="0" presId="urn:microsoft.com/office/officeart/2005/8/layout/hProcess4"/>
    <dgm:cxn modelId="{AB967012-3AD0-46E2-8BFE-29D181E1B2FF}" type="presParOf" srcId="{7DD38CBC-874D-4A9F-89AB-AD29B54AFD8D}" destId="{FFAAF329-ED0F-4156-8CFA-DE58786A75F7}" srcOrd="3" destOrd="0" presId="urn:microsoft.com/office/officeart/2005/8/layout/hProcess4"/>
    <dgm:cxn modelId="{34A52AF9-3012-4A24-AE0D-762C30293AF8}" type="presParOf" srcId="{7DD38CBC-874D-4A9F-89AB-AD29B54AFD8D}" destId="{ED239E10-7128-45B8-96BD-BA109AE0235A}" srcOrd="4" destOrd="0" presId="urn:microsoft.com/office/officeart/2005/8/layout/hProcess4"/>
    <dgm:cxn modelId="{1F238AF3-F0CE-419B-9E36-16DB8FEEF6B9}" type="presParOf" srcId="{E31318B5-25D1-4221-B2A4-4F51E7334A39}" destId="{EE75EB57-AFEA-4C8C-B4DF-F8CD2DF41300}" srcOrd="3" destOrd="0" presId="urn:microsoft.com/office/officeart/2005/8/layout/hProcess4"/>
    <dgm:cxn modelId="{A559C1EC-AC0A-42A2-B574-04D751F9F7E6}" type="presParOf" srcId="{E31318B5-25D1-4221-B2A4-4F51E7334A39}" destId="{811D2C82-1DF9-4225-8272-BD50A0F4DCBC}" srcOrd="4" destOrd="0" presId="urn:microsoft.com/office/officeart/2005/8/layout/hProcess4"/>
    <dgm:cxn modelId="{DFFF5F37-1B42-41B1-A0FA-53583E6F8528}" type="presParOf" srcId="{811D2C82-1DF9-4225-8272-BD50A0F4DCBC}" destId="{B6BE5FD9-E26C-4850-956C-ACF7F67EC4A5}" srcOrd="0" destOrd="0" presId="urn:microsoft.com/office/officeart/2005/8/layout/hProcess4"/>
    <dgm:cxn modelId="{359630D2-D792-4DDE-8601-9A36580FA4F0}" type="presParOf" srcId="{811D2C82-1DF9-4225-8272-BD50A0F4DCBC}" destId="{CBF49E07-3E93-48A2-93CF-32F07E1F3DF2}" srcOrd="1" destOrd="0" presId="urn:microsoft.com/office/officeart/2005/8/layout/hProcess4"/>
    <dgm:cxn modelId="{C6559152-36D2-40C3-A07D-A839C01266F6}" type="presParOf" srcId="{811D2C82-1DF9-4225-8272-BD50A0F4DCBC}" destId="{98C2A18F-008E-4157-9732-B8A344BCBB61}" srcOrd="2" destOrd="0" presId="urn:microsoft.com/office/officeart/2005/8/layout/hProcess4"/>
    <dgm:cxn modelId="{DCDD8592-FAEE-42D2-8D19-D31E0FA6029D}" type="presParOf" srcId="{811D2C82-1DF9-4225-8272-BD50A0F4DCBC}" destId="{694AB78C-9CAE-4210-9CFE-F5743FFD465B}" srcOrd="3" destOrd="0" presId="urn:microsoft.com/office/officeart/2005/8/layout/hProcess4"/>
    <dgm:cxn modelId="{F933A2A4-651F-4BE7-8692-BD27B026FAA1}" type="presParOf" srcId="{811D2C82-1DF9-4225-8272-BD50A0F4DCBC}" destId="{E43A43AF-0E05-4BF4-82F2-298FCD559BDB}"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F4FA16-FE92-4BA2-AE84-BAE485D8626E}" type="doc">
      <dgm:prSet loTypeId="urn:microsoft.com/office/officeart/2005/8/layout/hProcess9" loCatId="process" qsTypeId="urn:microsoft.com/office/officeart/2005/8/quickstyle/simple1" qsCatId="simple" csTypeId="urn:microsoft.com/office/officeart/2005/8/colors/accent1_1" csCatId="accent1" phldr="1"/>
      <dgm:spPr/>
    </dgm:pt>
    <dgm:pt modelId="{340348EF-35FF-4569-A18A-99BDF1C60551}">
      <dgm:prSet phldrT="[Text]" phldr="0"/>
      <dgm:spPr/>
      <dgm:t>
        <a:bodyPr/>
        <a:lstStyle/>
        <a:p>
          <a:r>
            <a:rPr lang="en-US">
              <a:latin typeface="ADLaM Display"/>
              <a:ea typeface="ADLaM Display"/>
              <a:cs typeface="ADLaM Display"/>
            </a:rPr>
            <a:t>Data Governance</a:t>
          </a:r>
        </a:p>
      </dgm:t>
    </dgm:pt>
    <dgm:pt modelId="{1F907D62-EF4C-4E13-8084-05AB94C0F3FA}" type="parTrans" cxnId="{D342464A-2985-4B03-AC9B-32375ACE1A27}">
      <dgm:prSet/>
      <dgm:spPr/>
      <dgm:t>
        <a:bodyPr/>
        <a:lstStyle/>
        <a:p>
          <a:endParaRPr lang="en-SG"/>
        </a:p>
      </dgm:t>
    </dgm:pt>
    <dgm:pt modelId="{C6CDA8E0-6147-4E84-A024-18C8C932DEE2}" type="sibTrans" cxnId="{D342464A-2985-4B03-AC9B-32375ACE1A27}">
      <dgm:prSet/>
      <dgm:spPr/>
      <dgm:t>
        <a:bodyPr/>
        <a:lstStyle/>
        <a:p>
          <a:endParaRPr lang="en-SG"/>
        </a:p>
      </dgm:t>
    </dgm:pt>
    <dgm:pt modelId="{A58208A2-D81A-4607-B5AE-4AE430D5EF7D}">
      <dgm:prSet phldr="0"/>
      <dgm:spPr>
        <a:solidFill>
          <a:schemeClr val="tx1">
            <a:lumMod val="60000"/>
            <a:lumOff val="40000"/>
          </a:schemeClr>
        </a:solidFill>
      </dgm:spPr>
      <dgm:t>
        <a:bodyPr/>
        <a:lstStyle/>
        <a:p>
          <a:pPr rtl="0"/>
          <a:r>
            <a:rPr lang="en-US">
              <a:solidFill>
                <a:schemeClr val="bg1"/>
              </a:solidFill>
              <a:latin typeface="ADLaM Display"/>
              <a:ea typeface="ADLaM Display"/>
              <a:cs typeface="ADLaM Display"/>
            </a:rPr>
            <a:t>PROBLEM ANALYSIS  </a:t>
          </a:r>
        </a:p>
      </dgm:t>
    </dgm:pt>
    <dgm:pt modelId="{DB4B1CFF-D486-47C2-BE65-6B139F982BE4}" type="parTrans" cxnId="{61A9553A-B7FE-40B3-96F5-22ADE59C098A}">
      <dgm:prSet/>
      <dgm:spPr/>
      <dgm:t>
        <a:bodyPr/>
        <a:lstStyle/>
        <a:p>
          <a:endParaRPr lang="en-SG"/>
        </a:p>
      </dgm:t>
    </dgm:pt>
    <dgm:pt modelId="{DDC3BE33-D9F2-43AD-B4B4-9728E2841682}" type="sibTrans" cxnId="{61A9553A-B7FE-40B3-96F5-22ADE59C098A}">
      <dgm:prSet/>
      <dgm:spPr/>
      <dgm:t>
        <a:bodyPr/>
        <a:lstStyle/>
        <a:p>
          <a:endParaRPr lang="en-SG"/>
        </a:p>
      </dgm:t>
    </dgm:pt>
    <dgm:pt modelId="{A9739AEB-8326-4305-AE7B-89D1EAC9C23B}">
      <dgm:prSet phldr="0"/>
      <dgm:spPr>
        <a:solidFill>
          <a:schemeClr val="tx1">
            <a:lumMod val="60000"/>
            <a:lumOff val="40000"/>
          </a:schemeClr>
        </a:solidFill>
      </dgm:spPr>
      <dgm:t>
        <a:bodyPr/>
        <a:lstStyle/>
        <a:p>
          <a:r>
            <a:rPr lang="en-US">
              <a:solidFill>
                <a:schemeClr val="bg1"/>
              </a:solidFill>
              <a:latin typeface="ADLaM Display"/>
              <a:ea typeface="ADLaM Display"/>
              <a:cs typeface="ADLaM Display"/>
            </a:rPr>
            <a:t>DATA SCIENCE TASK </a:t>
          </a:r>
        </a:p>
      </dgm:t>
    </dgm:pt>
    <dgm:pt modelId="{E54475D6-BA64-4EDF-AE13-8C6248E14DE2}" type="parTrans" cxnId="{306BF51D-97F9-469C-A1CB-98780BA33C9E}">
      <dgm:prSet/>
      <dgm:spPr/>
      <dgm:t>
        <a:bodyPr/>
        <a:lstStyle/>
        <a:p>
          <a:endParaRPr lang="en-SG"/>
        </a:p>
      </dgm:t>
    </dgm:pt>
    <dgm:pt modelId="{6BFBA2FE-E7E7-4B1F-B0B8-062DDF21D6DE}" type="sibTrans" cxnId="{306BF51D-97F9-469C-A1CB-98780BA33C9E}">
      <dgm:prSet/>
      <dgm:spPr/>
      <dgm:t>
        <a:bodyPr/>
        <a:lstStyle/>
        <a:p>
          <a:endParaRPr lang="en-SG"/>
        </a:p>
      </dgm:t>
    </dgm:pt>
    <dgm:pt modelId="{F5B79D91-F889-47E7-868D-014563DD415D}">
      <dgm:prSet phldr="0"/>
      <dgm:spPr>
        <a:solidFill>
          <a:srgbClr val="304F9B"/>
        </a:solidFill>
      </dgm:spPr>
      <dgm:t>
        <a:bodyPr/>
        <a:lstStyle/>
        <a:p>
          <a:pPr rtl="0"/>
          <a:r>
            <a:rPr lang="en-US">
              <a:solidFill>
                <a:schemeClr val="bg1"/>
              </a:solidFill>
              <a:latin typeface="ADLaM Display"/>
              <a:ea typeface="ADLaM Display"/>
              <a:cs typeface="ADLaM Display"/>
            </a:rPr>
            <a:t>RECOMMENDATION AND SOLUTION </a:t>
          </a:r>
        </a:p>
      </dgm:t>
    </dgm:pt>
    <dgm:pt modelId="{12E35828-9231-4F45-B9E4-DDA746FBD23C}" type="parTrans" cxnId="{905F1031-69BD-4CEF-B320-4BF2F65E497B}">
      <dgm:prSet/>
      <dgm:spPr/>
      <dgm:t>
        <a:bodyPr/>
        <a:lstStyle/>
        <a:p>
          <a:endParaRPr lang="en-SG"/>
        </a:p>
      </dgm:t>
    </dgm:pt>
    <dgm:pt modelId="{76C4971D-0CA6-47E5-8946-7BD9D10B8ADD}" type="sibTrans" cxnId="{905F1031-69BD-4CEF-B320-4BF2F65E497B}">
      <dgm:prSet/>
      <dgm:spPr/>
      <dgm:t>
        <a:bodyPr/>
        <a:lstStyle/>
        <a:p>
          <a:endParaRPr lang="en-SG"/>
        </a:p>
      </dgm:t>
    </dgm:pt>
    <dgm:pt modelId="{D11B9A59-2088-455F-9926-96BD55C2866F}">
      <dgm:prSet phldr="0"/>
      <dgm:spPr>
        <a:solidFill>
          <a:srgbClr val="304F9B"/>
        </a:solidFill>
      </dgm:spPr>
      <dgm:t>
        <a:bodyPr/>
        <a:lstStyle/>
        <a:p>
          <a:r>
            <a:rPr lang="en-US">
              <a:solidFill>
                <a:schemeClr val="bg1"/>
              </a:solidFill>
              <a:latin typeface="ADLaM Display"/>
              <a:ea typeface="ADLaM Display"/>
              <a:cs typeface="ADLaM Display"/>
            </a:rPr>
            <a:t>COST ANALYSIS </a:t>
          </a:r>
        </a:p>
      </dgm:t>
    </dgm:pt>
    <dgm:pt modelId="{D0FB7DC8-3F7F-4DF2-80BA-E19B5EDE0303}" type="parTrans" cxnId="{4EBCBA2F-2EE1-45C6-B79E-2C21A31BC6B0}">
      <dgm:prSet/>
      <dgm:spPr/>
      <dgm:t>
        <a:bodyPr/>
        <a:lstStyle/>
        <a:p>
          <a:endParaRPr lang="en-SG"/>
        </a:p>
      </dgm:t>
    </dgm:pt>
    <dgm:pt modelId="{F39750FE-1971-41D4-BE7E-0952E4652451}" type="sibTrans" cxnId="{4EBCBA2F-2EE1-45C6-B79E-2C21A31BC6B0}">
      <dgm:prSet/>
      <dgm:spPr/>
      <dgm:t>
        <a:bodyPr/>
        <a:lstStyle/>
        <a:p>
          <a:endParaRPr lang="en-SG"/>
        </a:p>
      </dgm:t>
    </dgm:pt>
    <dgm:pt modelId="{A2FEF4EE-1836-4EE6-964A-06CD99ADBCA5}">
      <dgm:prSet phldr="0"/>
      <dgm:spPr/>
      <dgm:t>
        <a:bodyPr/>
        <a:lstStyle/>
        <a:p>
          <a:r>
            <a:rPr lang="en-US">
              <a:latin typeface="ADLaM Display"/>
              <a:ea typeface="ADLaM Display"/>
              <a:cs typeface="ADLaM Display"/>
            </a:rPr>
            <a:t>RISK AND MITIGATION </a:t>
          </a:r>
        </a:p>
      </dgm:t>
    </dgm:pt>
    <dgm:pt modelId="{C3F695F6-2FA7-4687-BF78-205F59142AB7}" type="parTrans" cxnId="{3424C4EC-1CBB-45FD-88D7-EA82CDAFF7F6}">
      <dgm:prSet/>
      <dgm:spPr/>
      <dgm:t>
        <a:bodyPr/>
        <a:lstStyle/>
        <a:p>
          <a:endParaRPr lang="en-SG"/>
        </a:p>
      </dgm:t>
    </dgm:pt>
    <dgm:pt modelId="{E849D5F0-651B-4436-B02B-D78E20C8AAEC}" type="sibTrans" cxnId="{3424C4EC-1CBB-45FD-88D7-EA82CDAFF7F6}">
      <dgm:prSet/>
      <dgm:spPr/>
      <dgm:t>
        <a:bodyPr/>
        <a:lstStyle/>
        <a:p>
          <a:endParaRPr lang="en-SG"/>
        </a:p>
      </dgm:t>
    </dgm:pt>
    <dgm:pt modelId="{82C3A194-F413-4C87-87C2-8072DD044020}">
      <dgm:prSet phldr="0"/>
      <dgm:spPr>
        <a:solidFill>
          <a:schemeClr val="tx1">
            <a:lumMod val="60000"/>
            <a:lumOff val="40000"/>
          </a:schemeClr>
        </a:solidFill>
      </dgm:spPr>
      <dgm:t>
        <a:bodyPr/>
        <a:lstStyle/>
        <a:p>
          <a:r>
            <a:rPr lang="en-US">
              <a:solidFill>
                <a:schemeClr val="bg1"/>
              </a:solidFill>
              <a:latin typeface="ADLaM Display"/>
              <a:ea typeface="ADLaM Display"/>
              <a:cs typeface="ADLaM Display"/>
            </a:rPr>
            <a:t> NAÏVE APPROACH</a:t>
          </a:r>
        </a:p>
      </dgm:t>
    </dgm:pt>
    <dgm:pt modelId="{EB889C03-9547-48A7-9730-1BEAF0D071BC}" type="parTrans" cxnId="{B4CE3632-9128-4EB8-8EB6-5F91F0E5A1B6}">
      <dgm:prSet/>
      <dgm:spPr/>
      <dgm:t>
        <a:bodyPr/>
        <a:lstStyle/>
        <a:p>
          <a:endParaRPr lang="en-SG"/>
        </a:p>
      </dgm:t>
    </dgm:pt>
    <dgm:pt modelId="{1A54C8E2-8728-4730-953B-C5466968416F}" type="sibTrans" cxnId="{B4CE3632-9128-4EB8-8EB6-5F91F0E5A1B6}">
      <dgm:prSet/>
      <dgm:spPr/>
      <dgm:t>
        <a:bodyPr/>
        <a:lstStyle/>
        <a:p>
          <a:endParaRPr lang="en-SG"/>
        </a:p>
      </dgm:t>
    </dgm:pt>
    <dgm:pt modelId="{FF3FE065-6DA9-4758-AE96-ABF86E79725D}" type="pres">
      <dgm:prSet presAssocID="{F9F4FA16-FE92-4BA2-AE84-BAE485D8626E}" presName="CompostProcess" presStyleCnt="0">
        <dgm:presLayoutVars>
          <dgm:dir/>
          <dgm:resizeHandles val="exact"/>
        </dgm:presLayoutVars>
      </dgm:prSet>
      <dgm:spPr/>
    </dgm:pt>
    <dgm:pt modelId="{6755A91A-A639-4491-9EAD-C04745E5A1E3}" type="pres">
      <dgm:prSet presAssocID="{F9F4FA16-FE92-4BA2-AE84-BAE485D8626E}" presName="arrow" presStyleLbl="bgShp" presStyleIdx="0" presStyleCnt="1"/>
      <dgm:spPr/>
    </dgm:pt>
    <dgm:pt modelId="{9FDE0E37-FD9C-48F8-9C02-60DCC298EBEA}" type="pres">
      <dgm:prSet presAssocID="{F9F4FA16-FE92-4BA2-AE84-BAE485D8626E}" presName="linearProcess" presStyleCnt="0"/>
      <dgm:spPr/>
    </dgm:pt>
    <dgm:pt modelId="{9E9AE89D-716E-4B6D-9F4C-13C0710AFC8E}" type="pres">
      <dgm:prSet presAssocID="{A58208A2-D81A-4607-B5AE-4AE430D5EF7D}" presName="textNode" presStyleLbl="node1" presStyleIdx="0" presStyleCnt="7">
        <dgm:presLayoutVars>
          <dgm:bulletEnabled val="1"/>
        </dgm:presLayoutVars>
      </dgm:prSet>
      <dgm:spPr>
        <a:solidFill>
          <a:srgbClr val="304F9B"/>
        </a:solidFill>
      </dgm:spPr>
    </dgm:pt>
    <dgm:pt modelId="{229EDE64-2CA3-4EB1-975A-6480AF192370}" type="pres">
      <dgm:prSet presAssocID="{DDC3BE33-D9F2-43AD-B4B4-9728E2841682}" presName="sibTrans" presStyleCnt="0"/>
      <dgm:spPr/>
    </dgm:pt>
    <dgm:pt modelId="{51E8F414-26E5-4272-94B9-F2FF5A708D0A}" type="pres">
      <dgm:prSet presAssocID="{82C3A194-F413-4C87-87C2-8072DD044020}" presName="textNode" presStyleLbl="node1" presStyleIdx="1" presStyleCnt="7">
        <dgm:presLayoutVars>
          <dgm:bulletEnabled val="1"/>
        </dgm:presLayoutVars>
      </dgm:prSet>
      <dgm:spPr>
        <a:solidFill>
          <a:srgbClr val="304F9B"/>
        </a:solidFill>
      </dgm:spPr>
    </dgm:pt>
    <dgm:pt modelId="{9AA52E92-42AB-4D1C-BF09-694F2C750A2A}" type="pres">
      <dgm:prSet presAssocID="{1A54C8E2-8728-4730-953B-C5466968416F}" presName="sibTrans" presStyleCnt="0"/>
      <dgm:spPr/>
    </dgm:pt>
    <dgm:pt modelId="{3CEBBCA3-511B-4DBF-9C59-6AFEE0C60DEC}" type="pres">
      <dgm:prSet presAssocID="{A9739AEB-8326-4305-AE7B-89D1EAC9C23B}" presName="textNode" presStyleLbl="node1" presStyleIdx="2" presStyleCnt="7">
        <dgm:presLayoutVars>
          <dgm:bulletEnabled val="1"/>
        </dgm:presLayoutVars>
      </dgm:prSet>
      <dgm:spPr>
        <a:solidFill>
          <a:srgbClr val="304F9B"/>
        </a:solidFill>
      </dgm:spPr>
    </dgm:pt>
    <dgm:pt modelId="{54AA64F7-601A-473A-BB5E-E2269E381047}" type="pres">
      <dgm:prSet presAssocID="{6BFBA2FE-E7E7-4B1F-B0B8-062DDF21D6DE}" presName="sibTrans" presStyleCnt="0"/>
      <dgm:spPr/>
    </dgm:pt>
    <dgm:pt modelId="{F9C2CFF9-5437-4D64-95B5-7D58B6874E71}" type="pres">
      <dgm:prSet presAssocID="{F5B79D91-F889-47E7-868D-014563DD415D}" presName="textNode" presStyleLbl="node1" presStyleIdx="3" presStyleCnt="7">
        <dgm:presLayoutVars>
          <dgm:bulletEnabled val="1"/>
        </dgm:presLayoutVars>
      </dgm:prSet>
      <dgm:spPr/>
    </dgm:pt>
    <dgm:pt modelId="{DF3407BA-E08C-4D7F-96D3-F1578ADB4B58}" type="pres">
      <dgm:prSet presAssocID="{76C4971D-0CA6-47E5-8946-7BD9D10B8ADD}" presName="sibTrans" presStyleCnt="0"/>
      <dgm:spPr/>
    </dgm:pt>
    <dgm:pt modelId="{F0F035EE-6615-4338-BBB2-08F862747530}" type="pres">
      <dgm:prSet presAssocID="{D11B9A59-2088-455F-9926-96BD55C2866F}" presName="textNode" presStyleLbl="node1" presStyleIdx="4" presStyleCnt="7">
        <dgm:presLayoutVars>
          <dgm:bulletEnabled val="1"/>
        </dgm:presLayoutVars>
      </dgm:prSet>
      <dgm:spPr/>
    </dgm:pt>
    <dgm:pt modelId="{4ACF6DEB-389E-48A5-B3F4-D18FAA1B55BB}" type="pres">
      <dgm:prSet presAssocID="{F39750FE-1971-41D4-BE7E-0952E4652451}" presName="sibTrans" presStyleCnt="0"/>
      <dgm:spPr/>
    </dgm:pt>
    <dgm:pt modelId="{889B2844-843D-4FEF-97EA-E568682FDFDA}" type="pres">
      <dgm:prSet presAssocID="{A2FEF4EE-1836-4EE6-964A-06CD99ADBCA5}" presName="textNode" presStyleLbl="node1" presStyleIdx="5" presStyleCnt="7">
        <dgm:presLayoutVars>
          <dgm:bulletEnabled val="1"/>
        </dgm:presLayoutVars>
      </dgm:prSet>
      <dgm:spPr/>
    </dgm:pt>
    <dgm:pt modelId="{407F662E-9B5A-4522-98E4-F47772E96E0B}" type="pres">
      <dgm:prSet presAssocID="{E849D5F0-651B-4436-B02B-D78E20C8AAEC}" presName="sibTrans" presStyleCnt="0"/>
      <dgm:spPr/>
    </dgm:pt>
    <dgm:pt modelId="{0623104D-C56F-4CBB-8339-87B85B0D00C9}" type="pres">
      <dgm:prSet presAssocID="{340348EF-35FF-4569-A18A-99BDF1C60551}" presName="textNode" presStyleLbl="node1" presStyleIdx="6" presStyleCnt="7">
        <dgm:presLayoutVars>
          <dgm:bulletEnabled val="1"/>
        </dgm:presLayoutVars>
      </dgm:prSet>
      <dgm:spPr/>
    </dgm:pt>
  </dgm:ptLst>
  <dgm:cxnLst>
    <dgm:cxn modelId="{306BF51D-97F9-469C-A1CB-98780BA33C9E}" srcId="{F9F4FA16-FE92-4BA2-AE84-BAE485D8626E}" destId="{A9739AEB-8326-4305-AE7B-89D1EAC9C23B}" srcOrd="2" destOrd="0" parTransId="{E54475D6-BA64-4EDF-AE13-8C6248E14DE2}" sibTransId="{6BFBA2FE-E7E7-4B1F-B0B8-062DDF21D6DE}"/>
    <dgm:cxn modelId="{C782C223-AF8E-4C14-BDE9-F250D15B5C6F}" type="presOf" srcId="{82C3A194-F413-4C87-87C2-8072DD044020}" destId="{51E8F414-26E5-4272-94B9-F2FF5A708D0A}" srcOrd="0" destOrd="0" presId="urn:microsoft.com/office/officeart/2005/8/layout/hProcess9"/>
    <dgm:cxn modelId="{4EBCBA2F-2EE1-45C6-B79E-2C21A31BC6B0}" srcId="{F9F4FA16-FE92-4BA2-AE84-BAE485D8626E}" destId="{D11B9A59-2088-455F-9926-96BD55C2866F}" srcOrd="4" destOrd="0" parTransId="{D0FB7DC8-3F7F-4DF2-80BA-E19B5EDE0303}" sibTransId="{F39750FE-1971-41D4-BE7E-0952E4652451}"/>
    <dgm:cxn modelId="{905F1031-69BD-4CEF-B320-4BF2F65E497B}" srcId="{F9F4FA16-FE92-4BA2-AE84-BAE485D8626E}" destId="{F5B79D91-F889-47E7-868D-014563DD415D}" srcOrd="3" destOrd="0" parTransId="{12E35828-9231-4F45-B9E4-DDA746FBD23C}" sibTransId="{76C4971D-0CA6-47E5-8946-7BD9D10B8ADD}"/>
    <dgm:cxn modelId="{B4CE3632-9128-4EB8-8EB6-5F91F0E5A1B6}" srcId="{F9F4FA16-FE92-4BA2-AE84-BAE485D8626E}" destId="{82C3A194-F413-4C87-87C2-8072DD044020}" srcOrd="1" destOrd="0" parTransId="{EB889C03-9547-48A7-9730-1BEAF0D071BC}" sibTransId="{1A54C8E2-8728-4730-953B-C5466968416F}"/>
    <dgm:cxn modelId="{61A9553A-B7FE-40B3-96F5-22ADE59C098A}" srcId="{F9F4FA16-FE92-4BA2-AE84-BAE485D8626E}" destId="{A58208A2-D81A-4607-B5AE-4AE430D5EF7D}" srcOrd="0" destOrd="0" parTransId="{DB4B1CFF-D486-47C2-BE65-6B139F982BE4}" sibTransId="{DDC3BE33-D9F2-43AD-B4B4-9728E2841682}"/>
    <dgm:cxn modelId="{2EBF013D-8F14-4D5B-B025-3E64108B2C8F}" type="presOf" srcId="{A9739AEB-8326-4305-AE7B-89D1EAC9C23B}" destId="{3CEBBCA3-511B-4DBF-9C59-6AFEE0C60DEC}" srcOrd="0" destOrd="0" presId="urn:microsoft.com/office/officeart/2005/8/layout/hProcess9"/>
    <dgm:cxn modelId="{66ED1542-C02B-4399-A0A9-99228A2332D6}" type="presOf" srcId="{F5B79D91-F889-47E7-868D-014563DD415D}" destId="{F9C2CFF9-5437-4D64-95B5-7D58B6874E71}" srcOrd="0" destOrd="0" presId="urn:microsoft.com/office/officeart/2005/8/layout/hProcess9"/>
    <dgm:cxn modelId="{D342464A-2985-4B03-AC9B-32375ACE1A27}" srcId="{F9F4FA16-FE92-4BA2-AE84-BAE485D8626E}" destId="{340348EF-35FF-4569-A18A-99BDF1C60551}" srcOrd="6" destOrd="0" parTransId="{1F907D62-EF4C-4E13-8084-05AB94C0F3FA}" sibTransId="{C6CDA8E0-6147-4E84-A024-18C8C932DEE2}"/>
    <dgm:cxn modelId="{33D5D360-FADA-4749-83F5-1C731D61643E}" type="presOf" srcId="{A2FEF4EE-1836-4EE6-964A-06CD99ADBCA5}" destId="{889B2844-843D-4FEF-97EA-E568682FDFDA}" srcOrd="0" destOrd="0" presId="urn:microsoft.com/office/officeart/2005/8/layout/hProcess9"/>
    <dgm:cxn modelId="{32F10477-9A3F-4AA7-B511-B2914D5B1628}" type="presOf" srcId="{F9F4FA16-FE92-4BA2-AE84-BAE485D8626E}" destId="{FF3FE065-6DA9-4758-AE96-ABF86E79725D}" srcOrd="0" destOrd="0" presId="urn:microsoft.com/office/officeart/2005/8/layout/hProcess9"/>
    <dgm:cxn modelId="{23DF9D96-6F89-46A8-B008-6FC8B2A36092}" type="presOf" srcId="{D11B9A59-2088-455F-9926-96BD55C2866F}" destId="{F0F035EE-6615-4338-BBB2-08F862747530}" srcOrd="0" destOrd="0" presId="urn:microsoft.com/office/officeart/2005/8/layout/hProcess9"/>
    <dgm:cxn modelId="{4EEBC6E8-F93A-41BF-A5A2-1C6D6CC50BBD}" type="presOf" srcId="{340348EF-35FF-4569-A18A-99BDF1C60551}" destId="{0623104D-C56F-4CBB-8339-87B85B0D00C9}" srcOrd="0" destOrd="0" presId="urn:microsoft.com/office/officeart/2005/8/layout/hProcess9"/>
    <dgm:cxn modelId="{3424C4EC-1CBB-45FD-88D7-EA82CDAFF7F6}" srcId="{F9F4FA16-FE92-4BA2-AE84-BAE485D8626E}" destId="{A2FEF4EE-1836-4EE6-964A-06CD99ADBCA5}" srcOrd="5" destOrd="0" parTransId="{C3F695F6-2FA7-4687-BF78-205F59142AB7}" sibTransId="{E849D5F0-651B-4436-B02B-D78E20C8AAEC}"/>
    <dgm:cxn modelId="{906488FD-8CDE-4310-9005-2AAB8F12FB03}" type="presOf" srcId="{A58208A2-D81A-4607-B5AE-4AE430D5EF7D}" destId="{9E9AE89D-716E-4B6D-9F4C-13C0710AFC8E}" srcOrd="0" destOrd="0" presId="urn:microsoft.com/office/officeart/2005/8/layout/hProcess9"/>
    <dgm:cxn modelId="{C6FA9DBC-3C60-46C9-A674-46A2575DFEDB}" type="presParOf" srcId="{FF3FE065-6DA9-4758-AE96-ABF86E79725D}" destId="{6755A91A-A639-4491-9EAD-C04745E5A1E3}" srcOrd="0" destOrd="0" presId="urn:microsoft.com/office/officeart/2005/8/layout/hProcess9"/>
    <dgm:cxn modelId="{CE9D9094-5D1C-44F5-A174-80B9A6587E6A}" type="presParOf" srcId="{FF3FE065-6DA9-4758-AE96-ABF86E79725D}" destId="{9FDE0E37-FD9C-48F8-9C02-60DCC298EBEA}" srcOrd="1" destOrd="0" presId="urn:microsoft.com/office/officeart/2005/8/layout/hProcess9"/>
    <dgm:cxn modelId="{FA328528-BF10-44DE-B842-8F371E7FB70B}" type="presParOf" srcId="{9FDE0E37-FD9C-48F8-9C02-60DCC298EBEA}" destId="{9E9AE89D-716E-4B6D-9F4C-13C0710AFC8E}" srcOrd="0" destOrd="0" presId="urn:microsoft.com/office/officeart/2005/8/layout/hProcess9"/>
    <dgm:cxn modelId="{EA817C50-C453-4E4A-B15D-97C6DDF03924}" type="presParOf" srcId="{9FDE0E37-FD9C-48F8-9C02-60DCC298EBEA}" destId="{229EDE64-2CA3-4EB1-975A-6480AF192370}" srcOrd="1" destOrd="0" presId="urn:microsoft.com/office/officeart/2005/8/layout/hProcess9"/>
    <dgm:cxn modelId="{70902BD6-0BF3-487C-B687-7DD31C879A21}" type="presParOf" srcId="{9FDE0E37-FD9C-48F8-9C02-60DCC298EBEA}" destId="{51E8F414-26E5-4272-94B9-F2FF5A708D0A}" srcOrd="2" destOrd="0" presId="urn:microsoft.com/office/officeart/2005/8/layout/hProcess9"/>
    <dgm:cxn modelId="{4738151D-5671-4B0D-AF20-EFD9B92920DA}" type="presParOf" srcId="{9FDE0E37-FD9C-48F8-9C02-60DCC298EBEA}" destId="{9AA52E92-42AB-4D1C-BF09-694F2C750A2A}" srcOrd="3" destOrd="0" presId="urn:microsoft.com/office/officeart/2005/8/layout/hProcess9"/>
    <dgm:cxn modelId="{04FF2514-D436-4E4F-89C6-5210CF3F1ED5}" type="presParOf" srcId="{9FDE0E37-FD9C-48F8-9C02-60DCC298EBEA}" destId="{3CEBBCA3-511B-4DBF-9C59-6AFEE0C60DEC}" srcOrd="4" destOrd="0" presId="urn:microsoft.com/office/officeart/2005/8/layout/hProcess9"/>
    <dgm:cxn modelId="{FF7655EE-77F4-4C30-A0B2-4AFD7E4ACFED}" type="presParOf" srcId="{9FDE0E37-FD9C-48F8-9C02-60DCC298EBEA}" destId="{54AA64F7-601A-473A-BB5E-E2269E381047}" srcOrd="5" destOrd="0" presId="urn:microsoft.com/office/officeart/2005/8/layout/hProcess9"/>
    <dgm:cxn modelId="{F69EE016-A901-4E92-8353-B7ACF0E45FB2}" type="presParOf" srcId="{9FDE0E37-FD9C-48F8-9C02-60DCC298EBEA}" destId="{F9C2CFF9-5437-4D64-95B5-7D58B6874E71}" srcOrd="6" destOrd="0" presId="urn:microsoft.com/office/officeart/2005/8/layout/hProcess9"/>
    <dgm:cxn modelId="{CA046FF8-07FA-4D02-9047-5FA6BF9054A7}" type="presParOf" srcId="{9FDE0E37-FD9C-48F8-9C02-60DCC298EBEA}" destId="{DF3407BA-E08C-4D7F-96D3-F1578ADB4B58}" srcOrd="7" destOrd="0" presId="urn:microsoft.com/office/officeart/2005/8/layout/hProcess9"/>
    <dgm:cxn modelId="{CA570455-29DE-445F-947F-5B8443713121}" type="presParOf" srcId="{9FDE0E37-FD9C-48F8-9C02-60DCC298EBEA}" destId="{F0F035EE-6615-4338-BBB2-08F862747530}" srcOrd="8" destOrd="0" presId="urn:microsoft.com/office/officeart/2005/8/layout/hProcess9"/>
    <dgm:cxn modelId="{92652673-435F-4A09-BF31-C76E1C253DAB}" type="presParOf" srcId="{9FDE0E37-FD9C-48F8-9C02-60DCC298EBEA}" destId="{4ACF6DEB-389E-48A5-B3F4-D18FAA1B55BB}" srcOrd="9" destOrd="0" presId="urn:microsoft.com/office/officeart/2005/8/layout/hProcess9"/>
    <dgm:cxn modelId="{771BD291-D148-46C2-B8A1-86A4C76666E3}" type="presParOf" srcId="{9FDE0E37-FD9C-48F8-9C02-60DCC298EBEA}" destId="{889B2844-843D-4FEF-97EA-E568682FDFDA}" srcOrd="10" destOrd="0" presId="urn:microsoft.com/office/officeart/2005/8/layout/hProcess9"/>
    <dgm:cxn modelId="{11B974ED-B378-4404-84B5-64F730F28571}" type="presParOf" srcId="{9FDE0E37-FD9C-48F8-9C02-60DCC298EBEA}" destId="{407F662E-9B5A-4522-98E4-F47772E96E0B}" srcOrd="11" destOrd="0" presId="urn:microsoft.com/office/officeart/2005/8/layout/hProcess9"/>
    <dgm:cxn modelId="{D05A29C6-F205-4D66-B995-BD40E65DC907}" type="presParOf" srcId="{9FDE0E37-FD9C-48F8-9C02-60DCC298EBEA}" destId="{0623104D-C56F-4CBB-8339-87B85B0D00C9}" srcOrd="1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F4FA16-FE92-4BA2-AE84-BAE485D8626E}" type="doc">
      <dgm:prSet loTypeId="urn:microsoft.com/office/officeart/2005/8/layout/hProcess9" loCatId="process" qsTypeId="urn:microsoft.com/office/officeart/2005/8/quickstyle/simple1" qsCatId="simple" csTypeId="urn:microsoft.com/office/officeart/2005/8/colors/accent1_1" csCatId="accent1" phldr="1"/>
      <dgm:spPr/>
    </dgm:pt>
    <dgm:pt modelId="{340348EF-35FF-4569-A18A-99BDF1C60551}">
      <dgm:prSet phldrT="[Text]" phldr="0"/>
      <dgm:spPr/>
      <dgm:t>
        <a:bodyPr/>
        <a:lstStyle/>
        <a:p>
          <a:r>
            <a:rPr lang="en-US">
              <a:latin typeface="ADLaM Display"/>
              <a:ea typeface="ADLaM Display"/>
              <a:cs typeface="ADLaM Display"/>
            </a:rPr>
            <a:t>Data Governance</a:t>
          </a:r>
        </a:p>
      </dgm:t>
    </dgm:pt>
    <dgm:pt modelId="{1F907D62-EF4C-4E13-8084-05AB94C0F3FA}" type="parTrans" cxnId="{D342464A-2985-4B03-AC9B-32375ACE1A27}">
      <dgm:prSet/>
      <dgm:spPr/>
      <dgm:t>
        <a:bodyPr/>
        <a:lstStyle/>
        <a:p>
          <a:endParaRPr lang="en-SG"/>
        </a:p>
      </dgm:t>
    </dgm:pt>
    <dgm:pt modelId="{C6CDA8E0-6147-4E84-A024-18C8C932DEE2}" type="sibTrans" cxnId="{D342464A-2985-4B03-AC9B-32375ACE1A27}">
      <dgm:prSet/>
      <dgm:spPr/>
      <dgm:t>
        <a:bodyPr/>
        <a:lstStyle/>
        <a:p>
          <a:endParaRPr lang="en-SG"/>
        </a:p>
      </dgm:t>
    </dgm:pt>
    <dgm:pt modelId="{A58208A2-D81A-4607-B5AE-4AE430D5EF7D}">
      <dgm:prSet phldr="0"/>
      <dgm:spPr>
        <a:solidFill>
          <a:schemeClr val="tx1">
            <a:lumMod val="60000"/>
            <a:lumOff val="40000"/>
          </a:schemeClr>
        </a:solidFill>
      </dgm:spPr>
      <dgm:t>
        <a:bodyPr/>
        <a:lstStyle/>
        <a:p>
          <a:pPr rtl="0"/>
          <a:r>
            <a:rPr lang="en-US">
              <a:solidFill>
                <a:schemeClr val="bg1"/>
              </a:solidFill>
              <a:latin typeface="ADLaM Display"/>
              <a:ea typeface="ADLaM Display"/>
              <a:cs typeface="ADLaM Display"/>
            </a:rPr>
            <a:t>PROBLEM ANALYSIS  </a:t>
          </a:r>
        </a:p>
      </dgm:t>
    </dgm:pt>
    <dgm:pt modelId="{DB4B1CFF-D486-47C2-BE65-6B139F982BE4}" type="parTrans" cxnId="{61A9553A-B7FE-40B3-96F5-22ADE59C098A}">
      <dgm:prSet/>
      <dgm:spPr/>
      <dgm:t>
        <a:bodyPr/>
        <a:lstStyle/>
        <a:p>
          <a:endParaRPr lang="en-SG"/>
        </a:p>
      </dgm:t>
    </dgm:pt>
    <dgm:pt modelId="{DDC3BE33-D9F2-43AD-B4B4-9728E2841682}" type="sibTrans" cxnId="{61A9553A-B7FE-40B3-96F5-22ADE59C098A}">
      <dgm:prSet/>
      <dgm:spPr/>
      <dgm:t>
        <a:bodyPr/>
        <a:lstStyle/>
        <a:p>
          <a:endParaRPr lang="en-SG"/>
        </a:p>
      </dgm:t>
    </dgm:pt>
    <dgm:pt modelId="{A9739AEB-8326-4305-AE7B-89D1EAC9C23B}">
      <dgm:prSet phldr="0"/>
      <dgm:spPr>
        <a:solidFill>
          <a:schemeClr val="tx1">
            <a:lumMod val="60000"/>
            <a:lumOff val="40000"/>
          </a:schemeClr>
        </a:solidFill>
      </dgm:spPr>
      <dgm:t>
        <a:bodyPr/>
        <a:lstStyle/>
        <a:p>
          <a:r>
            <a:rPr lang="en-US">
              <a:solidFill>
                <a:schemeClr val="bg1"/>
              </a:solidFill>
              <a:latin typeface="ADLaM Display"/>
              <a:ea typeface="ADLaM Display"/>
              <a:cs typeface="ADLaM Display"/>
            </a:rPr>
            <a:t>DATA SCIENCE TASK </a:t>
          </a:r>
        </a:p>
      </dgm:t>
    </dgm:pt>
    <dgm:pt modelId="{E54475D6-BA64-4EDF-AE13-8C6248E14DE2}" type="parTrans" cxnId="{306BF51D-97F9-469C-A1CB-98780BA33C9E}">
      <dgm:prSet/>
      <dgm:spPr/>
      <dgm:t>
        <a:bodyPr/>
        <a:lstStyle/>
        <a:p>
          <a:endParaRPr lang="en-SG"/>
        </a:p>
      </dgm:t>
    </dgm:pt>
    <dgm:pt modelId="{6BFBA2FE-E7E7-4B1F-B0B8-062DDF21D6DE}" type="sibTrans" cxnId="{306BF51D-97F9-469C-A1CB-98780BA33C9E}">
      <dgm:prSet/>
      <dgm:spPr/>
      <dgm:t>
        <a:bodyPr/>
        <a:lstStyle/>
        <a:p>
          <a:endParaRPr lang="en-SG"/>
        </a:p>
      </dgm:t>
    </dgm:pt>
    <dgm:pt modelId="{F5B79D91-F889-47E7-868D-014563DD415D}">
      <dgm:prSet phldr="0"/>
      <dgm:spPr>
        <a:solidFill>
          <a:srgbClr val="304F9B"/>
        </a:solidFill>
      </dgm:spPr>
      <dgm:t>
        <a:bodyPr/>
        <a:lstStyle/>
        <a:p>
          <a:pPr rtl="0"/>
          <a:r>
            <a:rPr lang="en-US">
              <a:solidFill>
                <a:schemeClr val="bg1"/>
              </a:solidFill>
              <a:latin typeface="ADLaM Display"/>
              <a:ea typeface="ADLaM Display"/>
              <a:cs typeface="ADLaM Display"/>
            </a:rPr>
            <a:t>RECOMMENDATION AND SOLUTION </a:t>
          </a:r>
        </a:p>
      </dgm:t>
    </dgm:pt>
    <dgm:pt modelId="{12E35828-9231-4F45-B9E4-DDA746FBD23C}" type="parTrans" cxnId="{905F1031-69BD-4CEF-B320-4BF2F65E497B}">
      <dgm:prSet/>
      <dgm:spPr/>
      <dgm:t>
        <a:bodyPr/>
        <a:lstStyle/>
        <a:p>
          <a:endParaRPr lang="en-SG"/>
        </a:p>
      </dgm:t>
    </dgm:pt>
    <dgm:pt modelId="{76C4971D-0CA6-47E5-8946-7BD9D10B8ADD}" type="sibTrans" cxnId="{905F1031-69BD-4CEF-B320-4BF2F65E497B}">
      <dgm:prSet/>
      <dgm:spPr/>
      <dgm:t>
        <a:bodyPr/>
        <a:lstStyle/>
        <a:p>
          <a:endParaRPr lang="en-SG"/>
        </a:p>
      </dgm:t>
    </dgm:pt>
    <dgm:pt modelId="{D11B9A59-2088-455F-9926-96BD55C2866F}">
      <dgm:prSet phldr="0"/>
      <dgm:spPr>
        <a:solidFill>
          <a:srgbClr val="304F9B"/>
        </a:solidFill>
      </dgm:spPr>
      <dgm:t>
        <a:bodyPr/>
        <a:lstStyle/>
        <a:p>
          <a:r>
            <a:rPr lang="en-US">
              <a:solidFill>
                <a:schemeClr val="bg1"/>
              </a:solidFill>
              <a:latin typeface="ADLaM Display"/>
              <a:ea typeface="ADLaM Display"/>
              <a:cs typeface="ADLaM Display"/>
            </a:rPr>
            <a:t>COST ANALYSIS </a:t>
          </a:r>
        </a:p>
      </dgm:t>
    </dgm:pt>
    <dgm:pt modelId="{D0FB7DC8-3F7F-4DF2-80BA-E19B5EDE0303}" type="parTrans" cxnId="{4EBCBA2F-2EE1-45C6-B79E-2C21A31BC6B0}">
      <dgm:prSet/>
      <dgm:spPr/>
      <dgm:t>
        <a:bodyPr/>
        <a:lstStyle/>
        <a:p>
          <a:endParaRPr lang="en-SG"/>
        </a:p>
      </dgm:t>
    </dgm:pt>
    <dgm:pt modelId="{F39750FE-1971-41D4-BE7E-0952E4652451}" type="sibTrans" cxnId="{4EBCBA2F-2EE1-45C6-B79E-2C21A31BC6B0}">
      <dgm:prSet/>
      <dgm:spPr/>
      <dgm:t>
        <a:bodyPr/>
        <a:lstStyle/>
        <a:p>
          <a:endParaRPr lang="en-SG"/>
        </a:p>
      </dgm:t>
    </dgm:pt>
    <dgm:pt modelId="{A2FEF4EE-1836-4EE6-964A-06CD99ADBCA5}">
      <dgm:prSet phldr="0"/>
      <dgm:spPr>
        <a:solidFill>
          <a:srgbClr val="304F9B"/>
        </a:solidFill>
      </dgm:spPr>
      <dgm:t>
        <a:bodyPr/>
        <a:lstStyle/>
        <a:p>
          <a:r>
            <a:rPr lang="en-US">
              <a:solidFill>
                <a:schemeClr val="bg1"/>
              </a:solidFill>
              <a:latin typeface="ADLaM Display"/>
              <a:ea typeface="ADLaM Display"/>
              <a:cs typeface="ADLaM Display"/>
            </a:rPr>
            <a:t>RISK AND MITIGATION </a:t>
          </a:r>
        </a:p>
      </dgm:t>
    </dgm:pt>
    <dgm:pt modelId="{C3F695F6-2FA7-4687-BF78-205F59142AB7}" type="parTrans" cxnId="{3424C4EC-1CBB-45FD-88D7-EA82CDAFF7F6}">
      <dgm:prSet/>
      <dgm:spPr/>
      <dgm:t>
        <a:bodyPr/>
        <a:lstStyle/>
        <a:p>
          <a:endParaRPr lang="en-SG"/>
        </a:p>
      </dgm:t>
    </dgm:pt>
    <dgm:pt modelId="{E849D5F0-651B-4436-B02B-D78E20C8AAEC}" type="sibTrans" cxnId="{3424C4EC-1CBB-45FD-88D7-EA82CDAFF7F6}">
      <dgm:prSet/>
      <dgm:spPr/>
      <dgm:t>
        <a:bodyPr/>
        <a:lstStyle/>
        <a:p>
          <a:endParaRPr lang="en-SG"/>
        </a:p>
      </dgm:t>
    </dgm:pt>
    <dgm:pt modelId="{82C3A194-F413-4C87-87C2-8072DD044020}">
      <dgm:prSet phldr="0"/>
      <dgm:spPr>
        <a:solidFill>
          <a:schemeClr val="tx1">
            <a:lumMod val="60000"/>
            <a:lumOff val="40000"/>
          </a:schemeClr>
        </a:solidFill>
      </dgm:spPr>
      <dgm:t>
        <a:bodyPr/>
        <a:lstStyle/>
        <a:p>
          <a:r>
            <a:rPr lang="en-US">
              <a:solidFill>
                <a:schemeClr val="bg1"/>
              </a:solidFill>
              <a:latin typeface="ADLaM Display"/>
              <a:ea typeface="ADLaM Display"/>
              <a:cs typeface="ADLaM Display"/>
            </a:rPr>
            <a:t> NAÏVE APPROACH</a:t>
          </a:r>
        </a:p>
      </dgm:t>
    </dgm:pt>
    <dgm:pt modelId="{EB889C03-9547-48A7-9730-1BEAF0D071BC}" type="parTrans" cxnId="{B4CE3632-9128-4EB8-8EB6-5F91F0E5A1B6}">
      <dgm:prSet/>
      <dgm:spPr/>
      <dgm:t>
        <a:bodyPr/>
        <a:lstStyle/>
        <a:p>
          <a:endParaRPr lang="en-SG"/>
        </a:p>
      </dgm:t>
    </dgm:pt>
    <dgm:pt modelId="{1A54C8E2-8728-4730-953B-C5466968416F}" type="sibTrans" cxnId="{B4CE3632-9128-4EB8-8EB6-5F91F0E5A1B6}">
      <dgm:prSet/>
      <dgm:spPr/>
      <dgm:t>
        <a:bodyPr/>
        <a:lstStyle/>
        <a:p>
          <a:endParaRPr lang="en-SG"/>
        </a:p>
      </dgm:t>
    </dgm:pt>
    <dgm:pt modelId="{FF3FE065-6DA9-4758-AE96-ABF86E79725D}" type="pres">
      <dgm:prSet presAssocID="{F9F4FA16-FE92-4BA2-AE84-BAE485D8626E}" presName="CompostProcess" presStyleCnt="0">
        <dgm:presLayoutVars>
          <dgm:dir/>
          <dgm:resizeHandles val="exact"/>
        </dgm:presLayoutVars>
      </dgm:prSet>
      <dgm:spPr/>
    </dgm:pt>
    <dgm:pt modelId="{6755A91A-A639-4491-9EAD-C04745E5A1E3}" type="pres">
      <dgm:prSet presAssocID="{F9F4FA16-FE92-4BA2-AE84-BAE485D8626E}" presName="arrow" presStyleLbl="bgShp" presStyleIdx="0" presStyleCnt="1"/>
      <dgm:spPr/>
    </dgm:pt>
    <dgm:pt modelId="{9FDE0E37-FD9C-48F8-9C02-60DCC298EBEA}" type="pres">
      <dgm:prSet presAssocID="{F9F4FA16-FE92-4BA2-AE84-BAE485D8626E}" presName="linearProcess" presStyleCnt="0"/>
      <dgm:spPr/>
    </dgm:pt>
    <dgm:pt modelId="{9E9AE89D-716E-4B6D-9F4C-13C0710AFC8E}" type="pres">
      <dgm:prSet presAssocID="{A58208A2-D81A-4607-B5AE-4AE430D5EF7D}" presName="textNode" presStyleLbl="node1" presStyleIdx="0" presStyleCnt="7">
        <dgm:presLayoutVars>
          <dgm:bulletEnabled val="1"/>
        </dgm:presLayoutVars>
      </dgm:prSet>
      <dgm:spPr>
        <a:solidFill>
          <a:srgbClr val="304F9B"/>
        </a:solidFill>
      </dgm:spPr>
    </dgm:pt>
    <dgm:pt modelId="{229EDE64-2CA3-4EB1-975A-6480AF192370}" type="pres">
      <dgm:prSet presAssocID="{DDC3BE33-D9F2-43AD-B4B4-9728E2841682}" presName="sibTrans" presStyleCnt="0"/>
      <dgm:spPr/>
    </dgm:pt>
    <dgm:pt modelId="{51E8F414-26E5-4272-94B9-F2FF5A708D0A}" type="pres">
      <dgm:prSet presAssocID="{82C3A194-F413-4C87-87C2-8072DD044020}" presName="textNode" presStyleLbl="node1" presStyleIdx="1" presStyleCnt="7">
        <dgm:presLayoutVars>
          <dgm:bulletEnabled val="1"/>
        </dgm:presLayoutVars>
      </dgm:prSet>
      <dgm:spPr>
        <a:solidFill>
          <a:srgbClr val="304F9B"/>
        </a:solidFill>
      </dgm:spPr>
    </dgm:pt>
    <dgm:pt modelId="{9AA52E92-42AB-4D1C-BF09-694F2C750A2A}" type="pres">
      <dgm:prSet presAssocID="{1A54C8E2-8728-4730-953B-C5466968416F}" presName="sibTrans" presStyleCnt="0"/>
      <dgm:spPr/>
    </dgm:pt>
    <dgm:pt modelId="{3CEBBCA3-511B-4DBF-9C59-6AFEE0C60DEC}" type="pres">
      <dgm:prSet presAssocID="{A9739AEB-8326-4305-AE7B-89D1EAC9C23B}" presName="textNode" presStyleLbl="node1" presStyleIdx="2" presStyleCnt="7">
        <dgm:presLayoutVars>
          <dgm:bulletEnabled val="1"/>
        </dgm:presLayoutVars>
      </dgm:prSet>
      <dgm:spPr>
        <a:solidFill>
          <a:srgbClr val="304F9B"/>
        </a:solidFill>
      </dgm:spPr>
    </dgm:pt>
    <dgm:pt modelId="{54AA64F7-601A-473A-BB5E-E2269E381047}" type="pres">
      <dgm:prSet presAssocID="{6BFBA2FE-E7E7-4B1F-B0B8-062DDF21D6DE}" presName="sibTrans" presStyleCnt="0"/>
      <dgm:spPr/>
    </dgm:pt>
    <dgm:pt modelId="{F9C2CFF9-5437-4D64-95B5-7D58B6874E71}" type="pres">
      <dgm:prSet presAssocID="{F5B79D91-F889-47E7-868D-014563DD415D}" presName="textNode" presStyleLbl="node1" presStyleIdx="3" presStyleCnt="7">
        <dgm:presLayoutVars>
          <dgm:bulletEnabled val="1"/>
        </dgm:presLayoutVars>
      </dgm:prSet>
      <dgm:spPr/>
    </dgm:pt>
    <dgm:pt modelId="{DF3407BA-E08C-4D7F-96D3-F1578ADB4B58}" type="pres">
      <dgm:prSet presAssocID="{76C4971D-0CA6-47E5-8946-7BD9D10B8ADD}" presName="sibTrans" presStyleCnt="0"/>
      <dgm:spPr/>
    </dgm:pt>
    <dgm:pt modelId="{F0F035EE-6615-4338-BBB2-08F862747530}" type="pres">
      <dgm:prSet presAssocID="{D11B9A59-2088-455F-9926-96BD55C2866F}" presName="textNode" presStyleLbl="node1" presStyleIdx="4" presStyleCnt="7">
        <dgm:presLayoutVars>
          <dgm:bulletEnabled val="1"/>
        </dgm:presLayoutVars>
      </dgm:prSet>
      <dgm:spPr/>
    </dgm:pt>
    <dgm:pt modelId="{4ACF6DEB-389E-48A5-B3F4-D18FAA1B55BB}" type="pres">
      <dgm:prSet presAssocID="{F39750FE-1971-41D4-BE7E-0952E4652451}" presName="sibTrans" presStyleCnt="0"/>
      <dgm:spPr/>
    </dgm:pt>
    <dgm:pt modelId="{889B2844-843D-4FEF-97EA-E568682FDFDA}" type="pres">
      <dgm:prSet presAssocID="{A2FEF4EE-1836-4EE6-964A-06CD99ADBCA5}" presName="textNode" presStyleLbl="node1" presStyleIdx="5" presStyleCnt="7">
        <dgm:presLayoutVars>
          <dgm:bulletEnabled val="1"/>
        </dgm:presLayoutVars>
      </dgm:prSet>
      <dgm:spPr/>
    </dgm:pt>
    <dgm:pt modelId="{407F662E-9B5A-4522-98E4-F47772E96E0B}" type="pres">
      <dgm:prSet presAssocID="{E849D5F0-651B-4436-B02B-D78E20C8AAEC}" presName="sibTrans" presStyleCnt="0"/>
      <dgm:spPr/>
    </dgm:pt>
    <dgm:pt modelId="{0623104D-C56F-4CBB-8339-87B85B0D00C9}" type="pres">
      <dgm:prSet presAssocID="{340348EF-35FF-4569-A18A-99BDF1C60551}" presName="textNode" presStyleLbl="node1" presStyleIdx="6" presStyleCnt="7">
        <dgm:presLayoutVars>
          <dgm:bulletEnabled val="1"/>
        </dgm:presLayoutVars>
      </dgm:prSet>
      <dgm:spPr/>
    </dgm:pt>
  </dgm:ptLst>
  <dgm:cxnLst>
    <dgm:cxn modelId="{306BF51D-97F9-469C-A1CB-98780BA33C9E}" srcId="{F9F4FA16-FE92-4BA2-AE84-BAE485D8626E}" destId="{A9739AEB-8326-4305-AE7B-89D1EAC9C23B}" srcOrd="2" destOrd="0" parTransId="{E54475D6-BA64-4EDF-AE13-8C6248E14DE2}" sibTransId="{6BFBA2FE-E7E7-4B1F-B0B8-062DDF21D6DE}"/>
    <dgm:cxn modelId="{C782C223-AF8E-4C14-BDE9-F250D15B5C6F}" type="presOf" srcId="{82C3A194-F413-4C87-87C2-8072DD044020}" destId="{51E8F414-26E5-4272-94B9-F2FF5A708D0A}" srcOrd="0" destOrd="0" presId="urn:microsoft.com/office/officeart/2005/8/layout/hProcess9"/>
    <dgm:cxn modelId="{4EBCBA2F-2EE1-45C6-B79E-2C21A31BC6B0}" srcId="{F9F4FA16-FE92-4BA2-AE84-BAE485D8626E}" destId="{D11B9A59-2088-455F-9926-96BD55C2866F}" srcOrd="4" destOrd="0" parTransId="{D0FB7DC8-3F7F-4DF2-80BA-E19B5EDE0303}" sibTransId="{F39750FE-1971-41D4-BE7E-0952E4652451}"/>
    <dgm:cxn modelId="{905F1031-69BD-4CEF-B320-4BF2F65E497B}" srcId="{F9F4FA16-FE92-4BA2-AE84-BAE485D8626E}" destId="{F5B79D91-F889-47E7-868D-014563DD415D}" srcOrd="3" destOrd="0" parTransId="{12E35828-9231-4F45-B9E4-DDA746FBD23C}" sibTransId="{76C4971D-0CA6-47E5-8946-7BD9D10B8ADD}"/>
    <dgm:cxn modelId="{B4CE3632-9128-4EB8-8EB6-5F91F0E5A1B6}" srcId="{F9F4FA16-FE92-4BA2-AE84-BAE485D8626E}" destId="{82C3A194-F413-4C87-87C2-8072DD044020}" srcOrd="1" destOrd="0" parTransId="{EB889C03-9547-48A7-9730-1BEAF0D071BC}" sibTransId="{1A54C8E2-8728-4730-953B-C5466968416F}"/>
    <dgm:cxn modelId="{61A9553A-B7FE-40B3-96F5-22ADE59C098A}" srcId="{F9F4FA16-FE92-4BA2-AE84-BAE485D8626E}" destId="{A58208A2-D81A-4607-B5AE-4AE430D5EF7D}" srcOrd="0" destOrd="0" parTransId="{DB4B1CFF-D486-47C2-BE65-6B139F982BE4}" sibTransId="{DDC3BE33-D9F2-43AD-B4B4-9728E2841682}"/>
    <dgm:cxn modelId="{2EBF013D-8F14-4D5B-B025-3E64108B2C8F}" type="presOf" srcId="{A9739AEB-8326-4305-AE7B-89D1EAC9C23B}" destId="{3CEBBCA3-511B-4DBF-9C59-6AFEE0C60DEC}" srcOrd="0" destOrd="0" presId="urn:microsoft.com/office/officeart/2005/8/layout/hProcess9"/>
    <dgm:cxn modelId="{66ED1542-C02B-4399-A0A9-99228A2332D6}" type="presOf" srcId="{F5B79D91-F889-47E7-868D-014563DD415D}" destId="{F9C2CFF9-5437-4D64-95B5-7D58B6874E71}" srcOrd="0" destOrd="0" presId="urn:microsoft.com/office/officeart/2005/8/layout/hProcess9"/>
    <dgm:cxn modelId="{D342464A-2985-4B03-AC9B-32375ACE1A27}" srcId="{F9F4FA16-FE92-4BA2-AE84-BAE485D8626E}" destId="{340348EF-35FF-4569-A18A-99BDF1C60551}" srcOrd="6" destOrd="0" parTransId="{1F907D62-EF4C-4E13-8084-05AB94C0F3FA}" sibTransId="{C6CDA8E0-6147-4E84-A024-18C8C932DEE2}"/>
    <dgm:cxn modelId="{33D5D360-FADA-4749-83F5-1C731D61643E}" type="presOf" srcId="{A2FEF4EE-1836-4EE6-964A-06CD99ADBCA5}" destId="{889B2844-843D-4FEF-97EA-E568682FDFDA}" srcOrd="0" destOrd="0" presId="urn:microsoft.com/office/officeart/2005/8/layout/hProcess9"/>
    <dgm:cxn modelId="{32F10477-9A3F-4AA7-B511-B2914D5B1628}" type="presOf" srcId="{F9F4FA16-FE92-4BA2-AE84-BAE485D8626E}" destId="{FF3FE065-6DA9-4758-AE96-ABF86E79725D}" srcOrd="0" destOrd="0" presId="urn:microsoft.com/office/officeart/2005/8/layout/hProcess9"/>
    <dgm:cxn modelId="{23DF9D96-6F89-46A8-B008-6FC8B2A36092}" type="presOf" srcId="{D11B9A59-2088-455F-9926-96BD55C2866F}" destId="{F0F035EE-6615-4338-BBB2-08F862747530}" srcOrd="0" destOrd="0" presId="urn:microsoft.com/office/officeart/2005/8/layout/hProcess9"/>
    <dgm:cxn modelId="{4EEBC6E8-F93A-41BF-A5A2-1C6D6CC50BBD}" type="presOf" srcId="{340348EF-35FF-4569-A18A-99BDF1C60551}" destId="{0623104D-C56F-4CBB-8339-87B85B0D00C9}" srcOrd="0" destOrd="0" presId="urn:microsoft.com/office/officeart/2005/8/layout/hProcess9"/>
    <dgm:cxn modelId="{3424C4EC-1CBB-45FD-88D7-EA82CDAFF7F6}" srcId="{F9F4FA16-FE92-4BA2-AE84-BAE485D8626E}" destId="{A2FEF4EE-1836-4EE6-964A-06CD99ADBCA5}" srcOrd="5" destOrd="0" parTransId="{C3F695F6-2FA7-4687-BF78-205F59142AB7}" sibTransId="{E849D5F0-651B-4436-B02B-D78E20C8AAEC}"/>
    <dgm:cxn modelId="{906488FD-8CDE-4310-9005-2AAB8F12FB03}" type="presOf" srcId="{A58208A2-D81A-4607-B5AE-4AE430D5EF7D}" destId="{9E9AE89D-716E-4B6D-9F4C-13C0710AFC8E}" srcOrd="0" destOrd="0" presId="urn:microsoft.com/office/officeart/2005/8/layout/hProcess9"/>
    <dgm:cxn modelId="{C6FA9DBC-3C60-46C9-A674-46A2575DFEDB}" type="presParOf" srcId="{FF3FE065-6DA9-4758-AE96-ABF86E79725D}" destId="{6755A91A-A639-4491-9EAD-C04745E5A1E3}" srcOrd="0" destOrd="0" presId="urn:microsoft.com/office/officeart/2005/8/layout/hProcess9"/>
    <dgm:cxn modelId="{CE9D9094-5D1C-44F5-A174-80B9A6587E6A}" type="presParOf" srcId="{FF3FE065-6DA9-4758-AE96-ABF86E79725D}" destId="{9FDE0E37-FD9C-48F8-9C02-60DCC298EBEA}" srcOrd="1" destOrd="0" presId="urn:microsoft.com/office/officeart/2005/8/layout/hProcess9"/>
    <dgm:cxn modelId="{FA328528-BF10-44DE-B842-8F371E7FB70B}" type="presParOf" srcId="{9FDE0E37-FD9C-48F8-9C02-60DCC298EBEA}" destId="{9E9AE89D-716E-4B6D-9F4C-13C0710AFC8E}" srcOrd="0" destOrd="0" presId="urn:microsoft.com/office/officeart/2005/8/layout/hProcess9"/>
    <dgm:cxn modelId="{EA817C50-C453-4E4A-B15D-97C6DDF03924}" type="presParOf" srcId="{9FDE0E37-FD9C-48F8-9C02-60DCC298EBEA}" destId="{229EDE64-2CA3-4EB1-975A-6480AF192370}" srcOrd="1" destOrd="0" presId="urn:microsoft.com/office/officeart/2005/8/layout/hProcess9"/>
    <dgm:cxn modelId="{70902BD6-0BF3-487C-B687-7DD31C879A21}" type="presParOf" srcId="{9FDE0E37-FD9C-48F8-9C02-60DCC298EBEA}" destId="{51E8F414-26E5-4272-94B9-F2FF5A708D0A}" srcOrd="2" destOrd="0" presId="urn:microsoft.com/office/officeart/2005/8/layout/hProcess9"/>
    <dgm:cxn modelId="{4738151D-5671-4B0D-AF20-EFD9B92920DA}" type="presParOf" srcId="{9FDE0E37-FD9C-48F8-9C02-60DCC298EBEA}" destId="{9AA52E92-42AB-4D1C-BF09-694F2C750A2A}" srcOrd="3" destOrd="0" presId="urn:microsoft.com/office/officeart/2005/8/layout/hProcess9"/>
    <dgm:cxn modelId="{04FF2514-D436-4E4F-89C6-5210CF3F1ED5}" type="presParOf" srcId="{9FDE0E37-FD9C-48F8-9C02-60DCC298EBEA}" destId="{3CEBBCA3-511B-4DBF-9C59-6AFEE0C60DEC}" srcOrd="4" destOrd="0" presId="urn:microsoft.com/office/officeart/2005/8/layout/hProcess9"/>
    <dgm:cxn modelId="{FF7655EE-77F4-4C30-A0B2-4AFD7E4ACFED}" type="presParOf" srcId="{9FDE0E37-FD9C-48F8-9C02-60DCC298EBEA}" destId="{54AA64F7-601A-473A-BB5E-E2269E381047}" srcOrd="5" destOrd="0" presId="urn:microsoft.com/office/officeart/2005/8/layout/hProcess9"/>
    <dgm:cxn modelId="{F69EE016-A901-4E92-8353-B7ACF0E45FB2}" type="presParOf" srcId="{9FDE0E37-FD9C-48F8-9C02-60DCC298EBEA}" destId="{F9C2CFF9-5437-4D64-95B5-7D58B6874E71}" srcOrd="6" destOrd="0" presId="urn:microsoft.com/office/officeart/2005/8/layout/hProcess9"/>
    <dgm:cxn modelId="{CA046FF8-07FA-4D02-9047-5FA6BF9054A7}" type="presParOf" srcId="{9FDE0E37-FD9C-48F8-9C02-60DCC298EBEA}" destId="{DF3407BA-E08C-4D7F-96D3-F1578ADB4B58}" srcOrd="7" destOrd="0" presId="urn:microsoft.com/office/officeart/2005/8/layout/hProcess9"/>
    <dgm:cxn modelId="{CA570455-29DE-445F-947F-5B8443713121}" type="presParOf" srcId="{9FDE0E37-FD9C-48F8-9C02-60DCC298EBEA}" destId="{F0F035EE-6615-4338-BBB2-08F862747530}" srcOrd="8" destOrd="0" presId="urn:microsoft.com/office/officeart/2005/8/layout/hProcess9"/>
    <dgm:cxn modelId="{92652673-435F-4A09-BF31-C76E1C253DAB}" type="presParOf" srcId="{9FDE0E37-FD9C-48F8-9C02-60DCC298EBEA}" destId="{4ACF6DEB-389E-48A5-B3F4-D18FAA1B55BB}" srcOrd="9" destOrd="0" presId="urn:microsoft.com/office/officeart/2005/8/layout/hProcess9"/>
    <dgm:cxn modelId="{771BD291-D148-46C2-B8A1-86A4C76666E3}" type="presParOf" srcId="{9FDE0E37-FD9C-48F8-9C02-60DCC298EBEA}" destId="{889B2844-843D-4FEF-97EA-E568682FDFDA}" srcOrd="10" destOrd="0" presId="urn:microsoft.com/office/officeart/2005/8/layout/hProcess9"/>
    <dgm:cxn modelId="{11B974ED-B378-4404-84B5-64F730F28571}" type="presParOf" srcId="{9FDE0E37-FD9C-48F8-9C02-60DCC298EBEA}" destId="{407F662E-9B5A-4522-98E4-F47772E96E0B}" srcOrd="11" destOrd="0" presId="urn:microsoft.com/office/officeart/2005/8/layout/hProcess9"/>
    <dgm:cxn modelId="{D05A29C6-F205-4D66-B995-BD40E65DC907}" type="presParOf" srcId="{9FDE0E37-FD9C-48F8-9C02-60DCC298EBEA}" destId="{0623104D-C56F-4CBB-8339-87B85B0D00C9}" srcOrd="1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F4FA16-FE92-4BA2-AE84-BAE485D8626E}" type="doc">
      <dgm:prSet loTypeId="urn:microsoft.com/office/officeart/2005/8/layout/hProcess9" loCatId="process" qsTypeId="urn:microsoft.com/office/officeart/2005/8/quickstyle/simple1" qsCatId="simple" csTypeId="urn:microsoft.com/office/officeart/2005/8/colors/accent1_2" csCatId="accent1" phldr="1"/>
      <dgm:spPr/>
    </dgm:pt>
    <dgm:pt modelId="{089E895E-D1D2-4B32-BD3C-94B6219453DD}">
      <dgm:prSet phldr="0"/>
      <dgm:spPr/>
      <dgm:t>
        <a:bodyPr/>
        <a:lstStyle/>
        <a:p>
          <a:pPr rtl="0"/>
          <a:r>
            <a:rPr lang="en-US">
              <a:latin typeface="Britannic Bold"/>
            </a:rPr>
            <a:t>PROBLEM ANALYSIS  </a:t>
          </a:r>
        </a:p>
      </dgm:t>
    </dgm:pt>
    <dgm:pt modelId="{A93D1FCC-43BF-4D0F-A25C-BE0541B9F450}" type="parTrans" cxnId="{7FB33AEF-F7AF-478A-B4F4-FBA25B47C086}">
      <dgm:prSet/>
      <dgm:spPr/>
      <dgm:t>
        <a:bodyPr/>
        <a:lstStyle/>
        <a:p>
          <a:endParaRPr lang="zh-CN" altLang="en-US"/>
        </a:p>
      </dgm:t>
    </dgm:pt>
    <dgm:pt modelId="{3FF66208-AC53-4D74-8949-75F01ACF3AF4}" type="sibTrans" cxnId="{7FB33AEF-F7AF-478A-B4F4-FBA25B47C086}">
      <dgm:prSet/>
      <dgm:spPr/>
      <dgm:t>
        <a:bodyPr/>
        <a:lstStyle/>
        <a:p>
          <a:endParaRPr lang="zh-CN" altLang="en-US"/>
        </a:p>
      </dgm:t>
    </dgm:pt>
    <dgm:pt modelId="{1DD7858F-41FC-430C-B8B1-E0BD790668BC}">
      <dgm:prSet phldr="0"/>
      <dgm:spPr/>
      <dgm:t>
        <a:bodyPr/>
        <a:lstStyle/>
        <a:p>
          <a:pPr rtl="0"/>
          <a:r>
            <a:rPr lang="en-US">
              <a:latin typeface="Britannic Bold"/>
            </a:rPr>
            <a:t> NAÏVE APPROACH</a:t>
          </a:r>
          <a:endParaRPr lang="en-US"/>
        </a:p>
      </dgm:t>
    </dgm:pt>
    <dgm:pt modelId="{DCED7F24-DA87-46A6-8301-955692694BA6}" type="parTrans" cxnId="{15E982CF-BAD9-4B66-A869-CC8C78D13DFF}">
      <dgm:prSet/>
      <dgm:spPr/>
      <dgm:t>
        <a:bodyPr/>
        <a:lstStyle/>
        <a:p>
          <a:endParaRPr lang="zh-CN" altLang="en-US"/>
        </a:p>
      </dgm:t>
    </dgm:pt>
    <dgm:pt modelId="{9D8F94B9-7644-4052-BC01-B2F41F24376C}" type="sibTrans" cxnId="{15E982CF-BAD9-4B66-A869-CC8C78D13DFF}">
      <dgm:prSet/>
      <dgm:spPr/>
      <dgm:t>
        <a:bodyPr/>
        <a:lstStyle/>
        <a:p>
          <a:endParaRPr lang="zh-CN" altLang="en-US"/>
        </a:p>
      </dgm:t>
    </dgm:pt>
    <dgm:pt modelId="{BF589114-1B79-4DA5-95CF-2FC20542E315}">
      <dgm:prSet phldr="0"/>
      <dgm:spPr/>
      <dgm:t>
        <a:bodyPr/>
        <a:lstStyle/>
        <a:p>
          <a:pPr rtl="0"/>
          <a:r>
            <a:rPr lang="en-US">
              <a:latin typeface="Britannic Bold"/>
            </a:rPr>
            <a:t>DATA SCIENCE  TASK </a:t>
          </a:r>
          <a:endParaRPr lang="en-US"/>
        </a:p>
      </dgm:t>
    </dgm:pt>
    <dgm:pt modelId="{B559CD7B-5E8A-456A-BA31-8774B55BFCB5}" type="parTrans" cxnId="{9BDD77D6-E977-4ABD-8DE0-1CFC89091863}">
      <dgm:prSet/>
      <dgm:spPr/>
      <dgm:t>
        <a:bodyPr/>
        <a:lstStyle/>
        <a:p>
          <a:endParaRPr lang="zh-CN" altLang="en-US"/>
        </a:p>
      </dgm:t>
    </dgm:pt>
    <dgm:pt modelId="{662A448C-8F72-4C1E-83E1-002C947D6D29}" type="sibTrans" cxnId="{9BDD77D6-E977-4ABD-8DE0-1CFC89091863}">
      <dgm:prSet/>
      <dgm:spPr/>
      <dgm:t>
        <a:bodyPr/>
        <a:lstStyle/>
        <a:p>
          <a:endParaRPr lang="zh-CN" altLang="en-US"/>
        </a:p>
      </dgm:t>
    </dgm:pt>
    <dgm:pt modelId="{43B02CE3-8233-4460-BD38-5C1AC90E498B}">
      <dgm:prSet phldr="0"/>
      <dgm:spPr/>
      <dgm:t>
        <a:bodyPr/>
        <a:lstStyle/>
        <a:p>
          <a:pPr rtl="0"/>
          <a:r>
            <a:rPr lang="en-US">
              <a:latin typeface="Britannic Bold"/>
            </a:rPr>
            <a:t>RECOMMENDATION </a:t>
          </a:r>
          <a:endParaRPr lang="en-US"/>
        </a:p>
      </dgm:t>
    </dgm:pt>
    <dgm:pt modelId="{2A4A81CD-565C-45C2-8B5F-468FC89F1641}" type="parTrans" cxnId="{F5828B5E-1BE7-4514-B9BA-44DB8F18EB43}">
      <dgm:prSet/>
      <dgm:spPr/>
      <dgm:t>
        <a:bodyPr/>
        <a:lstStyle/>
        <a:p>
          <a:endParaRPr lang="zh-CN" altLang="en-US"/>
        </a:p>
      </dgm:t>
    </dgm:pt>
    <dgm:pt modelId="{252EAE43-A5F6-4437-A13B-02D1DA90E4C4}" type="sibTrans" cxnId="{F5828B5E-1BE7-4514-B9BA-44DB8F18EB43}">
      <dgm:prSet/>
      <dgm:spPr/>
      <dgm:t>
        <a:bodyPr/>
        <a:lstStyle/>
        <a:p>
          <a:endParaRPr lang="zh-CN" altLang="en-US"/>
        </a:p>
      </dgm:t>
    </dgm:pt>
    <dgm:pt modelId="{5A269F47-E455-4BF1-80FF-1D387C83F68E}">
      <dgm:prSet phldr="0"/>
      <dgm:spPr/>
      <dgm:t>
        <a:bodyPr/>
        <a:lstStyle/>
        <a:p>
          <a:pPr rtl="0"/>
          <a:r>
            <a:rPr lang="en-US">
              <a:latin typeface="Britannic Bold"/>
            </a:rPr>
            <a:t>SOLUTION</a:t>
          </a:r>
          <a:endParaRPr lang="en-US">
            <a:latin typeface="Arial"/>
            <a:cs typeface="Arial"/>
          </a:endParaRPr>
        </a:p>
      </dgm:t>
    </dgm:pt>
    <dgm:pt modelId="{18629B57-641D-4C83-83D0-DCC432A3E23A}" type="parTrans" cxnId="{29A49138-B747-43DB-BEC2-EBB54D68A0C9}">
      <dgm:prSet/>
      <dgm:spPr/>
      <dgm:t>
        <a:bodyPr/>
        <a:lstStyle/>
        <a:p>
          <a:endParaRPr lang="zh-CN" altLang="en-US"/>
        </a:p>
      </dgm:t>
    </dgm:pt>
    <dgm:pt modelId="{139C52D4-C5BC-4649-BDA8-E9ECC02F4008}" type="sibTrans" cxnId="{29A49138-B747-43DB-BEC2-EBB54D68A0C9}">
      <dgm:prSet/>
      <dgm:spPr/>
      <dgm:t>
        <a:bodyPr/>
        <a:lstStyle/>
        <a:p>
          <a:endParaRPr lang="zh-CN" altLang="en-US"/>
        </a:p>
      </dgm:t>
    </dgm:pt>
    <dgm:pt modelId="{B1BF4605-7C99-41DD-A7A1-8205D3F61A87}">
      <dgm:prSet phldr="0"/>
      <dgm:spPr/>
      <dgm:t>
        <a:bodyPr/>
        <a:lstStyle/>
        <a:p>
          <a:pPr rtl="0"/>
          <a:r>
            <a:rPr lang="en-US">
              <a:latin typeface="Britannic Bold"/>
            </a:rPr>
            <a:t>COST ANALYSIS </a:t>
          </a:r>
          <a:endParaRPr lang="en-US"/>
        </a:p>
      </dgm:t>
    </dgm:pt>
    <dgm:pt modelId="{143A43F3-BFF8-4495-AFD9-5E1E552E0F5B}" type="parTrans" cxnId="{DB9824DC-A562-41C7-BAF6-6D9670AF6326}">
      <dgm:prSet/>
      <dgm:spPr/>
      <dgm:t>
        <a:bodyPr/>
        <a:lstStyle/>
        <a:p>
          <a:endParaRPr lang="zh-CN" altLang="en-US"/>
        </a:p>
      </dgm:t>
    </dgm:pt>
    <dgm:pt modelId="{13B5D58F-92B7-49DA-A282-42E8FB2C758A}" type="sibTrans" cxnId="{DB9824DC-A562-41C7-BAF6-6D9670AF6326}">
      <dgm:prSet/>
      <dgm:spPr/>
      <dgm:t>
        <a:bodyPr/>
        <a:lstStyle/>
        <a:p>
          <a:endParaRPr lang="zh-CN" altLang="en-US"/>
        </a:p>
      </dgm:t>
    </dgm:pt>
    <dgm:pt modelId="{79CC025C-5D35-4B15-A026-474F01EDB11C}">
      <dgm:prSet phldr="0"/>
      <dgm:spPr/>
      <dgm:t>
        <a:bodyPr/>
        <a:lstStyle/>
        <a:p>
          <a:pPr rtl="0"/>
          <a:r>
            <a:rPr lang="en-US">
              <a:latin typeface="Britannic Bold"/>
            </a:rPr>
            <a:t>DATA GOVERNANCE</a:t>
          </a:r>
          <a:endParaRPr lang="en-US"/>
        </a:p>
      </dgm:t>
    </dgm:pt>
    <dgm:pt modelId="{38072197-BBEF-40E2-ACE6-DC835E97BFAF}" type="parTrans" cxnId="{F6F42CC5-537B-490C-B662-9A4C7970DBF4}">
      <dgm:prSet/>
      <dgm:spPr/>
      <dgm:t>
        <a:bodyPr/>
        <a:lstStyle/>
        <a:p>
          <a:endParaRPr lang="zh-CN" altLang="en-US"/>
        </a:p>
      </dgm:t>
    </dgm:pt>
    <dgm:pt modelId="{B4C016E6-573E-405F-8B01-444BF518F451}" type="sibTrans" cxnId="{F6F42CC5-537B-490C-B662-9A4C7970DBF4}">
      <dgm:prSet/>
      <dgm:spPr/>
      <dgm:t>
        <a:bodyPr/>
        <a:lstStyle/>
        <a:p>
          <a:endParaRPr lang="zh-CN" altLang="en-US"/>
        </a:p>
      </dgm:t>
    </dgm:pt>
    <dgm:pt modelId="{FF3FE065-6DA9-4758-AE96-ABF86E79725D}" type="pres">
      <dgm:prSet presAssocID="{F9F4FA16-FE92-4BA2-AE84-BAE485D8626E}" presName="CompostProcess" presStyleCnt="0">
        <dgm:presLayoutVars>
          <dgm:dir/>
          <dgm:resizeHandles val="exact"/>
        </dgm:presLayoutVars>
      </dgm:prSet>
      <dgm:spPr/>
    </dgm:pt>
    <dgm:pt modelId="{6755A91A-A639-4491-9EAD-C04745E5A1E3}" type="pres">
      <dgm:prSet presAssocID="{F9F4FA16-FE92-4BA2-AE84-BAE485D8626E}" presName="arrow" presStyleLbl="bgShp" presStyleIdx="0" presStyleCnt="1"/>
      <dgm:spPr/>
    </dgm:pt>
    <dgm:pt modelId="{9FDE0E37-FD9C-48F8-9C02-60DCC298EBEA}" type="pres">
      <dgm:prSet presAssocID="{F9F4FA16-FE92-4BA2-AE84-BAE485D8626E}" presName="linearProcess" presStyleCnt="0"/>
      <dgm:spPr/>
    </dgm:pt>
    <dgm:pt modelId="{E5FB6109-1D2A-493D-8488-3F8A8C4E9228}" type="pres">
      <dgm:prSet presAssocID="{089E895E-D1D2-4B32-BD3C-94B6219453DD}" presName="textNode" presStyleLbl="node1" presStyleIdx="0" presStyleCnt="7">
        <dgm:presLayoutVars>
          <dgm:bulletEnabled val="1"/>
        </dgm:presLayoutVars>
      </dgm:prSet>
      <dgm:spPr/>
    </dgm:pt>
    <dgm:pt modelId="{9077B69D-526C-4B69-B80C-6B82E53CD057}" type="pres">
      <dgm:prSet presAssocID="{3FF66208-AC53-4D74-8949-75F01ACF3AF4}" presName="sibTrans" presStyleCnt="0"/>
      <dgm:spPr/>
    </dgm:pt>
    <dgm:pt modelId="{996CAE90-899E-47F8-B4FF-05F5263424D4}" type="pres">
      <dgm:prSet presAssocID="{1DD7858F-41FC-430C-B8B1-E0BD790668BC}" presName="textNode" presStyleLbl="node1" presStyleIdx="1" presStyleCnt="7">
        <dgm:presLayoutVars>
          <dgm:bulletEnabled val="1"/>
        </dgm:presLayoutVars>
      </dgm:prSet>
      <dgm:spPr/>
    </dgm:pt>
    <dgm:pt modelId="{E8459431-CC77-43F7-BBF5-25FDBDE9156A}" type="pres">
      <dgm:prSet presAssocID="{9D8F94B9-7644-4052-BC01-B2F41F24376C}" presName="sibTrans" presStyleCnt="0"/>
      <dgm:spPr/>
    </dgm:pt>
    <dgm:pt modelId="{0051C63F-BF4D-41F6-A8D7-AD17637DCD94}" type="pres">
      <dgm:prSet presAssocID="{BF589114-1B79-4DA5-95CF-2FC20542E315}" presName="textNode" presStyleLbl="node1" presStyleIdx="2" presStyleCnt="7">
        <dgm:presLayoutVars>
          <dgm:bulletEnabled val="1"/>
        </dgm:presLayoutVars>
      </dgm:prSet>
      <dgm:spPr/>
    </dgm:pt>
    <dgm:pt modelId="{F0FB2960-29F9-4575-B6EF-6D2A813BFF5B}" type="pres">
      <dgm:prSet presAssocID="{662A448C-8F72-4C1E-83E1-002C947D6D29}" presName="sibTrans" presStyleCnt="0"/>
      <dgm:spPr/>
    </dgm:pt>
    <dgm:pt modelId="{4E50913F-A883-4444-A0D3-9804ADFC62DF}" type="pres">
      <dgm:prSet presAssocID="{43B02CE3-8233-4460-BD38-5C1AC90E498B}" presName="textNode" presStyleLbl="node1" presStyleIdx="3" presStyleCnt="7">
        <dgm:presLayoutVars>
          <dgm:bulletEnabled val="1"/>
        </dgm:presLayoutVars>
      </dgm:prSet>
      <dgm:spPr/>
    </dgm:pt>
    <dgm:pt modelId="{734699A9-2D6A-4295-944E-276ACE471AD9}" type="pres">
      <dgm:prSet presAssocID="{252EAE43-A5F6-4437-A13B-02D1DA90E4C4}" presName="sibTrans" presStyleCnt="0"/>
      <dgm:spPr/>
    </dgm:pt>
    <dgm:pt modelId="{9BF7D28D-08AA-4968-9365-4F9CE8A7D621}" type="pres">
      <dgm:prSet presAssocID="{5A269F47-E455-4BF1-80FF-1D387C83F68E}" presName="textNode" presStyleLbl="node1" presStyleIdx="4" presStyleCnt="7">
        <dgm:presLayoutVars>
          <dgm:bulletEnabled val="1"/>
        </dgm:presLayoutVars>
      </dgm:prSet>
      <dgm:spPr/>
    </dgm:pt>
    <dgm:pt modelId="{BFB67B30-D8E8-4E9D-9FF2-DA2917EB8523}" type="pres">
      <dgm:prSet presAssocID="{139C52D4-C5BC-4649-BDA8-E9ECC02F4008}" presName="sibTrans" presStyleCnt="0"/>
      <dgm:spPr/>
    </dgm:pt>
    <dgm:pt modelId="{476BF1E9-A89E-4627-8F18-982391BD67B8}" type="pres">
      <dgm:prSet presAssocID="{B1BF4605-7C99-41DD-A7A1-8205D3F61A87}" presName="textNode" presStyleLbl="node1" presStyleIdx="5" presStyleCnt="7">
        <dgm:presLayoutVars>
          <dgm:bulletEnabled val="1"/>
        </dgm:presLayoutVars>
      </dgm:prSet>
      <dgm:spPr/>
    </dgm:pt>
    <dgm:pt modelId="{58B703C3-C2CA-4140-A84C-7AB2CF7C629C}" type="pres">
      <dgm:prSet presAssocID="{13B5D58F-92B7-49DA-A282-42E8FB2C758A}" presName="sibTrans" presStyleCnt="0"/>
      <dgm:spPr/>
    </dgm:pt>
    <dgm:pt modelId="{F94AB00A-24E0-4548-B541-F08F79EE5E65}" type="pres">
      <dgm:prSet presAssocID="{79CC025C-5D35-4B15-A026-474F01EDB11C}" presName="textNode" presStyleLbl="node1" presStyleIdx="6" presStyleCnt="7">
        <dgm:presLayoutVars>
          <dgm:bulletEnabled val="1"/>
        </dgm:presLayoutVars>
      </dgm:prSet>
      <dgm:spPr/>
    </dgm:pt>
  </dgm:ptLst>
  <dgm:cxnLst>
    <dgm:cxn modelId="{41955430-3DE9-461F-84F6-70A299D8FBE7}" type="presOf" srcId="{43B02CE3-8233-4460-BD38-5C1AC90E498B}" destId="{4E50913F-A883-4444-A0D3-9804ADFC62DF}" srcOrd="0" destOrd="0" presId="urn:microsoft.com/office/officeart/2005/8/layout/hProcess9"/>
    <dgm:cxn modelId="{29A49138-B747-43DB-BEC2-EBB54D68A0C9}" srcId="{F9F4FA16-FE92-4BA2-AE84-BAE485D8626E}" destId="{5A269F47-E455-4BF1-80FF-1D387C83F68E}" srcOrd="4" destOrd="0" parTransId="{18629B57-641D-4C83-83D0-DCC432A3E23A}" sibTransId="{139C52D4-C5BC-4649-BDA8-E9ECC02F4008}"/>
    <dgm:cxn modelId="{44A32E5B-BDC9-4798-B405-60BDEDBE67C1}" type="presOf" srcId="{79CC025C-5D35-4B15-A026-474F01EDB11C}" destId="{F94AB00A-24E0-4548-B541-F08F79EE5E65}" srcOrd="0" destOrd="0" presId="urn:microsoft.com/office/officeart/2005/8/layout/hProcess9"/>
    <dgm:cxn modelId="{F5828B5E-1BE7-4514-B9BA-44DB8F18EB43}" srcId="{F9F4FA16-FE92-4BA2-AE84-BAE485D8626E}" destId="{43B02CE3-8233-4460-BD38-5C1AC90E498B}" srcOrd="3" destOrd="0" parTransId="{2A4A81CD-565C-45C2-8B5F-468FC89F1641}" sibTransId="{252EAE43-A5F6-4437-A13B-02D1DA90E4C4}"/>
    <dgm:cxn modelId="{32F10477-9A3F-4AA7-B511-B2914D5B1628}" type="presOf" srcId="{F9F4FA16-FE92-4BA2-AE84-BAE485D8626E}" destId="{FF3FE065-6DA9-4758-AE96-ABF86E79725D}" srcOrd="0" destOrd="0" presId="urn:microsoft.com/office/officeart/2005/8/layout/hProcess9"/>
    <dgm:cxn modelId="{D4CB2794-2FFC-4799-89EE-E30AD7037A33}" type="presOf" srcId="{5A269F47-E455-4BF1-80FF-1D387C83F68E}" destId="{9BF7D28D-08AA-4968-9365-4F9CE8A7D621}" srcOrd="0" destOrd="0" presId="urn:microsoft.com/office/officeart/2005/8/layout/hProcess9"/>
    <dgm:cxn modelId="{F7A6E6A8-9B8F-4DE8-8494-2C3B3EAF452B}" type="presOf" srcId="{B1BF4605-7C99-41DD-A7A1-8205D3F61A87}" destId="{476BF1E9-A89E-4627-8F18-982391BD67B8}" srcOrd="0" destOrd="0" presId="urn:microsoft.com/office/officeart/2005/8/layout/hProcess9"/>
    <dgm:cxn modelId="{57A53ABA-CC37-4E28-B741-D32DF9504DD0}" type="presOf" srcId="{BF589114-1B79-4DA5-95CF-2FC20542E315}" destId="{0051C63F-BF4D-41F6-A8D7-AD17637DCD94}" srcOrd="0" destOrd="0" presId="urn:microsoft.com/office/officeart/2005/8/layout/hProcess9"/>
    <dgm:cxn modelId="{F6F42CC5-537B-490C-B662-9A4C7970DBF4}" srcId="{F9F4FA16-FE92-4BA2-AE84-BAE485D8626E}" destId="{79CC025C-5D35-4B15-A026-474F01EDB11C}" srcOrd="6" destOrd="0" parTransId="{38072197-BBEF-40E2-ACE6-DC835E97BFAF}" sibTransId="{B4C016E6-573E-405F-8B01-444BF518F451}"/>
    <dgm:cxn modelId="{F6BE84CE-C0E7-4E20-8428-8074158004F7}" type="presOf" srcId="{1DD7858F-41FC-430C-B8B1-E0BD790668BC}" destId="{996CAE90-899E-47F8-B4FF-05F5263424D4}" srcOrd="0" destOrd="0" presId="urn:microsoft.com/office/officeart/2005/8/layout/hProcess9"/>
    <dgm:cxn modelId="{15E982CF-BAD9-4B66-A869-CC8C78D13DFF}" srcId="{F9F4FA16-FE92-4BA2-AE84-BAE485D8626E}" destId="{1DD7858F-41FC-430C-B8B1-E0BD790668BC}" srcOrd="1" destOrd="0" parTransId="{DCED7F24-DA87-46A6-8301-955692694BA6}" sibTransId="{9D8F94B9-7644-4052-BC01-B2F41F24376C}"/>
    <dgm:cxn modelId="{9BDD77D6-E977-4ABD-8DE0-1CFC89091863}" srcId="{F9F4FA16-FE92-4BA2-AE84-BAE485D8626E}" destId="{BF589114-1B79-4DA5-95CF-2FC20542E315}" srcOrd="2" destOrd="0" parTransId="{B559CD7B-5E8A-456A-BA31-8774B55BFCB5}" sibTransId="{662A448C-8F72-4C1E-83E1-002C947D6D29}"/>
    <dgm:cxn modelId="{A2639BD8-B61B-48F9-87FE-9B8A8F12EF6D}" type="presOf" srcId="{089E895E-D1D2-4B32-BD3C-94B6219453DD}" destId="{E5FB6109-1D2A-493D-8488-3F8A8C4E9228}" srcOrd="0" destOrd="0" presId="urn:microsoft.com/office/officeart/2005/8/layout/hProcess9"/>
    <dgm:cxn modelId="{DB9824DC-A562-41C7-BAF6-6D9670AF6326}" srcId="{F9F4FA16-FE92-4BA2-AE84-BAE485D8626E}" destId="{B1BF4605-7C99-41DD-A7A1-8205D3F61A87}" srcOrd="5" destOrd="0" parTransId="{143A43F3-BFF8-4495-AFD9-5E1E552E0F5B}" sibTransId="{13B5D58F-92B7-49DA-A282-42E8FB2C758A}"/>
    <dgm:cxn modelId="{7FB33AEF-F7AF-478A-B4F4-FBA25B47C086}" srcId="{F9F4FA16-FE92-4BA2-AE84-BAE485D8626E}" destId="{089E895E-D1D2-4B32-BD3C-94B6219453DD}" srcOrd="0" destOrd="0" parTransId="{A93D1FCC-43BF-4D0F-A25C-BE0541B9F450}" sibTransId="{3FF66208-AC53-4D74-8949-75F01ACF3AF4}"/>
    <dgm:cxn modelId="{1CFFB49C-F60B-415A-B42E-38D288F3759C}" type="presParOf" srcId="{FF3FE065-6DA9-4758-AE96-ABF86E79725D}" destId="{6755A91A-A639-4491-9EAD-C04745E5A1E3}" srcOrd="0" destOrd="0" presId="urn:microsoft.com/office/officeart/2005/8/layout/hProcess9"/>
    <dgm:cxn modelId="{F3AC1121-DA1A-4E4C-838B-14C3093C0A55}" type="presParOf" srcId="{FF3FE065-6DA9-4758-AE96-ABF86E79725D}" destId="{9FDE0E37-FD9C-48F8-9C02-60DCC298EBEA}" srcOrd="1" destOrd="0" presId="urn:microsoft.com/office/officeart/2005/8/layout/hProcess9"/>
    <dgm:cxn modelId="{514EACFB-73CB-4013-9C1A-0D269F059240}" type="presParOf" srcId="{9FDE0E37-FD9C-48F8-9C02-60DCC298EBEA}" destId="{E5FB6109-1D2A-493D-8488-3F8A8C4E9228}" srcOrd="0" destOrd="0" presId="urn:microsoft.com/office/officeart/2005/8/layout/hProcess9"/>
    <dgm:cxn modelId="{C7EF849A-2300-4A82-9A18-CFDBE73E0AF3}" type="presParOf" srcId="{9FDE0E37-FD9C-48F8-9C02-60DCC298EBEA}" destId="{9077B69D-526C-4B69-B80C-6B82E53CD057}" srcOrd="1" destOrd="0" presId="urn:microsoft.com/office/officeart/2005/8/layout/hProcess9"/>
    <dgm:cxn modelId="{CB3EA5FA-CEE1-4DE4-8AA3-60B093D66815}" type="presParOf" srcId="{9FDE0E37-FD9C-48F8-9C02-60DCC298EBEA}" destId="{996CAE90-899E-47F8-B4FF-05F5263424D4}" srcOrd="2" destOrd="0" presId="urn:microsoft.com/office/officeart/2005/8/layout/hProcess9"/>
    <dgm:cxn modelId="{55C8D8D6-1EC7-438A-ABC2-79A89D32F60C}" type="presParOf" srcId="{9FDE0E37-FD9C-48F8-9C02-60DCC298EBEA}" destId="{E8459431-CC77-43F7-BBF5-25FDBDE9156A}" srcOrd="3" destOrd="0" presId="urn:microsoft.com/office/officeart/2005/8/layout/hProcess9"/>
    <dgm:cxn modelId="{B6141BC9-2804-4B84-95EA-536876A17418}" type="presParOf" srcId="{9FDE0E37-FD9C-48F8-9C02-60DCC298EBEA}" destId="{0051C63F-BF4D-41F6-A8D7-AD17637DCD94}" srcOrd="4" destOrd="0" presId="urn:microsoft.com/office/officeart/2005/8/layout/hProcess9"/>
    <dgm:cxn modelId="{22DC05FF-98E3-44E1-B390-989744E71000}" type="presParOf" srcId="{9FDE0E37-FD9C-48F8-9C02-60DCC298EBEA}" destId="{F0FB2960-29F9-4575-B6EF-6D2A813BFF5B}" srcOrd="5" destOrd="0" presId="urn:microsoft.com/office/officeart/2005/8/layout/hProcess9"/>
    <dgm:cxn modelId="{15C76988-A695-4E35-9900-6082B524AEA1}" type="presParOf" srcId="{9FDE0E37-FD9C-48F8-9C02-60DCC298EBEA}" destId="{4E50913F-A883-4444-A0D3-9804ADFC62DF}" srcOrd="6" destOrd="0" presId="urn:microsoft.com/office/officeart/2005/8/layout/hProcess9"/>
    <dgm:cxn modelId="{109E39B9-A484-415C-96DE-2A7121345B32}" type="presParOf" srcId="{9FDE0E37-FD9C-48F8-9C02-60DCC298EBEA}" destId="{734699A9-2D6A-4295-944E-276ACE471AD9}" srcOrd="7" destOrd="0" presId="urn:microsoft.com/office/officeart/2005/8/layout/hProcess9"/>
    <dgm:cxn modelId="{58FC5062-1CB2-4082-8A83-A159AB82F707}" type="presParOf" srcId="{9FDE0E37-FD9C-48F8-9C02-60DCC298EBEA}" destId="{9BF7D28D-08AA-4968-9365-4F9CE8A7D621}" srcOrd="8" destOrd="0" presId="urn:microsoft.com/office/officeart/2005/8/layout/hProcess9"/>
    <dgm:cxn modelId="{8A657579-9309-49D4-8D6C-B2D0EE466860}" type="presParOf" srcId="{9FDE0E37-FD9C-48F8-9C02-60DCC298EBEA}" destId="{BFB67B30-D8E8-4E9D-9FF2-DA2917EB8523}" srcOrd="9" destOrd="0" presId="urn:microsoft.com/office/officeart/2005/8/layout/hProcess9"/>
    <dgm:cxn modelId="{4CE1B9D6-BAE3-47B7-AADA-694CD9BF3928}" type="presParOf" srcId="{9FDE0E37-FD9C-48F8-9C02-60DCC298EBEA}" destId="{476BF1E9-A89E-4627-8F18-982391BD67B8}" srcOrd="10" destOrd="0" presId="urn:microsoft.com/office/officeart/2005/8/layout/hProcess9"/>
    <dgm:cxn modelId="{2049207B-0A03-468D-A026-81C001F91266}" type="presParOf" srcId="{9FDE0E37-FD9C-48F8-9C02-60DCC298EBEA}" destId="{58B703C3-C2CA-4140-A84C-7AB2CF7C629C}" srcOrd="11" destOrd="0" presId="urn:microsoft.com/office/officeart/2005/8/layout/hProcess9"/>
    <dgm:cxn modelId="{DF5FDF4E-BA9B-4014-811A-060D01E13856}" type="presParOf" srcId="{9FDE0E37-FD9C-48F8-9C02-60DCC298EBEA}" destId="{F94AB00A-24E0-4548-B541-F08F79EE5E65}" srcOrd="1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A91A-A639-4491-9EAD-C04745E5A1E3}">
      <dsp:nvSpPr>
        <dsp:cNvPr id="0" name=""/>
        <dsp:cNvSpPr/>
      </dsp:nvSpPr>
      <dsp:spPr>
        <a:xfrm>
          <a:off x="678279" y="0"/>
          <a:ext cx="7687172" cy="506128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AE89D-716E-4B6D-9F4C-13C0710AFC8E}">
      <dsp:nvSpPr>
        <dsp:cNvPr id="0" name=""/>
        <dsp:cNvSpPr/>
      </dsp:nvSpPr>
      <dsp:spPr>
        <a:xfrm>
          <a:off x="772"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solidFill>
                <a:schemeClr val="bg1"/>
              </a:solidFill>
              <a:latin typeface="ADLaM Display"/>
              <a:ea typeface="ADLaM Display"/>
              <a:cs typeface="ADLaM Display"/>
            </a:rPr>
            <a:t>PROBLEM ANALYSIS  </a:t>
          </a:r>
        </a:p>
      </dsp:txBody>
      <dsp:txXfrm>
        <a:off x="61238" y="1578850"/>
        <a:ext cx="1117723" cy="1903581"/>
      </dsp:txXfrm>
    </dsp:sp>
    <dsp:sp modelId="{51E8F414-26E5-4272-94B9-F2FF5A708D0A}">
      <dsp:nvSpPr>
        <dsp:cNvPr id="0" name=""/>
        <dsp:cNvSpPr/>
      </dsp:nvSpPr>
      <dsp:spPr>
        <a:xfrm>
          <a:off x="1301361" y="1518384"/>
          <a:ext cx="1238655" cy="2024513"/>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rgbClr val="213363"/>
              </a:solidFill>
              <a:latin typeface="ADLaM Display"/>
              <a:ea typeface="ADLaM Display"/>
              <a:cs typeface="ADLaM Display"/>
            </a:rPr>
            <a:t> NAÏVE APPROACH</a:t>
          </a:r>
        </a:p>
      </dsp:txBody>
      <dsp:txXfrm>
        <a:off x="1361827" y="1578850"/>
        <a:ext cx="1117723" cy="1903581"/>
      </dsp:txXfrm>
    </dsp:sp>
    <dsp:sp modelId="{3CEBBCA3-511B-4DBF-9C59-6AFEE0C60DEC}">
      <dsp:nvSpPr>
        <dsp:cNvPr id="0" name=""/>
        <dsp:cNvSpPr/>
      </dsp:nvSpPr>
      <dsp:spPr>
        <a:xfrm>
          <a:off x="2601949" y="1518384"/>
          <a:ext cx="1238655" cy="2024513"/>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ADLaM Display"/>
              <a:ea typeface="ADLaM Display"/>
              <a:cs typeface="ADLaM Display"/>
            </a:rPr>
            <a:t>DATA SCIENCE TASK </a:t>
          </a:r>
        </a:p>
      </dsp:txBody>
      <dsp:txXfrm>
        <a:off x="2662415" y="1578850"/>
        <a:ext cx="1117723" cy="1903581"/>
      </dsp:txXfrm>
    </dsp:sp>
    <dsp:sp modelId="{F9C2CFF9-5437-4D64-95B5-7D58B6874E71}">
      <dsp:nvSpPr>
        <dsp:cNvPr id="0" name=""/>
        <dsp:cNvSpPr/>
      </dsp:nvSpPr>
      <dsp:spPr>
        <a:xfrm>
          <a:off x="3902538"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DLaM Display"/>
              <a:ea typeface="ADLaM Display"/>
              <a:cs typeface="ADLaM Display"/>
            </a:rPr>
            <a:t>RECOMMENDATION AND SOLUTION </a:t>
          </a:r>
        </a:p>
      </dsp:txBody>
      <dsp:txXfrm>
        <a:off x="3963004" y="1578850"/>
        <a:ext cx="1117723" cy="1903581"/>
      </dsp:txXfrm>
    </dsp:sp>
    <dsp:sp modelId="{F0F035EE-6615-4338-BBB2-08F862747530}">
      <dsp:nvSpPr>
        <dsp:cNvPr id="0" name=""/>
        <dsp:cNvSpPr/>
      </dsp:nvSpPr>
      <dsp:spPr>
        <a:xfrm>
          <a:off x="5203126"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COST ANALYSIS </a:t>
          </a:r>
        </a:p>
      </dsp:txBody>
      <dsp:txXfrm>
        <a:off x="5263592" y="1578850"/>
        <a:ext cx="1117723" cy="1903581"/>
      </dsp:txXfrm>
    </dsp:sp>
    <dsp:sp modelId="{889B2844-843D-4FEF-97EA-E568682FDFDA}">
      <dsp:nvSpPr>
        <dsp:cNvPr id="0" name=""/>
        <dsp:cNvSpPr/>
      </dsp:nvSpPr>
      <dsp:spPr>
        <a:xfrm>
          <a:off x="6503715"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RISK AND MITIGATION </a:t>
          </a:r>
        </a:p>
      </dsp:txBody>
      <dsp:txXfrm>
        <a:off x="6564181" y="1578850"/>
        <a:ext cx="1117723" cy="1903581"/>
      </dsp:txXfrm>
    </dsp:sp>
    <dsp:sp modelId="{0623104D-C56F-4CBB-8339-87B85B0D00C9}">
      <dsp:nvSpPr>
        <dsp:cNvPr id="0" name=""/>
        <dsp:cNvSpPr/>
      </dsp:nvSpPr>
      <dsp:spPr>
        <a:xfrm>
          <a:off x="7804303"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Data Governance</a:t>
          </a:r>
        </a:p>
        <a:p>
          <a:pPr marL="0" lvl="0" indent="0" algn="ctr" defTabSz="355600">
            <a:lnSpc>
              <a:spcPct val="90000"/>
            </a:lnSpc>
            <a:spcBef>
              <a:spcPct val="0"/>
            </a:spcBef>
            <a:spcAft>
              <a:spcPct val="35000"/>
            </a:spcAft>
            <a:buNone/>
          </a:pPr>
          <a:r>
            <a:rPr lang="en-US" sz="800" kern="1200">
              <a:latin typeface="ADLaM Display"/>
              <a:ea typeface="ADLaM Display"/>
              <a:cs typeface="ADLaM Display"/>
            </a:rPr>
            <a:t>&amp;</a:t>
          </a:r>
        </a:p>
        <a:p>
          <a:pPr marL="0" lvl="0" indent="0" algn="ctr" defTabSz="355600">
            <a:lnSpc>
              <a:spcPct val="90000"/>
            </a:lnSpc>
            <a:spcBef>
              <a:spcPct val="0"/>
            </a:spcBef>
            <a:spcAft>
              <a:spcPct val="35000"/>
            </a:spcAft>
            <a:buNone/>
          </a:pPr>
          <a:r>
            <a:rPr lang="en-US" sz="800" kern="1200">
              <a:latin typeface="ADLaM Display"/>
              <a:ea typeface="ADLaM Display"/>
              <a:cs typeface="ADLaM Display"/>
            </a:rPr>
            <a:t>Closed-loop Ecosystem  </a:t>
          </a:r>
        </a:p>
      </dsp:txBody>
      <dsp:txXfrm>
        <a:off x="7864769" y="1578850"/>
        <a:ext cx="1117723" cy="19035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015B5-7BC2-4317-85C0-4976B02DA4B2}">
      <dsp:nvSpPr>
        <dsp:cNvPr id="0" name=""/>
        <dsp:cNvSpPr/>
      </dsp:nvSpPr>
      <dsp:spPr>
        <a:xfrm>
          <a:off x="3616" y="357735"/>
          <a:ext cx="1386333" cy="38366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Arial"/>
            </a:rPr>
            <a:t>Data Bias</a:t>
          </a:r>
          <a:endParaRPr lang="en-US" sz="1100" kern="1200">
            <a:latin typeface="Arial"/>
          </a:endParaRPr>
        </a:p>
      </dsp:txBody>
      <dsp:txXfrm>
        <a:off x="3616" y="357735"/>
        <a:ext cx="1386333" cy="383662"/>
      </dsp:txXfrm>
    </dsp:sp>
    <dsp:sp modelId="{6BB29714-B53F-46A9-AEED-545EA39936B7}">
      <dsp:nvSpPr>
        <dsp:cNvPr id="0" name=""/>
        <dsp:cNvSpPr/>
      </dsp:nvSpPr>
      <dsp:spPr>
        <a:xfrm>
          <a:off x="3616" y="741398"/>
          <a:ext cx="1386333" cy="278360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latin typeface="Arial"/>
            </a:rPr>
            <a:t>Issue:</a:t>
          </a:r>
          <a:r>
            <a:rPr lang="en-US" sz="1100" kern="1200">
              <a:latin typeface="Arial"/>
            </a:rPr>
            <a:t> The dataset may contain biases.</a:t>
          </a:r>
        </a:p>
        <a:p>
          <a:pPr marL="57150" lvl="1" indent="-57150" algn="l" defTabSz="488950">
            <a:lnSpc>
              <a:spcPct val="90000"/>
            </a:lnSpc>
            <a:spcBef>
              <a:spcPct val="0"/>
            </a:spcBef>
            <a:spcAft>
              <a:spcPct val="15000"/>
            </a:spcAft>
            <a:buChar char="•"/>
          </a:pPr>
          <a:r>
            <a:rPr lang="en-US" sz="1100" b="1" kern="1200">
              <a:latin typeface="Arial"/>
            </a:rPr>
            <a:t>Solution:</a:t>
          </a:r>
          <a:r>
            <a:rPr lang="en-US" sz="1100" kern="1200">
              <a:latin typeface="Arial"/>
            </a:rPr>
            <a:t> Regularly audit the dataset to ensure it comprehensively reflects the business's customer demographic.</a:t>
          </a:r>
        </a:p>
      </dsp:txBody>
      <dsp:txXfrm>
        <a:off x="3616" y="741398"/>
        <a:ext cx="1386333" cy="2783601"/>
      </dsp:txXfrm>
    </dsp:sp>
    <dsp:sp modelId="{56D5A7BD-D512-4EDD-8E60-C418ED224CC6}">
      <dsp:nvSpPr>
        <dsp:cNvPr id="0" name=""/>
        <dsp:cNvSpPr/>
      </dsp:nvSpPr>
      <dsp:spPr>
        <a:xfrm>
          <a:off x="1584037" y="357735"/>
          <a:ext cx="1386333" cy="38366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latin typeface="Arial"/>
            </a:rPr>
            <a:t>Data Obsolescence</a:t>
          </a:r>
          <a:endParaRPr lang="en-US" sz="1100" kern="1200">
            <a:latin typeface="Arial"/>
          </a:endParaRPr>
        </a:p>
      </dsp:txBody>
      <dsp:txXfrm>
        <a:off x="1584037" y="357735"/>
        <a:ext cx="1386333" cy="383662"/>
      </dsp:txXfrm>
    </dsp:sp>
    <dsp:sp modelId="{852F1476-EB04-4E15-9CE6-FB5C932C3349}">
      <dsp:nvSpPr>
        <dsp:cNvPr id="0" name=""/>
        <dsp:cNvSpPr/>
      </dsp:nvSpPr>
      <dsp:spPr>
        <a:xfrm>
          <a:off x="1584037" y="741398"/>
          <a:ext cx="1386333" cy="278360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latin typeface="Arial"/>
            </a:rPr>
            <a:t>Issue:</a:t>
          </a:r>
          <a:r>
            <a:rPr lang="en-US" sz="1100" kern="1200">
              <a:latin typeface="Arial"/>
            </a:rPr>
            <a:t> The dataset may become outdated over time.</a:t>
          </a:r>
        </a:p>
        <a:p>
          <a:pPr marL="57150" lvl="1" indent="-57150" algn="l" defTabSz="488950">
            <a:lnSpc>
              <a:spcPct val="90000"/>
            </a:lnSpc>
            <a:spcBef>
              <a:spcPct val="0"/>
            </a:spcBef>
            <a:spcAft>
              <a:spcPct val="15000"/>
            </a:spcAft>
            <a:buChar char="•"/>
          </a:pPr>
          <a:r>
            <a:rPr lang="en-US" sz="1100" b="1" kern="1200">
              <a:latin typeface="Arial"/>
            </a:rPr>
            <a:t>Solution:</a:t>
          </a:r>
          <a:r>
            <a:rPr lang="en-US" sz="1100" kern="1200">
              <a:latin typeface="Arial"/>
            </a:rPr>
            <a:t> Refresh the dataset biannually or when there are major changes in the business strategy as part of the company's data management protocols.</a:t>
          </a:r>
        </a:p>
      </dsp:txBody>
      <dsp:txXfrm>
        <a:off x="1584037" y="741398"/>
        <a:ext cx="1386333" cy="2783601"/>
      </dsp:txXfrm>
    </dsp:sp>
    <dsp:sp modelId="{031408C7-995B-4059-90B7-9183BFE71F3E}">
      <dsp:nvSpPr>
        <dsp:cNvPr id="0" name=""/>
        <dsp:cNvSpPr/>
      </dsp:nvSpPr>
      <dsp:spPr>
        <a:xfrm>
          <a:off x="3164457" y="357735"/>
          <a:ext cx="1386333" cy="38366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latin typeface="Arial"/>
            </a:rPr>
            <a:t>Data Security</a:t>
          </a:r>
          <a:endParaRPr lang="en-US" sz="1100" kern="1200">
            <a:latin typeface="Arial"/>
          </a:endParaRPr>
        </a:p>
      </dsp:txBody>
      <dsp:txXfrm>
        <a:off x="3164457" y="357735"/>
        <a:ext cx="1386333" cy="383662"/>
      </dsp:txXfrm>
    </dsp:sp>
    <dsp:sp modelId="{84F7FCB5-A0A9-41DF-B921-2D116B818741}">
      <dsp:nvSpPr>
        <dsp:cNvPr id="0" name=""/>
        <dsp:cNvSpPr/>
      </dsp:nvSpPr>
      <dsp:spPr>
        <a:xfrm>
          <a:off x="3164457" y="741398"/>
          <a:ext cx="1386333" cy="278360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latin typeface="Arial"/>
            </a:rPr>
            <a:t>Issue:</a:t>
          </a:r>
          <a:r>
            <a:rPr lang="en-US" sz="1100" kern="1200">
              <a:latin typeface="Arial"/>
            </a:rPr>
            <a:t> There is a risk of unauthorized data access or theft.</a:t>
          </a:r>
        </a:p>
        <a:p>
          <a:pPr marL="57150" lvl="1" indent="-57150" algn="l" defTabSz="488950">
            <a:lnSpc>
              <a:spcPct val="90000"/>
            </a:lnSpc>
            <a:spcBef>
              <a:spcPct val="0"/>
            </a:spcBef>
            <a:spcAft>
              <a:spcPct val="15000"/>
            </a:spcAft>
            <a:buChar char="•"/>
          </a:pPr>
          <a:r>
            <a:rPr lang="en-US" sz="1100" b="1" kern="1200">
              <a:latin typeface="Arial"/>
            </a:rPr>
            <a:t>Solution:</a:t>
          </a:r>
          <a:r>
            <a:rPr lang="en-US" sz="1100" kern="1200">
              <a:latin typeface="Arial"/>
            </a:rPr>
            <a:t> Deploy advanced security measures such as data encryption, strict access controls, and network segmentation to protect data.</a:t>
          </a:r>
        </a:p>
      </dsp:txBody>
      <dsp:txXfrm>
        <a:off x="3164457" y="741398"/>
        <a:ext cx="1386333" cy="2783601"/>
      </dsp:txXfrm>
    </dsp:sp>
    <dsp:sp modelId="{B58D0210-99AC-4F73-BEDF-CD54F11A4E04}">
      <dsp:nvSpPr>
        <dsp:cNvPr id="0" name=""/>
        <dsp:cNvSpPr/>
      </dsp:nvSpPr>
      <dsp:spPr>
        <a:xfrm>
          <a:off x="4744878" y="357735"/>
          <a:ext cx="1386333" cy="38366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latin typeface="Arial"/>
            </a:rPr>
            <a:t>Data Privacy</a:t>
          </a:r>
          <a:endParaRPr lang="en-US" sz="1100" kern="1200">
            <a:latin typeface="Arial"/>
          </a:endParaRPr>
        </a:p>
      </dsp:txBody>
      <dsp:txXfrm>
        <a:off x="4744878" y="357735"/>
        <a:ext cx="1386333" cy="383662"/>
      </dsp:txXfrm>
    </dsp:sp>
    <dsp:sp modelId="{8042BE31-05A6-49F3-B32E-104F8425EBD5}">
      <dsp:nvSpPr>
        <dsp:cNvPr id="0" name=""/>
        <dsp:cNvSpPr/>
      </dsp:nvSpPr>
      <dsp:spPr>
        <a:xfrm>
          <a:off x="4744878" y="741398"/>
          <a:ext cx="1386333" cy="278360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latin typeface="Arial"/>
            </a:rPr>
            <a:t>Issue:</a:t>
          </a:r>
          <a:r>
            <a:rPr lang="en-US" sz="1100" kern="1200">
              <a:latin typeface="Arial"/>
            </a:rPr>
            <a:t> There is a risk of data misuse, which could result in financial and reputational harm.</a:t>
          </a:r>
        </a:p>
        <a:p>
          <a:pPr marL="57150" lvl="1" indent="-57150" algn="l" defTabSz="488950">
            <a:lnSpc>
              <a:spcPct val="90000"/>
            </a:lnSpc>
            <a:spcBef>
              <a:spcPct val="0"/>
            </a:spcBef>
            <a:spcAft>
              <a:spcPct val="15000"/>
            </a:spcAft>
            <a:buChar char="•"/>
          </a:pPr>
          <a:r>
            <a:rPr lang="en-US" sz="1100" b="1" kern="1200">
              <a:latin typeface="Arial"/>
            </a:rPr>
            <a:t>Solution:</a:t>
          </a:r>
          <a:r>
            <a:rPr lang="en-US" sz="1100" kern="1200">
              <a:latin typeface="Arial"/>
            </a:rPr>
            <a:t> Protect privacy by minimizing data collection, anonymizing sensitive information, using robust password protection, and conducting periodic privacy audits.</a:t>
          </a:r>
        </a:p>
      </dsp:txBody>
      <dsp:txXfrm>
        <a:off x="4744878" y="741398"/>
        <a:ext cx="1386333" cy="2783601"/>
      </dsp:txXfrm>
    </dsp:sp>
    <dsp:sp modelId="{1FADB8CC-102D-4BCC-AAF6-708989CA53FA}">
      <dsp:nvSpPr>
        <dsp:cNvPr id="0" name=""/>
        <dsp:cNvSpPr/>
      </dsp:nvSpPr>
      <dsp:spPr>
        <a:xfrm>
          <a:off x="6325298" y="357735"/>
          <a:ext cx="1386333" cy="38366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488950">
            <a:lnSpc>
              <a:spcPct val="90000"/>
            </a:lnSpc>
            <a:spcBef>
              <a:spcPct val="0"/>
            </a:spcBef>
            <a:spcAft>
              <a:spcPct val="35000"/>
            </a:spcAft>
            <a:buNone/>
          </a:pPr>
          <a:r>
            <a:rPr lang="en-US" sz="1100" b="1" kern="1200">
              <a:latin typeface="Arial"/>
            </a:rPr>
            <a:t>Data Ethics</a:t>
          </a:r>
          <a:endParaRPr lang="en-US" sz="1100" kern="1200">
            <a:latin typeface="Arial"/>
          </a:endParaRPr>
        </a:p>
      </dsp:txBody>
      <dsp:txXfrm>
        <a:off x="6325298" y="357735"/>
        <a:ext cx="1386333" cy="383662"/>
      </dsp:txXfrm>
    </dsp:sp>
    <dsp:sp modelId="{FA47FD28-3B50-424D-BC4D-3C021E258FCC}">
      <dsp:nvSpPr>
        <dsp:cNvPr id="0" name=""/>
        <dsp:cNvSpPr/>
      </dsp:nvSpPr>
      <dsp:spPr>
        <a:xfrm>
          <a:off x="6325298" y="741398"/>
          <a:ext cx="1386333" cy="278360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kern="1200">
              <a:latin typeface="Arial"/>
            </a:rPr>
            <a:t>Issue:</a:t>
          </a:r>
          <a:r>
            <a:rPr lang="en-US" sz="1100" kern="1200">
              <a:latin typeface="Arial"/>
            </a:rPr>
            <a:t> Ethical concerns regarding how data is collected and used.</a:t>
          </a:r>
        </a:p>
        <a:p>
          <a:pPr marL="57150" lvl="1" indent="-57150" algn="l" defTabSz="488950">
            <a:lnSpc>
              <a:spcPct val="90000"/>
            </a:lnSpc>
            <a:spcBef>
              <a:spcPct val="0"/>
            </a:spcBef>
            <a:spcAft>
              <a:spcPct val="15000"/>
            </a:spcAft>
            <a:buChar char="•"/>
          </a:pPr>
          <a:r>
            <a:rPr lang="en-US" sz="1100" b="1" kern="1200">
              <a:latin typeface="Arial"/>
            </a:rPr>
            <a:t>Solution:</a:t>
          </a:r>
          <a:r>
            <a:rPr lang="en-US" sz="1100" kern="1200">
              <a:latin typeface="Arial"/>
            </a:rPr>
            <a:t> Ensure ethical practices by being transparent about data collection methods, usage, and securing informed consent from individuals involved.</a:t>
          </a:r>
          <a:endParaRPr lang="en-US" sz="1100" kern="1200"/>
        </a:p>
      </dsp:txBody>
      <dsp:txXfrm>
        <a:off x="6325298" y="741398"/>
        <a:ext cx="1386333" cy="2783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A91A-A639-4491-9EAD-C04745E5A1E3}">
      <dsp:nvSpPr>
        <dsp:cNvPr id="0" name=""/>
        <dsp:cNvSpPr/>
      </dsp:nvSpPr>
      <dsp:spPr>
        <a:xfrm>
          <a:off x="678279" y="0"/>
          <a:ext cx="7687172" cy="506128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AE89D-716E-4B6D-9F4C-13C0710AFC8E}">
      <dsp:nvSpPr>
        <dsp:cNvPr id="0" name=""/>
        <dsp:cNvSpPr/>
      </dsp:nvSpPr>
      <dsp:spPr>
        <a:xfrm>
          <a:off x="772"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solidFill>
                <a:schemeClr val="bg1"/>
              </a:solidFill>
              <a:latin typeface="ADLaM Display"/>
              <a:ea typeface="ADLaM Display"/>
              <a:cs typeface="ADLaM Display"/>
            </a:rPr>
            <a:t>PROBLEM ANALYSIS  </a:t>
          </a:r>
        </a:p>
      </dsp:txBody>
      <dsp:txXfrm>
        <a:off x="61238" y="1578850"/>
        <a:ext cx="1117723" cy="1903581"/>
      </dsp:txXfrm>
    </dsp:sp>
    <dsp:sp modelId="{51E8F414-26E5-4272-94B9-F2FF5A708D0A}">
      <dsp:nvSpPr>
        <dsp:cNvPr id="0" name=""/>
        <dsp:cNvSpPr/>
      </dsp:nvSpPr>
      <dsp:spPr>
        <a:xfrm>
          <a:off x="1301361"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 NAÏVE APPROACH</a:t>
          </a:r>
        </a:p>
      </dsp:txBody>
      <dsp:txXfrm>
        <a:off x="1361827" y="1578850"/>
        <a:ext cx="1117723" cy="1903581"/>
      </dsp:txXfrm>
    </dsp:sp>
    <dsp:sp modelId="{3CEBBCA3-511B-4DBF-9C59-6AFEE0C60DEC}">
      <dsp:nvSpPr>
        <dsp:cNvPr id="0" name=""/>
        <dsp:cNvSpPr/>
      </dsp:nvSpPr>
      <dsp:spPr>
        <a:xfrm>
          <a:off x="2601949" y="1518384"/>
          <a:ext cx="1238655" cy="2024513"/>
        </a:xfrm>
        <a:prstGeom prst="round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ADLaM Display"/>
              <a:ea typeface="ADLaM Display"/>
              <a:cs typeface="ADLaM Display"/>
            </a:rPr>
            <a:t>DATA SCIENCE TASK </a:t>
          </a:r>
        </a:p>
      </dsp:txBody>
      <dsp:txXfrm>
        <a:off x="2662415" y="1578850"/>
        <a:ext cx="1117723" cy="1903581"/>
      </dsp:txXfrm>
    </dsp:sp>
    <dsp:sp modelId="{F9C2CFF9-5437-4D64-95B5-7D58B6874E71}">
      <dsp:nvSpPr>
        <dsp:cNvPr id="0" name=""/>
        <dsp:cNvSpPr/>
      </dsp:nvSpPr>
      <dsp:spPr>
        <a:xfrm>
          <a:off x="3902538"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DLaM Display"/>
              <a:ea typeface="ADLaM Display"/>
              <a:cs typeface="ADLaM Display"/>
            </a:rPr>
            <a:t>RECOMMENDATION AND SOLUTION </a:t>
          </a:r>
        </a:p>
      </dsp:txBody>
      <dsp:txXfrm>
        <a:off x="3963004" y="1578850"/>
        <a:ext cx="1117723" cy="1903581"/>
      </dsp:txXfrm>
    </dsp:sp>
    <dsp:sp modelId="{F0F035EE-6615-4338-BBB2-08F862747530}">
      <dsp:nvSpPr>
        <dsp:cNvPr id="0" name=""/>
        <dsp:cNvSpPr/>
      </dsp:nvSpPr>
      <dsp:spPr>
        <a:xfrm>
          <a:off x="5203126"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COST ANALYSIS </a:t>
          </a:r>
        </a:p>
      </dsp:txBody>
      <dsp:txXfrm>
        <a:off x="5263592" y="1578850"/>
        <a:ext cx="1117723" cy="1903581"/>
      </dsp:txXfrm>
    </dsp:sp>
    <dsp:sp modelId="{889B2844-843D-4FEF-97EA-E568682FDFDA}">
      <dsp:nvSpPr>
        <dsp:cNvPr id="0" name=""/>
        <dsp:cNvSpPr/>
      </dsp:nvSpPr>
      <dsp:spPr>
        <a:xfrm>
          <a:off x="6503715"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RISK AND MITIGATION </a:t>
          </a:r>
        </a:p>
      </dsp:txBody>
      <dsp:txXfrm>
        <a:off x="6564181" y="1578850"/>
        <a:ext cx="1117723" cy="1903581"/>
      </dsp:txXfrm>
    </dsp:sp>
    <dsp:sp modelId="{0623104D-C56F-4CBB-8339-87B85B0D00C9}">
      <dsp:nvSpPr>
        <dsp:cNvPr id="0" name=""/>
        <dsp:cNvSpPr/>
      </dsp:nvSpPr>
      <dsp:spPr>
        <a:xfrm>
          <a:off x="7804303"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Data Governance</a:t>
          </a:r>
        </a:p>
        <a:p>
          <a:pPr marL="0" lvl="0" indent="0" algn="ctr" defTabSz="355600">
            <a:lnSpc>
              <a:spcPct val="90000"/>
            </a:lnSpc>
            <a:spcBef>
              <a:spcPct val="0"/>
            </a:spcBef>
            <a:spcAft>
              <a:spcPct val="35000"/>
            </a:spcAft>
            <a:buNone/>
          </a:pPr>
          <a:r>
            <a:rPr lang="en-US" sz="800" kern="1200">
              <a:latin typeface="ADLaM Display"/>
              <a:ea typeface="ADLaM Display"/>
              <a:cs typeface="ADLaM Display"/>
            </a:rPr>
            <a:t>&amp;</a:t>
          </a:r>
        </a:p>
        <a:p>
          <a:pPr marL="0" lvl="0" indent="0" algn="ctr" defTabSz="355600">
            <a:lnSpc>
              <a:spcPct val="90000"/>
            </a:lnSpc>
            <a:spcBef>
              <a:spcPct val="0"/>
            </a:spcBef>
            <a:spcAft>
              <a:spcPct val="35000"/>
            </a:spcAft>
            <a:buNone/>
          </a:pPr>
          <a:r>
            <a:rPr lang="en-US" sz="800" kern="1200">
              <a:latin typeface="ADLaM Display"/>
              <a:ea typeface="ADLaM Display"/>
              <a:cs typeface="ADLaM Display"/>
            </a:rPr>
            <a:t>Closed-loop Ecosystem  </a:t>
          </a:r>
        </a:p>
      </dsp:txBody>
      <dsp:txXfrm>
        <a:off x="7864769" y="1578850"/>
        <a:ext cx="1117723" cy="1903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A91A-A639-4491-9EAD-C04745E5A1E3}">
      <dsp:nvSpPr>
        <dsp:cNvPr id="0" name=""/>
        <dsp:cNvSpPr/>
      </dsp:nvSpPr>
      <dsp:spPr>
        <a:xfrm>
          <a:off x="678279" y="0"/>
          <a:ext cx="7687172" cy="506128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AE89D-716E-4B6D-9F4C-13C0710AFC8E}">
      <dsp:nvSpPr>
        <dsp:cNvPr id="0" name=""/>
        <dsp:cNvSpPr/>
      </dsp:nvSpPr>
      <dsp:spPr>
        <a:xfrm>
          <a:off x="772"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solidFill>
                <a:schemeClr val="bg1"/>
              </a:solidFill>
              <a:latin typeface="ADLaM Display"/>
              <a:ea typeface="ADLaM Display"/>
              <a:cs typeface="ADLaM Display"/>
            </a:rPr>
            <a:t>PROBLEM ANALYSIS  </a:t>
          </a:r>
        </a:p>
      </dsp:txBody>
      <dsp:txXfrm>
        <a:off x="61238" y="1578850"/>
        <a:ext cx="1117723" cy="1903581"/>
      </dsp:txXfrm>
    </dsp:sp>
    <dsp:sp modelId="{51E8F414-26E5-4272-94B9-F2FF5A708D0A}">
      <dsp:nvSpPr>
        <dsp:cNvPr id="0" name=""/>
        <dsp:cNvSpPr/>
      </dsp:nvSpPr>
      <dsp:spPr>
        <a:xfrm>
          <a:off x="1301361"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 NAÏVE APPROACH</a:t>
          </a:r>
        </a:p>
      </dsp:txBody>
      <dsp:txXfrm>
        <a:off x="1361827" y="1578850"/>
        <a:ext cx="1117723" cy="1903581"/>
      </dsp:txXfrm>
    </dsp:sp>
    <dsp:sp modelId="{3CEBBCA3-511B-4DBF-9C59-6AFEE0C60DEC}">
      <dsp:nvSpPr>
        <dsp:cNvPr id="0" name=""/>
        <dsp:cNvSpPr/>
      </dsp:nvSpPr>
      <dsp:spPr>
        <a:xfrm>
          <a:off x="2601949"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DATA SCIENCE TASK </a:t>
          </a:r>
        </a:p>
      </dsp:txBody>
      <dsp:txXfrm>
        <a:off x="2662415" y="1578850"/>
        <a:ext cx="1117723" cy="1903581"/>
      </dsp:txXfrm>
    </dsp:sp>
    <dsp:sp modelId="{F9C2CFF9-5437-4D64-95B5-7D58B6874E71}">
      <dsp:nvSpPr>
        <dsp:cNvPr id="0" name=""/>
        <dsp:cNvSpPr/>
      </dsp:nvSpPr>
      <dsp:spPr>
        <a:xfrm>
          <a:off x="3902538"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DLaM Display"/>
              <a:ea typeface="ADLaM Display"/>
              <a:cs typeface="ADLaM Display"/>
            </a:rPr>
            <a:t>RECOMMENDATION AND SOLUTION </a:t>
          </a:r>
        </a:p>
      </dsp:txBody>
      <dsp:txXfrm>
        <a:off x="3963004" y="1578850"/>
        <a:ext cx="1117723" cy="1903581"/>
      </dsp:txXfrm>
    </dsp:sp>
    <dsp:sp modelId="{F0F035EE-6615-4338-BBB2-08F862747530}">
      <dsp:nvSpPr>
        <dsp:cNvPr id="0" name=""/>
        <dsp:cNvSpPr/>
      </dsp:nvSpPr>
      <dsp:spPr>
        <a:xfrm>
          <a:off x="5203126"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COST ANALYSIS </a:t>
          </a:r>
        </a:p>
      </dsp:txBody>
      <dsp:txXfrm>
        <a:off x="5263592" y="1578850"/>
        <a:ext cx="1117723" cy="1903581"/>
      </dsp:txXfrm>
    </dsp:sp>
    <dsp:sp modelId="{889B2844-843D-4FEF-97EA-E568682FDFDA}">
      <dsp:nvSpPr>
        <dsp:cNvPr id="0" name=""/>
        <dsp:cNvSpPr/>
      </dsp:nvSpPr>
      <dsp:spPr>
        <a:xfrm>
          <a:off x="6503715"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RISK AND MITIGATION </a:t>
          </a:r>
        </a:p>
      </dsp:txBody>
      <dsp:txXfrm>
        <a:off x="6564181" y="1578850"/>
        <a:ext cx="1117723" cy="1903581"/>
      </dsp:txXfrm>
    </dsp:sp>
    <dsp:sp modelId="{0623104D-C56F-4CBB-8339-87B85B0D00C9}">
      <dsp:nvSpPr>
        <dsp:cNvPr id="0" name=""/>
        <dsp:cNvSpPr/>
      </dsp:nvSpPr>
      <dsp:spPr>
        <a:xfrm>
          <a:off x="7804303"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Data Governance</a:t>
          </a:r>
        </a:p>
        <a:p>
          <a:pPr marL="0" lvl="0" indent="0" algn="ctr" defTabSz="355600">
            <a:lnSpc>
              <a:spcPct val="90000"/>
            </a:lnSpc>
            <a:spcBef>
              <a:spcPct val="0"/>
            </a:spcBef>
            <a:spcAft>
              <a:spcPct val="35000"/>
            </a:spcAft>
            <a:buNone/>
          </a:pPr>
          <a:r>
            <a:rPr lang="en-US" sz="800" kern="1200">
              <a:latin typeface="ADLaM Display"/>
              <a:ea typeface="ADLaM Display"/>
              <a:cs typeface="ADLaM Display"/>
            </a:rPr>
            <a:t>&amp;</a:t>
          </a:r>
        </a:p>
        <a:p>
          <a:pPr marL="0" lvl="0" indent="0" algn="ctr" defTabSz="355600">
            <a:lnSpc>
              <a:spcPct val="90000"/>
            </a:lnSpc>
            <a:spcBef>
              <a:spcPct val="0"/>
            </a:spcBef>
            <a:spcAft>
              <a:spcPct val="35000"/>
            </a:spcAft>
            <a:buNone/>
          </a:pPr>
          <a:r>
            <a:rPr lang="en-US" sz="800" kern="1200">
              <a:latin typeface="ADLaM Display"/>
              <a:ea typeface="ADLaM Display"/>
              <a:cs typeface="ADLaM Display"/>
            </a:rPr>
            <a:t>Closed-loop Ecosystem  </a:t>
          </a:r>
        </a:p>
      </dsp:txBody>
      <dsp:txXfrm>
        <a:off x="7864769" y="1578850"/>
        <a:ext cx="1117723" cy="19035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AB5E7-9073-4B0D-873E-1704252B0462}">
      <dsp:nvSpPr>
        <dsp:cNvPr id="0" name=""/>
        <dsp:cNvSpPr/>
      </dsp:nvSpPr>
      <dsp:spPr>
        <a:xfrm>
          <a:off x="450173" y="125247"/>
          <a:ext cx="2858400" cy="2858400"/>
        </a:xfrm>
        <a:prstGeom prst="circularArrow">
          <a:avLst>
            <a:gd name="adj1" fmla="val 4668"/>
            <a:gd name="adj2" fmla="val 272909"/>
            <a:gd name="adj3" fmla="val 13226043"/>
            <a:gd name="adj4" fmla="val 17767933"/>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894D99-703E-4F6E-BFA9-E516DA57E97D}">
      <dsp:nvSpPr>
        <dsp:cNvPr id="0" name=""/>
        <dsp:cNvSpPr/>
      </dsp:nvSpPr>
      <dsp:spPr>
        <a:xfrm>
          <a:off x="1026864" y="155765"/>
          <a:ext cx="1705018" cy="8525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1" kern="1200"/>
            <a:t>Feature Importances:</a:t>
          </a:r>
          <a:endParaRPr lang="en-US" sz="1600" kern="1200"/>
        </a:p>
      </dsp:txBody>
      <dsp:txXfrm>
        <a:off x="1068480" y="197381"/>
        <a:ext cx="1621786" cy="769277"/>
      </dsp:txXfrm>
    </dsp:sp>
    <dsp:sp modelId="{053082CC-C5BC-4AFF-AFDF-5E1A42E25C86}">
      <dsp:nvSpPr>
        <dsp:cNvPr id="0" name=""/>
        <dsp:cNvSpPr/>
      </dsp:nvSpPr>
      <dsp:spPr>
        <a:xfrm>
          <a:off x="2053220" y="1182121"/>
          <a:ext cx="1705018" cy="8525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1" kern="1200"/>
            <a:t>Inflight Wi-fi Service: 0.19</a:t>
          </a:r>
          <a:endParaRPr lang="en-US" sz="1600" kern="1200"/>
        </a:p>
      </dsp:txBody>
      <dsp:txXfrm>
        <a:off x="2094836" y="1223737"/>
        <a:ext cx="1621786" cy="769277"/>
      </dsp:txXfrm>
    </dsp:sp>
    <dsp:sp modelId="{9BADA3B0-F5CC-4D65-ADE9-920EF387763F}">
      <dsp:nvSpPr>
        <dsp:cNvPr id="0" name=""/>
        <dsp:cNvSpPr/>
      </dsp:nvSpPr>
      <dsp:spPr>
        <a:xfrm>
          <a:off x="1026864" y="2208477"/>
          <a:ext cx="1705018" cy="8525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1" kern="1200"/>
            <a:t>Type of Travel: </a:t>
          </a:r>
          <a:r>
            <a:rPr lang="en-US" sz="1600" b="1" i="1" kern="1200">
              <a:latin typeface="Arial"/>
            </a:rPr>
            <a:t>0.16</a:t>
          </a:r>
          <a:endParaRPr lang="en-US" sz="1600" kern="1200"/>
        </a:p>
      </dsp:txBody>
      <dsp:txXfrm>
        <a:off x="1068480" y="2250093"/>
        <a:ext cx="1621786" cy="769277"/>
      </dsp:txXfrm>
    </dsp:sp>
    <dsp:sp modelId="{76FA7D40-2441-4E63-916B-AB26E4C37EF0}">
      <dsp:nvSpPr>
        <dsp:cNvPr id="0" name=""/>
        <dsp:cNvSpPr/>
      </dsp:nvSpPr>
      <dsp:spPr>
        <a:xfrm>
          <a:off x="509" y="1182121"/>
          <a:ext cx="1705018" cy="8525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1" kern="1200"/>
            <a:t>Online Boarding: 0.39</a:t>
          </a:r>
          <a:endParaRPr lang="en-US" sz="1600" kern="1200"/>
        </a:p>
      </dsp:txBody>
      <dsp:txXfrm>
        <a:off x="42125" y="1223737"/>
        <a:ext cx="1621786" cy="7692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A91A-A639-4491-9EAD-C04745E5A1E3}">
      <dsp:nvSpPr>
        <dsp:cNvPr id="0" name=""/>
        <dsp:cNvSpPr/>
      </dsp:nvSpPr>
      <dsp:spPr>
        <a:xfrm>
          <a:off x="678279" y="0"/>
          <a:ext cx="7687172" cy="506128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AE89D-716E-4B6D-9F4C-13C0710AFC8E}">
      <dsp:nvSpPr>
        <dsp:cNvPr id="0" name=""/>
        <dsp:cNvSpPr/>
      </dsp:nvSpPr>
      <dsp:spPr>
        <a:xfrm>
          <a:off x="772"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solidFill>
                <a:schemeClr val="bg1"/>
              </a:solidFill>
              <a:latin typeface="ADLaM Display"/>
              <a:ea typeface="ADLaM Display"/>
              <a:cs typeface="ADLaM Display"/>
            </a:rPr>
            <a:t>PROBLEM ANALYSIS  </a:t>
          </a:r>
        </a:p>
      </dsp:txBody>
      <dsp:txXfrm>
        <a:off x="61238" y="1578850"/>
        <a:ext cx="1117723" cy="1903581"/>
      </dsp:txXfrm>
    </dsp:sp>
    <dsp:sp modelId="{51E8F414-26E5-4272-94B9-F2FF5A708D0A}">
      <dsp:nvSpPr>
        <dsp:cNvPr id="0" name=""/>
        <dsp:cNvSpPr/>
      </dsp:nvSpPr>
      <dsp:spPr>
        <a:xfrm>
          <a:off x="1301361"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 NAÏVE APPROACH</a:t>
          </a:r>
        </a:p>
      </dsp:txBody>
      <dsp:txXfrm>
        <a:off x="1361827" y="1578850"/>
        <a:ext cx="1117723" cy="1903581"/>
      </dsp:txXfrm>
    </dsp:sp>
    <dsp:sp modelId="{3CEBBCA3-511B-4DBF-9C59-6AFEE0C60DEC}">
      <dsp:nvSpPr>
        <dsp:cNvPr id="0" name=""/>
        <dsp:cNvSpPr/>
      </dsp:nvSpPr>
      <dsp:spPr>
        <a:xfrm>
          <a:off x="2601949"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DATA SCIENCE TASK </a:t>
          </a:r>
        </a:p>
      </dsp:txBody>
      <dsp:txXfrm>
        <a:off x="2662415" y="1578850"/>
        <a:ext cx="1117723" cy="1903581"/>
      </dsp:txXfrm>
    </dsp:sp>
    <dsp:sp modelId="{F9C2CFF9-5437-4D64-95B5-7D58B6874E71}">
      <dsp:nvSpPr>
        <dsp:cNvPr id="0" name=""/>
        <dsp:cNvSpPr/>
      </dsp:nvSpPr>
      <dsp:spPr>
        <a:xfrm>
          <a:off x="3902538"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solidFill>
                <a:schemeClr val="bg1"/>
              </a:solidFill>
              <a:latin typeface="ADLaM Display"/>
              <a:ea typeface="ADLaM Display"/>
              <a:cs typeface="ADLaM Display"/>
            </a:rPr>
            <a:t>RECOMMENDATION AND SOLUTION </a:t>
          </a:r>
        </a:p>
      </dsp:txBody>
      <dsp:txXfrm>
        <a:off x="3963004" y="1578850"/>
        <a:ext cx="1117723" cy="1903581"/>
      </dsp:txXfrm>
    </dsp:sp>
    <dsp:sp modelId="{F0F035EE-6615-4338-BBB2-08F862747530}">
      <dsp:nvSpPr>
        <dsp:cNvPr id="0" name=""/>
        <dsp:cNvSpPr/>
      </dsp:nvSpPr>
      <dsp:spPr>
        <a:xfrm>
          <a:off x="5203126"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COST ANALYSIS </a:t>
          </a:r>
        </a:p>
      </dsp:txBody>
      <dsp:txXfrm>
        <a:off x="5263592" y="1578850"/>
        <a:ext cx="1117723" cy="1903581"/>
      </dsp:txXfrm>
    </dsp:sp>
    <dsp:sp modelId="{889B2844-843D-4FEF-97EA-E568682FDFDA}">
      <dsp:nvSpPr>
        <dsp:cNvPr id="0" name=""/>
        <dsp:cNvSpPr/>
      </dsp:nvSpPr>
      <dsp:spPr>
        <a:xfrm>
          <a:off x="6503715"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RISK AND MITIGATION </a:t>
          </a:r>
        </a:p>
      </dsp:txBody>
      <dsp:txXfrm>
        <a:off x="6564181" y="1578850"/>
        <a:ext cx="1117723" cy="1903581"/>
      </dsp:txXfrm>
    </dsp:sp>
    <dsp:sp modelId="{0623104D-C56F-4CBB-8339-87B85B0D00C9}">
      <dsp:nvSpPr>
        <dsp:cNvPr id="0" name=""/>
        <dsp:cNvSpPr/>
      </dsp:nvSpPr>
      <dsp:spPr>
        <a:xfrm>
          <a:off x="7804303"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Data Governance</a:t>
          </a:r>
        </a:p>
        <a:p>
          <a:pPr marL="0" lvl="0" indent="0" algn="ctr" defTabSz="355600">
            <a:lnSpc>
              <a:spcPct val="90000"/>
            </a:lnSpc>
            <a:spcBef>
              <a:spcPct val="0"/>
            </a:spcBef>
            <a:spcAft>
              <a:spcPct val="35000"/>
            </a:spcAft>
            <a:buNone/>
          </a:pPr>
          <a:r>
            <a:rPr lang="en-US" sz="800" kern="1200">
              <a:latin typeface="ADLaM Display"/>
              <a:ea typeface="ADLaM Display"/>
              <a:cs typeface="ADLaM Display"/>
            </a:rPr>
            <a:t>&amp;</a:t>
          </a:r>
        </a:p>
        <a:p>
          <a:pPr marL="0" lvl="0" indent="0" algn="ctr" defTabSz="355600">
            <a:lnSpc>
              <a:spcPct val="90000"/>
            </a:lnSpc>
            <a:spcBef>
              <a:spcPct val="0"/>
            </a:spcBef>
            <a:spcAft>
              <a:spcPct val="35000"/>
            </a:spcAft>
            <a:buNone/>
          </a:pPr>
          <a:r>
            <a:rPr lang="en-US" sz="800" kern="1200">
              <a:latin typeface="ADLaM Display"/>
              <a:ea typeface="ADLaM Display"/>
              <a:cs typeface="ADLaM Display"/>
            </a:rPr>
            <a:t>Closed-loop Ecosystem  </a:t>
          </a:r>
        </a:p>
      </dsp:txBody>
      <dsp:txXfrm>
        <a:off x="7864769" y="1578850"/>
        <a:ext cx="1117723" cy="19035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67BE5-D2DE-416A-A42F-02B26EC10A29}">
      <dsp:nvSpPr>
        <dsp:cNvPr id="0" name=""/>
        <dsp:cNvSpPr/>
      </dsp:nvSpPr>
      <dsp:spPr>
        <a:xfrm>
          <a:off x="3697" y="1201977"/>
          <a:ext cx="2310106" cy="19053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a:latin typeface="ADLaM Display" panose="02010000000000000000" pitchFamily="2" charset="0"/>
              <a:ea typeface="ADLaM Display" panose="02010000000000000000" pitchFamily="2" charset="0"/>
              <a:cs typeface="ADLaM Display" panose="02010000000000000000" pitchFamily="2" charset="0"/>
            </a:rPr>
            <a:t>Booking </a:t>
          </a:r>
        </a:p>
        <a:p>
          <a:pPr marL="114300" lvl="1" indent="-114300" algn="l" defTabSz="622300" rtl="0">
            <a:lnSpc>
              <a:spcPct val="90000"/>
            </a:lnSpc>
            <a:spcBef>
              <a:spcPct val="0"/>
            </a:spcBef>
            <a:spcAft>
              <a:spcPct val="15000"/>
            </a:spcAft>
            <a:buChar char="•"/>
          </a:pPr>
          <a:r>
            <a:rPr lang="en-US" sz="1400" kern="1200">
              <a:latin typeface="ADLaM Display" panose="02010000000000000000" pitchFamily="2" charset="0"/>
              <a:ea typeface="ADLaM Display" panose="02010000000000000000" pitchFamily="2" charset="0"/>
              <a:cs typeface="ADLaM Display" panose="02010000000000000000" pitchFamily="2" charset="0"/>
            </a:rPr>
            <a:t>Boarding </a:t>
          </a:r>
        </a:p>
        <a:p>
          <a:pPr marL="114300" lvl="1" indent="-114300" algn="l" defTabSz="622300">
            <a:lnSpc>
              <a:spcPct val="90000"/>
            </a:lnSpc>
            <a:spcBef>
              <a:spcPct val="0"/>
            </a:spcBef>
            <a:spcAft>
              <a:spcPct val="15000"/>
            </a:spcAft>
            <a:buChar char="•"/>
          </a:pPr>
          <a:r>
            <a:rPr lang="en-US" sz="1400" kern="1200">
              <a:latin typeface="ADLaM Display" panose="02010000000000000000" pitchFamily="2" charset="0"/>
              <a:ea typeface="ADLaM Display" panose="02010000000000000000" pitchFamily="2" charset="0"/>
              <a:cs typeface="ADLaM Display" panose="02010000000000000000" pitchFamily="2" charset="0"/>
            </a:rPr>
            <a:t>Inflight</a:t>
          </a:r>
        </a:p>
        <a:p>
          <a:pPr marL="114300" lvl="1" indent="-114300" algn="l" defTabSz="622300" rtl="0">
            <a:lnSpc>
              <a:spcPct val="90000"/>
            </a:lnSpc>
            <a:spcBef>
              <a:spcPct val="0"/>
            </a:spcBef>
            <a:spcAft>
              <a:spcPct val="15000"/>
            </a:spcAft>
            <a:buChar char="•"/>
          </a:pPr>
          <a:r>
            <a:rPr lang="en-US" sz="1400" kern="1200">
              <a:latin typeface="ADLaM Display" panose="02010000000000000000" pitchFamily="2" charset="0"/>
              <a:ea typeface="ADLaM Display" panose="02010000000000000000" pitchFamily="2" charset="0"/>
              <a:cs typeface="ADLaM Display" panose="02010000000000000000" pitchFamily="2" charset="0"/>
            </a:rPr>
            <a:t>Post Travel </a:t>
          </a:r>
        </a:p>
      </dsp:txBody>
      <dsp:txXfrm>
        <a:off x="47545" y="1245825"/>
        <a:ext cx="2222410" cy="1409368"/>
      </dsp:txXfrm>
    </dsp:sp>
    <dsp:sp modelId="{02A612EE-1669-48D1-B3D8-F2151622010D}">
      <dsp:nvSpPr>
        <dsp:cNvPr id="0" name=""/>
        <dsp:cNvSpPr/>
      </dsp:nvSpPr>
      <dsp:spPr>
        <a:xfrm>
          <a:off x="1302046" y="1656238"/>
          <a:ext cx="2546931" cy="2546931"/>
        </a:xfrm>
        <a:prstGeom prst="leftCircularArrow">
          <a:avLst>
            <a:gd name="adj1" fmla="val 3152"/>
            <a:gd name="adj2" fmla="val 387831"/>
            <a:gd name="adj3" fmla="val 2163342"/>
            <a:gd name="adj4" fmla="val 9024489"/>
            <a:gd name="adj5" fmla="val 3677"/>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78C3A86D-BD74-4202-865E-F2CF4C2B8D45}">
      <dsp:nvSpPr>
        <dsp:cNvPr id="0" name=""/>
        <dsp:cNvSpPr/>
      </dsp:nvSpPr>
      <dsp:spPr>
        <a:xfrm>
          <a:off x="517054" y="2699042"/>
          <a:ext cx="2053427" cy="81658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Britannic Bold"/>
            </a:rPr>
            <a:t>CUSTOMER PAINPOINTS </a:t>
          </a:r>
        </a:p>
      </dsp:txBody>
      <dsp:txXfrm>
        <a:off x="540971" y="2722959"/>
        <a:ext cx="2005593" cy="768746"/>
      </dsp:txXfrm>
    </dsp:sp>
    <dsp:sp modelId="{D6EECB0A-76C2-4D84-9DBA-47B4F8857B9C}">
      <dsp:nvSpPr>
        <dsp:cNvPr id="0" name=""/>
        <dsp:cNvSpPr/>
      </dsp:nvSpPr>
      <dsp:spPr>
        <a:xfrm>
          <a:off x="2952726" y="1201977"/>
          <a:ext cx="2310106" cy="19053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a:latin typeface="ADLaM Display" panose="02010000000000000000" pitchFamily="2" charset="0"/>
              <a:ea typeface="ADLaM Display" panose="02010000000000000000" pitchFamily="2" charset="0"/>
              <a:cs typeface="ADLaM Display" panose="02010000000000000000" pitchFamily="2" charset="0"/>
            </a:rPr>
            <a:t>Better Technology</a:t>
          </a:r>
        </a:p>
        <a:p>
          <a:pPr marL="114300" lvl="1" indent="-114300" algn="l" defTabSz="622300">
            <a:lnSpc>
              <a:spcPct val="90000"/>
            </a:lnSpc>
            <a:spcBef>
              <a:spcPct val="0"/>
            </a:spcBef>
            <a:spcAft>
              <a:spcPct val="15000"/>
            </a:spcAft>
            <a:buChar char="•"/>
          </a:pPr>
          <a:r>
            <a:rPr lang="en-US" sz="1400" kern="1200">
              <a:latin typeface="ADLaM Display" panose="02010000000000000000" pitchFamily="2" charset="0"/>
              <a:ea typeface="ADLaM Display" panose="02010000000000000000" pitchFamily="2" charset="0"/>
              <a:cs typeface="ADLaM Display" panose="02010000000000000000" pitchFamily="2" charset="0"/>
            </a:rPr>
            <a:t>Expansion</a:t>
          </a:r>
        </a:p>
      </dsp:txBody>
      <dsp:txXfrm>
        <a:off x="2996574" y="1654115"/>
        <a:ext cx="2222410" cy="1409368"/>
      </dsp:txXfrm>
    </dsp:sp>
    <dsp:sp modelId="{EE75EB57-AFEA-4C8C-B4DF-F8CD2DF41300}">
      <dsp:nvSpPr>
        <dsp:cNvPr id="0" name=""/>
        <dsp:cNvSpPr/>
      </dsp:nvSpPr>
      <dsp:spPr>
        <a:xfrm>
          <a:off x="4231824" y="31431"/>
          <a:ext cx="2842111" cy="2842111"/>
        </a:xfrm>
        <a:prstGeom prst="circularArrow">
          <a:avLst>
            <a:gd name="adj1" fmla="val 2824"/>
            <a:gd name="adj2" fmla="val 344887"/>
            <a:gd name="adj3" fmla="val 19479602"/>
            <a:gd name="adj4" fmla="val 12575511"/>
            <a:gd name="adj5" fmla="val 3295"/>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FFAAF329-ED0F-4156-8CFA-DE58786A75F7}">
      <dsp:nvSpPr>
        <dsp:cNvPr id="0" name=""/>
        <dsp:cNvSpPr/>
      </dsp:nvSpPr>
      <dsp:spPr>
        <a:xfrm>
          <a:off x="3466083" y="793687"/>
          <a:ext cx="2053427" cy="81658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Britannic Bold"/>
            </a:rPr>
            <a:t>COMPANY_SWOT_OPPURTUNITIES </a:t>
          </a:r>
        </a:p>
      </dsp:txBody>
      <dsp:txXfrm>
        <a:off x="3490000" y="817604"/>
        <a:ext cx="2005593" cy="768746"/>
      </dsp:txXfrm>
    </dsp:sp>
    <dsp:sp modelId="{CBF49E07-3E93-48A2-93CF-32F07E1F3DF2}">
      <dsp:nvSpPr>
        <dsp:cNvPr id="0" name=""/>
        <dsp:cNvSpPr/>
      </dsp:nvSpPr>
      <dsp:spPr>
        <a:xfrm>
          <a:off x="5901754" y="1201977"/>
          <a:ext cx="2310106" cy="19053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533400" rtl="0">
            <a:lnSpc>
              <a:spcPct val="90000"/>
            </a:lnSpc>
            <a:spcBef>
              <a:spcPct val="0"/>
            </a:spcBef>
            <a:spcAft>
              <a:spcPct val="15000"/>
            </a:spcAft>
            <a:buChar char="•"/>
          </a:pPr>
          <a:r>
            <a:rPr lang="en-US" sz="1200" kern="1200">
              <a:latin typeface="ADLaM Display" panose="02010000000000000000" pitchFamily="2" charset="0"/>
              <a:ea typeface="ADLaM Display" panose="02010000000000000000" pitchFamily="2" charset="0"/>
              <a:cs typeface="ADLaM Display" panose="02010000000000000000" pitchFamily="2" charset="0"/>
            </a:rPr>
            <a:t>Provide data-driven solution and recommendation</a:t>
          </a:r>
        </a:p>
        <a:p>
          <a:pPr marL="114300" lvl="1" indent="-114300" algn="l" defTabSz="533400" rtl="0">
            <a:lnSpc>
              <a:spcPct val="90000"/>
            </a:lnSpc>
            <a:spcBef>
              <a:spcPct val="0"/>
            </a:spcBef>
            <a:spcAft>
              <a:spcPct val="15000"/>
            </a:spcAft>
            <a:buChar char="•"/>
          </a:pPr>
          <a:r>
            <a:rPr lang="en-US" sz="1200" kern="1200">
              <a:latin typeface="ADLaM Display" panose="02010000000000000000" pitchFamily="2" charset="0"/>
              <a:ea typeface="ADLaM Display" panose="02010000000000000000" pitchFamily="2" charset="0"/>
              <a:cs typeface="ADLaM Display" panose="02010000000000000000" pitchFamily="2" charset="0"/>
            </a:rPr>
            <a:t>Identify customer pain points</a:t>
          </a:r>
        </a:p>
        <a:p>
          <a:pPr marL="114300" lvl="1" indent="-114300" algn="l" defTabSz="533400" rtl="0">
            <a:lnSpc>
              <a:spcPct val="90000"/>
            </a:lnSpc>
            <a:spcBef>
              <a:spcPct val="0"/>
            </a:spcBef>
            <a:spcAft>
              <a:spcPct val="15000"/>
            </a:spcAft>
            <a:buChar char="•"/>
          </a:pPr>
          <a:r>
            <a:rPr lang="en-US" sz="1200" kern="1200">
              <a:latin typeface="ADLaM Display" panose="02010000000000000000" pitchFamily="2" charset="0"/>
              <a:ea typeface="ADLaM Display" panose="02010000000000000000" pitchFamily="2" charset="0"/>
              <a:cs typeface="ADLaM Display" panose="02010000000000000000" pitchFamily="2" charset="0"/>
            </a:rPr>
            <a:t>Profit gain opportunity</a:t>
          </a:r>
        </a:p>
      </dsp:txBody>
      <dsp:txXfrm>
        <a:off x="5945602" y="1245825"/>
        <a:ext cx="2222410" cy="1409368"/>
      </dsp:txXfrm>
    </dsp:sp>
    <dsp:sp modelId="{694AB78C-9CAE-4210-9CFE-F5743FFD465B}">
      <dsp:nvSpPr>
        <dsp:cNvPr id="0" name=""/>
        <dsp:cNvSpPr/>
      </dsp:nvSpPr>
      <dsp:spPr>
        <a:xfrm>
          <a:off x="6415111" y="2699042"/>
          <a:ext cx="2053427" cy="81658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Britannic Bold"/>
            </a:rPr>
            <a:t>DATA SCIENCE TASK </a:t>
          </a:r>
        </a:p>
      </dsp:txBody>
      <dsp:txXfrm>
        <a:off x="6439028" y="2722959"/>
        <a:ext cx="2005593" cy="7687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A91A-A639-4491-9EAD-C04745E5A1E3}">
      <dsp:nvSpPr>
        <dsp:cNvPr id="0" name=""/>
        <dsp:cNvSpPr/>
      </dsp:nvSpPr>
      <dsp:spPr>
        <a:xfrm>
          <a:off x="678279" y="0"/>
          <a:ext cx="7687172" cy="506128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AE89D-716E-4B6D-9F4C-13C0710AFC8E}">
      <dsp:nvSpPr>
        <dsp:cNvPr id="0" name=""/>
        <dsp:cNvSpPr/>
      </dsp:nvSpPr>
      <dsp:spPr>
        <a:xfrm>
          <a:off x="772"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solidFill>
                <a:schemeClr val="bg1"/>
              </a:solidFill>
              <a:latin typeface="ADLaM Display"/>
              <a:ea typeface="ADLaM Display"/>
              <a:cs typeface="ADLaM Display"/>
            </a:rPr>
            <a:t>PROBLEM ANALYSIS  </a:t>
          </a:r>
        </a:p>
      </dsp:txBody>
      <dsp:txXfrm>
        <a:off x="61238" y="1578850"/>
        <a:ext cx="1117723" cy="1903581"/>
      </dsp:txXfrm>
    </dsp:sp>
    <dsp:sp modelId="{51E8F414-26E5-4272-94B9-F2FF5A708D0A}">
      <dsp:nvSpPr>
        <dsp:cNvPr id="0" name=""/>
        <dsp:cNvSpPr/>
      </dsp:nvSpPr>
      <dsp:spPr>
        <a:xfrm>
          <a:off x="1301361"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 NAÏVE APPROACH</a:t>
          </a:r>
        </a:p>
      </dsp:txBody>
      <dsp:txXfrm>
        <a:off x="1361827" y="1578850"/>
        <a:ext cx="1117723" cy="1903581"/>
      </dsp:txXfrm>
    </dsp:sp>
    <dsp:sp modelId="{3CEBBCA3-511B-4DBF-9C59-6AFEE0C60DEC}">
      <dsp:nvSpPr>
        <dsp:cNvPr id="0" name=""/>
        <dsp:cNvSpPr/>
      </dsp:nvSpPr>
      <dsp:spPr>
        <a:xfrm>
          <a:off x="2601949"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DATA SCIENCE TASK </a:t>
          </a:r>
        </a:p>
      </dsp:txBody>
      <dsp:txXfrm>
        <a:off x="2662415" y="1578850"/>
        <a:ext cx="1117723" cy="1903581"/>
      </dsp:txXfrm>
    </dsp:sp>
    <dsp:sp modelId="{F9C2CFF9-5437-4D64-95B5-7D58B6874E71}">
      <dsp:nvSpPr>
        <dsp:cNvPr id="0" name=""/>
        <dsp:cNvSpPr/>
      </dsp:nvSpPr>
      <dsp:spPr>
        <a:xfrm>
          <a:off x="3902538"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solidFill>
                <a:schemeClr val="bg1"/>
              </a:solidFill>
              <a:latin typeface="ADLaM Display"/>
              <a:ea typeface="ADLaM Display"/>
              <a:cs typeface="ADLaM Display"/>
            </a:rPr>
            <a:t>RECOMMENDATION AND SOLUTION </a:t>
          </a:r>
        </a:p>
      </dsp:txBody>
      <dsp:txXfrm>
        <a:off x="3963004" y="1578850"/>
        <a:ext cx="1117723" cy="1903581"/>
      </dsp:txXfrm>
    </dsp:sp>
    <dsp:sp modelId="{F0F035EE-6615-4338-BBB2-08F862747530}">
      <dsp:nvSpPr>
        <dsp:cNvPr id="0" name=""/>
        <dsp:cNvSpPr/>
      </dsp:nvSpPr>
      <dsp:spPr>
        <a:xfrm>
          <a:off x="5203126"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COST ANALYSIS </a:t>
          </a:r>
        </a:p>
      </dsp:txBody>
      <dsp:txXfrm>
        <a:off x="5263592" y="1578850"/>
        <a:ext cx="1117723" cy="1903581"/>
      </dsp:txXfrm>
    </dsp:sp>
    <dsp:sp modelId="{889B2844-843D-4FEF-97EA-E568682FDFDA}">
      <dsp:nvSpPr>
        <dsp:cNvPr id="0" name=""/>
        <dsp:cNvSpPr/>
      </dsp:nvSpPr>
      <dsp:spPr>
        <a:xfrm>
          <a:off x="6503715"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RISK AND MITIGATION </a:t>
          </a:r>
        </a:p>
      </dsp:txBody>
      <dsp:txXfrm>
        <a:off x="6564181" y="1578850"/>
        <a:ext cx="1117723" cy="1903581"/>
      </dsp:txXfrm>
    </dsp:sp>
    <dsp:sp modelId="{0623104D-C56F-4CBB-8339-87B85B0D00C9}">
      <dsp:nvSpPr>
        <dsp:cNvPr id="0" name=""/>
        <dsp:cNvSpPr/>
      </dsp:nvSpPr>
      <dsp:spPr>
        <a:xfrm>
          <a:off x="7804303"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Data Governance</a:t>
          </a:r>
        </a:p>
      </dsp:txBody>
      <dsp:txXfrm>
        <a:off x="7864769" y="1578850"/>
        <a:ext cx="1117723" cy="19035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A91A-A639-4491-9EAD-C04745E5A1E3}">
      <dsp:nvSpPr>
        <dsp:cNvPr id="0" name=""/>
        <dsp:cNvSpPr/>
      </dsp:nvSpPr>
      <dsp:spPr>
        <a:xfrm>
          <a:off x="678279" y="0"/>
          <a:ext cx="7687172" cy="506128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AE89D-716E-4B6D-9F4C-13C0710AFC8E}">
      <dsp:nvSpPr>
        <dsp:cNvPr id="0" name=""/>
        <dsp:cNvSpPr/>
      </dsp:nvSpPr>
      <dsp:spPr>
        <a:xfrm>
          <a:off x="772"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solidFill>
                <a:schemeClr val="bg1"/>
              </a:solidFill>
              <a:latin typeface="ADLaM Display"/>
              <a:ea typeface="ADLaM Display"/>
              <a:cs typeface="ADLaM Display"/>
            </a:rPr>
            <a:t>PROBLEM ANALYSIS  </a:t>
          </a:r>
        </a:p>
      </dsp:txBody>
      <dsp:txXfrm>
        <a:off x="61238" y="1578850"/>
        <a:ext cx="1117723" cy="1903581"/>
      </dsp:txXfrm>
    </dsp:sp>
    <dsp:sp modelId="{51E8F414-26E5-4272-94B9-F2FF5A708D0A}">
      <dsp:nvSpPr>
        <dsp:cNvPr id="0" name=""/>
        <dsp:cNvSpPr/>
      </dsp:nvSpPr>
      <dsp:spPr>
        <a:xfrm>
          <a:off x="1301361"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 NAÏVE APPROACH</a:t>
          </a:r>
        </a:p>
      </dsp:txBody>
      <dsp:txXfrm>
        <a:off x="1361827" y="1578850"/>
        <a:ext cx="1117723" cy="1903581"/>
      </dsp:txXfrm>
    </dsp:sp>
    <dsp:sp modelId="{3CEBBCA3-511B-4DBF-9C59-6AFEE0C60DEC}">
      <dsp:nvSpPr>
        <dsp:cNvPr id="0" name=""/>
        <dsp:cNvSpPr/>
      </dsp:nvSpPr>
      <dsp:spPr>
        <a:xfrm>
          <a:off x="2601949"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DATA SCIENCE TASK </a:t>
          </a:r>
        </a:p>
      </dsp:txBody>
      <dsp:txXfrm>
        <a:off x="2662415" y="1578850"/>
        <a:ext cx="1117723" cy="1903581"/>
      </dsp:txXfrm>
    </dsp:sp>
    <dsp:sp modelId="{F9C2CFF9-5437-4D64-95B5-7D58B6874E71}">
      <dsp:nvSpPr>
        <dsp:cNvPr id="0" name=""/>
        <dsp:cNvSpPr/>
      </dsp:nvSpPr>
      <dsp:spPr>
        <a:xfrm>
          <a:off x="3902538"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solidFill>
                <a:schemeClr val="bg1"/>
              </a:solidFill>
              <a:latin typeface="ADLaM Display"/>
              <a:ea typeface="ADLaM Display"/>
              <a:cs typeface="ADLaM Display"/>
            </a:rPr>
            <a:t>RECOMMENDATION AND SOLUTION </a:t>
          </a:r>
        </a:p>
      </dsp:txBody>
      <dsp:txXfrm>
        <a:off x="3963004" y="1578850"/>
        <a:ext cx="1117723" cy="1903581"/>
      </dsp:txXfrm>
    </dsp:sp>
    <dsp:sp modelId="{F0F035EE-6615-4338-BBB2-08F862747530}">
      <dsp:nvSpPr>
        <dsp:cNvPr id="0" name=""/>
        <dsp:cNvSpPr/>
      </dsp:nvSpPr>
      <dsp:spPr>
        <a:xfrm>
          <a:off x="5203126"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COST ANALYSIS </a:t>
          </a:r>
        </a:p>
      </dsp:txBody>
      <dsp:txXfrm>
        <a:off x="5263592" y="1578850"/>
        <a:ext cx="1117723" cy="1903581"/>
      </dsp:txXfrm>
    </dsp:sp>
    <dsp:sp modelId="{889B2844-843D-4FEF-97EA-E568682FDFDA}">
      <dsp:nvSpPr>
        <dsp:cNvPr id="0" name=""/>
        <dsp:cNvSpPr/>
      </dsp:nvSpPr>
      <dsp:spPr>
        <a:xfrm>
          <a:off x="6503715" y="1518384"/>
          <a:ext cx="1238655" cy="2024513"/>
        </a:xfrm>
        <a:prstGeom prst="roundRect">
          <a:avLst/>
        </a:prstGeom>
        <a:solidFill>
          <a:srgbClr val="304F9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bg1"/>
              </a:solidFill>
              <a:latin typeface="ADLaM Display"/>
              <a:ea typeface="ADLaM Display"/>
              <a:cs typeface="ADLaM Display"/>
            </a:rPr>
            <a:t>RISK AND MITIGATION </a:t>
          </a:r>
        </a:p>
      </dsp:txBody>
      <dsp:txXfrm>
        <a:off x="6564181" y="1578850"/>
        <a:ext cx="1117723" cy="1903581"/>
      </dsp:txXfrm>
    </dsp:sp>
    <dsp:sp modelId="{0623104D-C56F-4CBB-8339-87B85B0D00C9}">
      <dsp:nvSpPr>
        <dsp:cNvPr id="0" name=""/>
        <dsp:cNvSpPr/>
      </dsp:nvSpPr>
      <dsp:spPr>
        <a:xfrm>
          <a:off x="7804303" y="1518384"/>
          <a:ext cx="1238655" cy="2024513"/>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latin typeface="ADLaM Display"/>
              <a:ea typeface="ADLaM Display"/>
              <a:cs typeface="ADLaM Display"/>
            </a:rPr>
            <a:t>Data Governance</a:t>
          </a:r>
        </a:p>
      </dsp:txBody>
      <dsp:txXfrm>
        <a:off x="7864769" y="1578850"/>
        <a:ext cx="1117723" cy="19035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A91A-A639-4491-9EAD-C04745E5A1E3}">
      <dsp:nvSpPr>
        <dsp:cNvPr id="0" name=""/>
        <dsp:cNvSpPr/>
      </dsp:nvSpPr>
      <dsp:spPr>
        <a:xfrm>
          <a:off x="683543" y="0"/>
          <a:ext cx="7746829" cy="41639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FB6109-1D2A-493D-8488-3F8A8C4E9228}">
      <dsp:nvSpPr>
        <dsp:cNvPr id="0" name=""/>
        <dsp:cNvSpPr/>
      </dsp:nvSpPr>
      <dsp:spPr>
        <a:xfrm>
          <a:off x="5903" y="1249178"/>
          <a:ext cx="1243275" cy="16655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a:latin typeface="Britannic Bold"/>
            </a:rPr>
            <a:t>PROBLEM ANALYSIS  </a:t>
          </a:r>
        </a:p>
      </dsp:txBody>
      <dsp:txXfrm>
        <a:off x="66595" y="1309870"/>
        <a:ext cx="1121891" cy="1544187"/>
      </dsp:txXfrm>
    </dsp:sp>
    <dsp:sp modelId="{996CAE90-899E-47F8-B4FF-05F5263424D4}">
      <dsp:nvSpPr>
        <dsp:cNvPr id="0" name=""/>
        <dsp:cNvSpPr/>
      </dsp:nvSpPr>
      <dsp:spPr>
        <a:xfrm>
          <a:off x="1315709" y="1249178"/>
          <a:ext cx="1243275" cy="16655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a:latin typeface="Britannic Bold"/>
            </a:rPr>
            <a:t> NAÏVE APPROACH</a:t>
          </a:r>
          <a:endParaRPr lang="en-US" sz="900" kern="1200"/>
        </a:p>
      </dsp:txBody>
      <dsp:txXfrm>
        <a:off x="1376401" y="1309870"/>
        <a:ext cx="1121891" cy="1544187"/>
      </dsp:txXfrm>
    </dsp:sp>
    <dsp:sp modelId="{0051C63F-BF4D-41F6-A8D7-AD17637DCD94}">
      <dsp:nvSpPr>
        <dsp:cNvPr id="0" name=""/>
        <dsp:cNvSpPr/>
      </dsp:nvSpPr>
      <dsp:spPr>
        <a:xfrm>
          <a:off x="2625514" y="1249178"/>
          <a:ext cx="1243275" cy="16655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a:latin typeface="Britannic Bold"/>
            </a:rPr>
            <a:t>DATA SCIENCE  TASK </a:t>
          </a:r>
          <a:endParaRPr lang="en-US" sz="900" kern="1200"/>
        </a:p>
      </dsp:txBody>
      <dsp:txXfrm>
        <a:off x="2686206" y="1309870"/>
        <a:ext cx="1121891" cy="1544187"/>
      </dsp:txXfrm>
    </dsp:sp>
    <dsp:sp modelId="{4E50913F-A883-4444-A0D3-9804ADFC62DF}">
      <dsp:nvSpPr>
        <dsp:cNvPr id="0" name=""/>
        <dsp:cNvSpPr/>
      </dsp:nvSpPr>
      <dsp:spPr>
        <a:xfrm>
          <a:off x="3935320" y="1249178"/>
          <a:ext cx="1243275" cy="16655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a:latin typeface="Britannic Bold"/>
            </a:rPr>
            <a:t>RECOMMENDATION </a:t>
          </a:r>
          <a:endParaRPr lang="en-US" sz="900" kern="1200"/>
        </a:p>
      </dsp:txBody>
      <dsp:txXfrm>
        <a:off x="3996012" y="1309870"/>
        <a:ext cx="1121891" cy="1544187"/>
      </dsp:txXfrm>
    </dsp:sp>
    <dsp:sp modelId="{9BF7D28D-08AA-4968-9365-4F9CE8A7D621}">
      <dsp:nvSpPr>
        <dsp:cNvPr id="0" name=""/>
        <dsp:cNvSpPr/>
      </dsp:nvSpPr>
      <dsp:spPr>
        <a:xfrm>
          <a:off x="5245126" y="1249178"/>
          <a:ext cx="1243275" cy="16655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a:latin typeface="Britannic Bold"/>
            </a:rPr>
            <a:t>SOLUTION</a:t>
          </a:r>
          <a:endParaRPr lang="en-US" sz="900" kern="1200">
            <a:latin typeface="Arial"/>
            <a:cs typeface="Arial"/>
          </a:endParaRPr>
        </a:p>
      </dsp:txBody>
      <dsp:txXfrm>
        <a:off x="5305818" y="1309870"/>
        <a:ext cx="1121891" cy="1544187"/>
      </dsp:txXfrm>
    </dsp:sp>
    <dsp:sp modelId="{476BF1E9-A89E-4627-8F18-982391BD67B8}">
      <dsp:nvSpPr>
        <dsp:cNvPr id="0" name=""/>
        <dsp:cNvSpPr/>
      </dsp:nvSpPr>
      <dsp:spPr>
        <a:xfrm>
          <a:off x="6554931" y="1249178"/>
          <a:ext cx="1243275" cy="16655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a:latin typeface="Britannic Bold"/>
            </a:rPr>
            <a:t>COST ANALYSIS </a:t>
          </a:r>
          <a:endParaRPr lang="en-US" sz="900" kern="1200"/>
        </a:p>
      </dsp:txBody>
      <dsp:txXfrm>
        <a:off x="6615623" y="1309870"/>
        <a:ext cx="1121891" cy="1544187"/>
      </dsp:txXfrm>
    </dsp:sp>
    <dsp:sp modelId="{F94AB00A-24E0-4548-B541-F08F79EE5E65}">
      <dsp:nvSpPr>
        <dsp:cNvPr id="0" name=""/>
        <dsp:cNvSpPr/>
      </dsp:nvSpPr>
      <dsp:spPr>
        <a:xfrm>
          <a:off x="7864737" y="1249178"/>
          <a:ext cx="1243275" cy="16655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a:latin typeface="Britannic Bold"/>
            </a:rPr>
            <a:t>DATA GOVERNANCE</a:t>
          </a:r>
          <a:endParaRPr lang="en-US" sz="900" kern="1200"/>
        </a:p>
      </dsp:txBody>
      <dsp:txXfrm>
        <a:off x="7925429" y="1309870"/>
        <a:ext cx="1121891" cy="154418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69e31394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f69e31394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5cd980bb_3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5cd980bb_3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14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b6f45d4e6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5cd980bb_3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5cd980bb_3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340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5cd980bb_3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5cd980bb_3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409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fontAlgn="base">
              <a:buFont typeface="Arial" panose="020B0604020202020204" pitchFamily="34" charset="0"/>
              <a:buChar char="•"/>
            </a:pPr>
            <a:r>
              <a:rPr lang="en-US" sz="1100" b="1" i="0">
                <a:effectLst/>
                <a:latin typeface="Britannic Bold"/>
                <a:cs typeface="Arial"/>
              </a:rPr>
              <a:t>Kaggle Dataset :</a:t>
            </a:r>
            <a:r>
              <a:rPr lang="en-US" sz="1100" b="1">
                <a:latin typeface="Britannic Bold"/>
                <a:cs typeface="Arial"/>
              </a:rPr>
              <a:t> </a:t>
            </a:r>
          </a:p>
          <a:p>
            <a:pPr algn="just"/>
            <a:r>
              <a:rPr lang="en-US" sz="1100" b="1">
                <a:latin typeface="Britannic Bold"/>
                <a:cs typeface="Arial"/>
              </a:rPr>
              <a:t>      </a:t>
            </a:r>
            <a:r>
              <a:rPr lang="en-US" sz="1100" b="1" i="0">
                <a:effectLst/>
                <a:latin typeface="Britannic Bold"/>
                <a:cs typeface="Arial"/>
              </a:rPr>
              <a:t>US Airline Passenger Satisfaction Survey Data </a:t>
            </a:r>
            <a:endParaRPr lang="en-US">
              <a:cs typeface="Arial"/>
            </a:endParaRPr>
          </a:p>
          <a:p>
            <a:pPr marL="628650" lvl="1" indent="-171450" algn="just" fontAlgn="base">
              <a:buChar char="•"/>
            </a:pPr>
            <a:r>
              <a:rPr lang="en-US" sz="1100" b="1" i="0">
                <a:effectLst/>
                <a:latin typeface="Britannic Bold"/>
                <a:cs typeface="Arial"/>
              </a:rPr>
              <a:t>We have considered a dataset from Airline Passenger Satisfaction in Kaggle which is a modified data set from US Airline Passenger Satisfaction Survey Data (*Dataset links provided in reference) </a:t>
            </a:r>
          </a:p>
          <a:p>
            <a:pPr algn="just" rtl="0" fontAlgn="base">
              <a:buFont typeface="Arial" panose="020B0604020202020204" pitchFamily="34" charset="0"/>
              <a:buChar char="•"/>
            </a:pPr>
            <a:endParaRPr lang="en-US" sz="1100" b="1" i="0">
              <a:solidFill>
                <a:srgbClr val="213363"/>
              </a:solidFill>
              <a:effectLst/>
              <a:latin typeface="Britannic Bold"/>
              <a:cs typeface="Arial"/>
            </a:endParaRPr>
          </a:p>
          <a:p>
            <a:pPr algn="just" rtl="0" fontAlgn="base">
              <a:buFont typeface="Arial" panose="020B0604020202020204" pitchFamily="34" charset="0"/>
              <a:buChar char="•"/>
            </a:pPr>
            <a:endParaRPr lang="en-US" sz="1100" b="1" i="0">
              <a:solidFill>
                <a:srgbClr val="213363"/>
              </a:solidFill>
              <a:effectLst/>
              <a:latin typeface="Britannic Bold"/>
              <a:cs typeface="Arial"/>
            </a:endParaRPr>
          </a:p>
          <a:p>
            <a:pPr algn="just" rtl="0" fontAlgn="base">
              <a:buFont typeface="Arial" panose="020B0604020202020204" pitchFamily="34" charset="0"/>
              <a:buChar char="•"/>
            </a:pPr>
            <a:r>
              <a:rPr lang="en-US" sz="1100" b="1" i="0">
                <a:solidFill>
                  <a:srgbClr val="213363"/>
                </a:solidFill>
                <a:effectLst/>
                <a:latin typeface="Britannic Bold"/>
                <a:cs typeface="Arial"/>
              </a:rPr>
              <a:t>Raw Data contains:  </a:t>
            </a:r>
          </a:p>
          <a:p>
            <a:pPr algn="just">
              <a:buFont typeface="Arial" panose="020B0604020202020204" pitchFamily="34" charset="0"/>
              <a:buChar char="•"/>
            </a:pPr>
            <a:endParaRPr lang="en-US" sz="1100" b="1">
              <a:latin typeface="Britannic Bold"/>
              <a:cs typeface="Arial"/>
            </a:endParaRPr>
          </a:p>
          <a:p>
            <a:pPr algn="just" rtl="0" fontAlgn="base">
              <a:buFont typeface="+mj-lt"/>
              <a:buAutoNum type="arabicPeriod"/>
            </a:pPr>
            <a:r>
              <a:rPr lang="en-US" sz="1100" b="1" i="0">
                <a:effectLst/>
                <a:latin typeface="Britannic Bold"/>
                <a:cs typeface="Arial"/>
              </a:rPr>
              <a:t>Rows: 103904 2) Columns: 25  </a:t>
            </a:r>
          </a:p>
          <a:p>
            <a:pPr marL="628650" lvl="1" indent="-171450" algn="just" fontAlgn="base">
              <a:buFont typeface="Arial" panose="020B0604020202020204" pitchFamily="34" charset="0"/>
              <a:buChar char="•"/>
            </a:pPr>
            <a:r>
              <a:rPr lang="en-US" sz="1100" b="1" i="0">
                <a:effectLst/>
                <a:latin typeface="Britannic Bold"/>
                <a:cs typeface="Arial"/>
              </a:rPr>
              <a:t>Each row corresponds to one passenger, and each column to a specific feature. </a:t>
            </a:r>
          </a:p>
          <a:p>
            <a:pPr lvl="1" fontAlgn="base">
              <a:buFont typeface="Arial" panose="020B0604020202020204" pitchFamily="34" charset="0"/>
              <a:buChar char="•"/>
            </a:pPr>
            <a:r>
              <a:rPr lang="en-US" sz="1100" b="1">
                <a:latin typeface="Britannic Bold"/>
                <a:cs typeface="Arial"/>
              </a:rPr>
              <a:t>  </a:t>
            </a:r>
            <a:r>
              <a:rPr lang="en-US" sz="1100" b="1" i="0">
                <a:effectLst/>
                <a:latin typeface="Britannic Bold"/>
                <a:cs typeface="Arial"/>
              </a:rPr>
              <a:t> Categorical columns: ['Gender', 'Customer Type', 'Type of Travel’ , '</a:t>
            </a:r>
            <a:r>
              <a:rPr lang="en-US" sz="1100" b="1" i="0" err="1">
                <a:effectLst/>
                <a:latin typeface="Britannic Bold"/>
                <a:cs typeface="Arial"/>
              </a:rPr>
              <a:t>Class','satisfaction</a:t>
            </a:r>
            <a:r>
              <a:rPr lang="en-US" sz="1100" b="1" i="0">
                <a:effectLst/>
                <a:latin typeface="Britannic Bold"/>
                <a:cs typeface="Arial"/>
              </a:rPr>
              <a:t>’]</a:t>
            </a:r>
          </a:p>
          <a:p>
            <a:endParaRPr lang="en-SG"/>
          </a:p>
        </p:txBody>
      </p:sp>
    </p:spTree>
    <p:extLst>
      <p:ext uri="{BB962C8B-B14F-4D97-AF65-F5344CB8AC3E}">
        <p14:creationId xmlns:p14="http://schemas.microsoft.com/office/powerpoint/2010/main" val="276053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a:solidFill>
                  <a:schemeClr val="accent6">
                    <a:lumMod val="75000"/>
                  </a:schemeClr>
                </a:solidFill>
                <a:latin typeface="ADLaM Display"/>
                <a:ea typeface="ADLaM Display"/>
                <a:cs typeface="ADLaM Display"/>
              </a:rPr>
              <a:t>Overall Strategy : Based On EDA we decided to Combine Decision Trees and Clustering for Precision:</a:t>
            </a:r>
            <a:endParaRPr lang="en-US">
              <a:solidFill>
                <a:schemeClr val="accent6">
                  <a:lumMod val="75000"/>
                </a:schemeClr>
              </a:solidFill>
              <a:latin typeface="ADLaM Display"/>
              <a:ea typeface="ADLaM Display"/>
              <a:cs typeface="ADLaM Display"/>
            </a:endParaRPr>
          </a:p>
          <a:p>
            <a:pPr algn="l"/>
            <a:r>
              <a:rPr lang="en-US" sz="1000">
                <a:solidFill>
                  <a:srgbClr val="FFFFFF"/>
                </a:solidFill>
                <a:latin typeface="ADLaM Display"/>
              </a:rPr>
              <a:t>​</a:t>
            </a:r>
            <a:r>
              <a:rPr lang="en-US" i="1">
                <a:solidFill>
                  <a:srgbClr val="FFFFFF"/>
                </a:solidFill>
                <a:latin typeface="ADLaM Display"/>
                <a:ea typeface="ADLaM Display"/>
                <a:cs typeface="ADLaM Display"/>
              </a:rPr>
              <a:t> Use decision trees to identify key features influencing satisfaction and profit within each customer distribution  And to use clustering to identify the highest dissatisfied cluster and target the influencing factors and customers groups for satisfaction and  profitability.</a:t>
            </a:r>
          </a:p>
          <a:p>
            <a:pPr algn="l"/>
            <a:endParaRPr lang="en-SG"/>
          </a:p>
        </p:txBody>
      </p:sp>
    </p:spTree>
    <p:extLst>
      <p:ext uri="{BB962C8B-B14F-4D97-AF65-F5344CB8AC3E}">
        <p14:creationId xmlns:p14="http://schemas.microsoft.com/office/powerpoint/2010/main" val="290105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525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e392de34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e392de34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181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8E76E2-DE88-4E28-867A-73ED6B82BC93}" type="slidenum">
              <a:rPr lang="en-SG" smtClean="0"/>
              <a:t>21</a:t>
            </a:fld>
            <a:endParaRPr lang="en-SG"/>
          </a:p>
        </p:txBody>
      </p:sp>
    </p:spTree>
    <p:extLst>
      <p:ext uri="{BB962C8B-B14F-4D97-AF65-F5344CB8AC3E}">
        <p14:creationId xmlns:p14="http://schemas.microsoft.com/office/powerpoint/2010/main" val="396204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e95872d657_1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e95872d657_1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96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da39008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da39008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160593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525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e392de34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e392de34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846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b6f45d4e6e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b6f45d4e6e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fontAlgn="base"/>
            <a:r>
              <a:rPr lang="en-IN" altLang="zh-CN" sz="1100" b="0" i="0">
                <a:solidFill>
                  <a:srgbClr val="000000"/>
                </a:solidFill>
                <a:effectLst/>
                <a:latin typeface="Calibri" panose="020F0502020204030204" pitchFamily="34" charset="0"/>
              </a:rPr>
              <a:t>This slide shows at high level, the steps performed for doing segmentation.</a:t>
            </a:r>
            <a:r>
              <a:rPr lang="en-US" altLang="zh-CN" sz="1100" b="0" i="0">
                <a:solidFill>
                  <a:srgbClr val="000000"/>
                </a:solidFill>
                <a:effectLst/>
                <a:latin typeface="Calibri" panose="020F0502020204030204" pitchFamily="34" charset="0"/>
              </a:rPr>
              <a:t> </a:t>
            </a:r>
            <a:endParaRPr lang="en-US" altLang="zh-CN" b="0" i="0">
              <a:solidFill>
                <a:srgbClr val="000000"/>
              </a:solidFill>
              <a:effectLst/>
              <a:latin typeface="Segoe UI" panose="020B0502040204020203" pitchFamily="34" charset="0"/>
            </a:endParaRPr>
          </a:p>
          <a:p>
            <a:pPr algn="just" rtl="0" fontAlgn="base"/>
            <a:r>
              <a:rPr lang="en-IN" altLang="zh-CN" sz="1100" b="0" i="0">
                <a:solidFill>
                  <a:srgbClr val="000000"/>
                </a:solidFill>
                <a:effectLst/>
                <a:latin typeface="Calibri" panose="020F0502020204030204" pitchFamily="34" charset="0"/>
              </a:rPr>
              <a:t>Step 1: Using elbow method to determine the ideal cluster count</a:t>
            </a:r>
            <a:r>
              <a:rPr lang="en-US" altLang="zh-CN" sz="1100" b="0" i="0">
                <a:solidFill>
                  <a:srgbClr val="000000"/>
                </a:solidFill>
                <a:effectLst/>
                <a:latin typeface="Calibri" panose="020F0502020204030204" pitchFamily="34" charset="0"/>
              </a:rPr>
              <a:t> </a:t>
            </a:r>
            <a:endParaRPr lang="en-US" altLang="zh-CN" b="0" i="0">
              <a:solidFill>
                <a:srgbClr val="000000"/>
              </a:solidFill>
              <a:effectLst/>
              <a:latin typeface="Segoe UI" panose="020B0502040204020203" pitchFamily="34" charset="0"/>
            </a:endParaRPr>
          </a:p>
          <a:p>
            <a:pPr algn="just" rtl="0" fontAlgn="base"/>
            <a:r>
              <a:rPr lang="en-IN" altLang="zh-CN" sz="1100" b="0" i="0">
                <a:solidFill>
                  <a:srgbClr val="000000"/>
                </a:solidFill>
                <a:effectLst/>
                <a:latin typeface="Calibri" panose="020F0502020204030204" pitchFamily="34" charset="0"/>
              </a:rPr>
              <a:t>Step 2: Apply K-means clustering using the determined cluster count.</a:t>
            </a:r>
            <a:r>
              <a:rPr lang="en-US" altLang="zh-CN" sz="1100" b="0" i="0">
                <a:solidFill>
                  <a:srgbClr val="000000"/>
                </a:solidFill>
                <a:effectLst/>
                <a:latin typeface="Calibri" panose="020F0502020204030204" pitchFamily="34" charset="0"/>
              </a:rPr>
              <a:t> </a:t>
            </a:r>
            <a:endParaRPr lang="en-US" altLang="zh-CN" b="0" i="0">
              <a:solidFill>
                <a:srgbClr val="000000"/>
              </a:solidFill>
              <a:effectLst/>
              <a:latin typeface="Segoe UI" panose="020B0502040204020203" pitchFamily="34" charset="0"/>
            </a:endParaRPr>
          </a:p>
          <a:p>
            <a:pPr algn="just" rtl="0" fontAlgn="base"/>
            <a:r>
              <a:rPr lang="en-IN" altLang="zh-CN" sz="1100" b="0" i="0">
                <a:solidFill>
                  <a:srgbClr val="000000"/>
                </a:solidFill>
                <a:effectLst/>
                <a:latin typeface="Calibri" panose="020F0502020204030204" pitchFamily="34" charset="0"/>
              </a:rPr>
              <a:t>Step 3: Visualising and profile different data features within the clusters</a:t>
            </a:r>
            <a:r>
              <a:rPr lang="en-US" altLang="zh-CN" sz="1100" b="0" i="0">
                <a:solidFill>
                  <a:srgbClr val="000000"/>
                </a:solidFill>
                <a:effectLst/>
                <a:latin typeface="Calibri" panose="020F0502020204030204" pitchFamily="34" charset="0"/>
              </a:rPr>
              <a:t> </a:t>
            </a:r>
            <a:endParaRPr lang="en-US" altLang="zh-CN" b="0" i="0">
              <a:solidFill>
                <a:srgbClr val="000000"/>
              </a:solidFill>
              <a:effectLst/>
              <a:latin typeface="Segoe UI" panose="020B0502040204020203" pitchFamily="34" charset="0"/>
            </a:endParaRPr>
          </a:p>
          <a:p>
            <a:pPr algn="just" rtl="0" fontAlgn="base"/>
            <a:r>
              <a:rPr lang="en-IN" altLang="zh-CN" sz="1100" b="0" i="0">
                <a:solidFill>
                  <a:srgbClr val="000000"/>
                </a:solidFill>
                <a:effectLst/>
                <a:latin typeface="Calibri" panose="020F0502020204030204" pitchFamily="34" charset="0"/>
              </a:rPr>
              <a:t>Step 4: Based on the profiling, identify characteristics of each cluster.</a:t>
            </a:r>
            <a:r>
              <a:rPr lang="en-US" altLang="zh-CN" sz="1100" b="0" i="0">
                <a:solidFill>
                  <a:srgbClr val="000000"/>
                </a:solidFill>
                <a:effectLst/>
                <a:latin typeface="Calibri" panose="020F0502020204030204" pitchFamily="34" charset="0"/>
              </a:rPr>
              <a:t> </a:t>
            </a:r>
            <a:endParaRPr lang="en-US" altLang="zh-CN" b="0" i="0">
              <a:solidFill>
                <a:srgbClr val="000000"/>
              </a:solidFill>
              <a:effectLst/>
              <a:latin typeface="Segoe UI" panose="020B0502040204020203"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38525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0548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1171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8785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3314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800" b="0" i="0">
                <a:solidFill>
                  <a:srgbClr val="000000"/>
                </a:solidFill>
                <a:effectLst/>
                <a:latin typeface="Calibri" panose="020F0502020204030204" pitchFamily="34" charset="0"/>
              </a:rPr>
              <a:t>In this slide, the average service rating by passenger is compared against satisfaction. It is seen that higher rating is corresponding to higher satisfaction rating.  </a:t>
            </a:r>
            <a:endParaRPr lang="en-US"/>
          </a:p>
        </p:txBody>
      </p:sp>
    </p:spTree>
    <p:extLst>
      <p:ext uri="{BB962C8B-B14F-4D97-AF65-F5344CB8AC3E}">
        <p14:creationId xmlns:p14="http://schemas.microsoft.com/office/powerpoint/2010/main" val="1678310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rtl="0" fontAlgn="base"/>
            <a:r>
              <a:rPr lang="en-IN" sz="1800" b="0" i="0">
                <a:solidFill>
                  <a:srgbClr val="000000"/>
                </a:solidFill>
                <a:effectLst/>
                <a:latin typeface="Calibri" panose="020F0502020204030204" pitchFamily="34" charset="0"/>
              </a:rPr>
              <a:t>Finally, based on the profiling we characterise the cluster.</a:t>
            </a:r>
            <a:r>
              <a:rPr lang="en-US" sz="1800"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pPr algn="just" rtl="0" fontAlgn="base"/>
            <a:r>
              <a:rPr lang="en-IN" sz="1800" b="0" i="0">
                <a:solidFill>
                  <a:srgbClr val="000000"/>
                </a:solidFill>
                <a:effectLst/>
                <a:latin typeface="Calibri" panose="020F0502020204030204" pitchFamily="34" charset="0"/>
              </a:rPr>
              <a:t>Cluster 0 - Economy Travelers with Low Satisfaction</a:t>
            </a:r>
            <a:r>
              <a:rPr lang="en-US" sz="1800"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pPr algn="just" rtl="0" fontAlgn="base"/>
            <a:r>
              <a:rPr lang="en-IN" sz="1800" b="0" i="0">
                <a:solidFill>
                  <a:srgbClr val="000000"/>
                </a:solidFill>
                <a:effectLst/>
                <a:latin typeface="Calibri" panose="020F0502020204030204" pitchFamily="34" charset="0"/>
              </a:rPr>
              <a:t>- Disloyal, personal </a:t>
            </a:r>
            <a:r>
              <a:rPr lang="en-IN" sz="1800" b="0" i="0" err="1">
                <a:solidFill>
                  <a:srgbClr val="000000"/>
                </a:solidFill>
                <a:effectLst/>
                <a:latin typeface="Calibri" panose="020F0502020204030204" pitchFamily="34" charset="0"/>
              </a:rPr>
              <a:t>travelers</a:t>
            </a:r>
            <a:r>
              <a:rPr lang="en-IN" sz="1800" b="0" i="0">
                <a:solidFill>
                  <a:srgbClr val="000000"/>
                </a:solidFill>
                <a:effectLst/>
                <a:latin typeface="Calibri" panose="020F0502020204030204" pitchFamily="34" charset="0"/>
              </a:rPr>
              <a:t>; mostly in Economy class.</a:t>
            </a:r>
            <a:r>
              <a:rPr lang="en-US" sz="1800"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pPr algn="just" rtl="0" fontAlgn="base"/>
            <a:r>
              <a:rPr lang="en-IN" sz="1800" b="0" i="0">
                <a:solidFill>
                  <a:srgbClr val="000000"/>
                </a:solidFill>
                <a:effectLst/>
                <a:latin typeface="Calibri" panose="020F0502020204030204" pitchFamily="34" charset="0"/>
              </a:rPr>
              <a:t>- Highest dissatisfaction, lowest ratings, shorter trips.</a:t>
            </a:r>
            <a:r>
              <a:rPr lang="en-US" sz="1800"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endParaRPr lang="en-US"/>
          </a:p>
        </p:txBody>
      </p:sp>
    </p:spTree>
    <p:extLst>
      <p:ext uri="{BB962C8B-B14F-4D97-AF65-F5344CB8AC3E}">
        <p14:creationId xmlns:p14="http://schemas.microsoft.com/office/powerpoint/2010/main" val="3003552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621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1da39008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e1da39008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0916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000"/>
              <a:t>This analysis employs data preprocessing, frequent itemset generation, and association rule mining to explore the relationships between service features and passenger satisfaction. The data preprocessing stage includes segmenting various service ratings and delay times into meaningful categories like 'Low', 'Medium', 'High', and categorizing age into groups such as 'Child', 'Young Adult', 'Adult', 'Senior' and flight distance into group such as 'Short', 'Medium', 'Long', 'Very Long'. One-hot encoding is then used to convert these categories into a numerical format suitable for pattern mining.</a:t>
            </a:r>
          </a:p>
          <a:p>
            <a:r>
              <a:rPr lang="en-US" altLang="zh-CN" sz="1000"/>
              <a:t>The </a:t>
            </a:r>
            <a:r>
              <a:rPr lang="en-US" altLang="zh-CN" sz="1000" err="1"/>
              <a:t>Apriori</a:t>
            </a:r>
            <a:r>
              <a:rPr lang="en-US" altLang="zh-CN" sz="1000"/>
              <a:t> algorithm is applied to generate frequent </a:t>
            </a:r>
            <a:r>
              <a:rPr lang="en-US" altLang="zh-CN" sz="1000" err="1"/>
              <a:t>itemsets</a:t>
            </a:r>
            <a:r>
              <a:rPr lang="en-US" altLang="zh-CN" sz="1000"/>
              <a:t>, followed by the derivation of association rules. These rules are filtered to focus on those that have a direct impact on passenger satisfaction, specifically looking for rules where the consequences are either 'satisfied' or 'neutral or dissatisfied'.</a:t>
            </a:r>
          </a:p>
          <a:p>
            <a:r>
              <a:rPr lang="en-US" altLang="zh-CN" sz="1000"/>
              <a:t>The visualization of these rules through a lift-based bar chart provides clear insights. Rules associated with 'Business travel', 'Loyal Customer', and 'High Online boarding' show a significant positive impact on satisfaction, highlighted by high lift values, suggesting that loyal business travelers who experience convenient online boarding processes are more likely to be satisfied. Conversely, rules involving 'Personal Travel' with or without the 'Loyal Customer' tag show lower satisfaction levels, as indicated by the red bars. This analysis not only helps in identifying key drivers of passenger satisfaction but also in pinpointing areas where improvements can be made to enhance customer experience.</a:t>
            </a:r>
          </a:p>
          <a:p>
            <a:pPr marL="158750" indent="0">
              <a:buNone/>
            </a:pPr>
            <a:endParaRPr lang="en-US" altLang="zh-CN" sz="1000"/>
          </a:p>
          <a:p>
            <a:pPr marL="158750" indent="0">
              <a:buNone/>
            </a:pPr>
            <a:endParaRPr lang="zh-CN" altLang="en-US" sz="1000"/>
          </a:p>
        </p:txBody>
      </p:sp>
    </p:spTree>
    <p:extLst>
      <p:ext uri="{BB962C8B-B14F-4D97-AF65-F5344CB8AC3E}">
        <p14:creationId xmlns:p14="http://schemas.microsoft.com/office/powerpoint/2010/main" val="278483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5cd980bb_3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5cd980bb_3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394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Britannic Bold"/>
              </a:rPr>
              <a:t> Based on data science analysis .We are providing Solutions and recommendations  for these customers pain points and suggesting  opportunities for the company profit gain</a:t>
            </a:r>
          </a:p>
          <a:p>
            <a:pPr marL="158750" indent="0">
              <a:buNone/>
            </a:pPr>
            <a:endParaRPr lang="en-SG"/>
          </a:p>
          <a:p>
            <a:r>
              <a:rPr lang="en-US" altLang="zh-CN"/>
              <a:t>Our analysis has identified key pain points across the customer journey—from booking and boarding to inflight services and post-travel experiences. These insights not only highlight challenges but also present significant opportunities.</a:t>
            </a:r>
          </a:p>
          <a:p>
            <a:r>
              <a:rPr lang="en-US" altLang="zh-CN"/>
              <a:t>We are poised to leverage advanced technology to enhance customer interactions at every touchpoint, ensuring a seamless and satisfying experience. Additionally, our planned expansions are aimed not just at increasing our geographic reach but also at enhancing our service offerings and digital capabilities.</a:t>
            </a:r>
          </a:p>
          <a:p>
            <a:r>
              <a:rPr lang="en-US" altLang="zh-CN"/>
              <a:t>The path forward involves utilizing sophisticated data science techniques to pinpoint exact areas for improvement and provide clear, actionable solutions that effectively address customer needs. </a:t>
            </a:r>
            <a:endParaRPr lang="en-SG"/>
          </a:p>
        </p:txBody>
      </p:sp>
    </p:spTree>
    <p:extLst>
      <p:ext uri="{BB962C8B-B14F-4D97-AF65-F5344CB8AC3E}">
        <p14:creationId xmlns:p14="http://schemas.microsoft.com/office/powerpoint/2010/main" val="21076098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e876effa2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e876effa2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Analyze passengers’ habit: frequent pattern mining</a:t>
            </a:r>
          </a:p>
          <a:p>
            <a:pPr marL="0" lvl="0" indent="0" algn="l" rtl="0">
              <a:spcBef>
                <a:spcPts val="0"/>
              </a:spcBef>
              <a:spcAft>
                <a:spcPts val="0"/>
              </a:spcAft>
              <a:buNone/>
            </a:pPr>
            <a:r>
              <a:rPr lang="en-US"/>
              <a:t>Point 4: identified from the frequent pattern mining </a:t>
            </a:r>
          </a:p>
          <a:p>
            <a:pPr marL="0" lvl="0" indent="0" algn="l" rtl="0">
              <a:spcBef>
                <a:spcPts val="0"/>
              </a:spcBef>
              <a:spcAft>
                <a:spcPts val="0"/>
              </a:spcAft>
              <a:buNone/>
            </a:pPr>
            <a:endParaRPr lang="en-US"/>
          </a:p>
          <a:p>
            <a:r>
              <a:rPr lang="en-US" altLang="zh-CN"/>
              <a:t>We have pinpointed specific areas for improvement through rigorous data analysis. First, we aim to enhance our in-flight Wi-Fi services, focusing on the stability and availability on smaller aircraft where dissatisfaction is most pronounced. Next, we recognize the need to streamline our online boarding process, making it simpler and more intuitive based on passenger habits and feedback.</a:t>
            </a:r>
          </a:p>
          <a:p>
            <a:r>
              <a:rPr lang="en-US" altLang="zh-CN"/>
              <a:t>Furthermore, we are committed to offering personalized services by analyzing customer behavior to tailor our offerings to meet diverse needs. Lastly, we will strengthen our loyalty program to ensure our frequent travelers receive the recognition and benefits they deserve.</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654341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e876effa2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e876effa2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The last business question, </a:t>
            </a:r>
            <a:r>
              <a:rPr lang="en-US" altLang="zh-CN" b="0">
                <a:solidFill>
                  <a:srgbClr val="D4D4D4"/>
                </a:solidFill>
                <a:effectLst/>
                <a:highlight>
                  <a:srgbClr val="1E1E1E"/>
                </a:highlight>
                <a:latin typeface="Consolas" panose="020B0609020204030204" pitchFamily="49" charset="0"/>
              </a:rPr>
              <a:t>How do we optimize business strategies towards different customer groups from historical data analysis, we can speak of the following four parts.</a:t>
            </a:r>
          </a:p>
          <a:p>
            <a:pPr marL="387350" indent="-228600">
              <a:buAutoNum type="arabicPeriod"/>
            </a:pPr>
            <a:r>
              <a:rPr lang="en-US" altLang="zh-CN" b="0">
                <a:solidFill>
                  <a:srgbClr val="D4D4D4"/>
                </a:solidFill>
                <a:effectLst/>
                <a:highlight>
                  <a:srgbClr val="1E1E1E"/>
                </a:highlight>
                <a:latin typeface="Consolas" panose="020B0609020204030204" pitchFamily="49" charset="0"/>
              </a:rPr>
              <a:t>Data-Driven Service Enhancements:</a:t>
            </a:r>
          </a:p>
          <a:p>
            <a:pPr marL="457200" indent="-298450">
              <a:buFontTx/>
              <a:buChar char="-"/>
            </a:pPr>
            <a:r>
              <a:rPr lang="en-US" altLang="zh-CN" b="0">
                <a:solidFill>
                  <a:srgbClr val="D4D4D4"/>
                </a:solidFill>
                <a:effectLst/>
                <a:highlight>
                  <a:srgbClr val="1E1E1E"/>
                </a:highlight>
                <a:latin typeface="Consolas" panose="020B0609020204030204" pitchFamily="49" charset="0"/>
              </a:rPr>
              <a:t>Identify Key Pain Points: For Cluster 0, focus on economy class and </a:t>
            </a:r>
            <a:r>
              <a:rPr lang="en-US" altLang="zh-CN" b="0" err="1">
                <a:solidFill>
                  <a:srgbClr val="D4D4D4"/>
                </a:solidFill>
                <a:effectLst/>
                <a:highlight>
                  <a:srgbClr val="1E1E1E"/>
                </a:highlight>
                <a:latin typeface="Consolas" panose="020B0609020204030204" pitchFamily="49" charset="0"/>
              </a:rPr>
              <a:t>WiFi</a:t>
            </a:r>
            <a:r>
              <a:rPr lang="en-US" altLang="zh-CN" b="0">
                <a:solidFill>
                  <a:srgbClr val="D4D4D4"/>
                </a:solidFill>
                <a:effectLst/>
                <a:highlight>
                  <a:srgbClr val="1E1E1E"/>
                </a:highlight>
                <a:latin typeface="Consolas" panose="020B0609020204030204" pitchFamily="49" charset="0"/>
              </a:rPr>
              <a:t> improvements; for Cluster 1, enhance loyalty benefits and business travel services; for Cluster 2, maintain and personalize high-quality services.</a:t>
            </a:r>
          </a:p>
          <a:p>
            <a:pPr marL="457200" indent="-298450">
              <a:buFontTx/>
              <a:buChar char="-"/>
            </a:pPr>
            <a:r>
              <a:rPr lang="en-US" altLang="zh-CN" b="0">
                <a:solidFill>
                  <a:srgbClr val="D4D4D4"/>
                </a:solidFill>
                <a:effectLst/>
                <a:highlight>
                  <a:srgbClr val="1E1E1E"/>
                </a:highlight>
                <a:latin typeface="Consolas" panose="020B0609020204030204" pitchFamily="49" charset="0"/>
              </a:rPr>
              <a:t>Targeted Marketing Campaigns: For example, promote upgraded economy class features to Cluster 0, highlight loyalty program benefits to Cluster 1, and offer exclusive perks to Cluster 2.</a:t>
            </a:r>
          </a:p>
          <a:p>
            <a:pPr marL="158750" indent="0">
              <a:buNone/>
            </a:pPr>
            <a:endParaRPr lang="en-US" altLang="zh-CN" b="0">
              <a:solidFill>
                <a:srgbClr val="D4D4D4"/>
              </a:solidFill>
              <a:effectLst/>
              <a:highlight>
                <a:srgbClr val="1E1E1E"/>
              </a:highlight>
              <a:latin typeface="Consolas" panose="020B0609020204030204" pitchFamily="49" charset="0"/>
            </a:endParaRPr>
          </a:p>
          <a:p>
            <a:pPr marL="158750" indent="0">
              <a:buNone/>
            </a:pPr>
            <a:r>
              <a:rPr lang="en-US" altLang="zh-CN" b="0">
                <a:solidFill>
                  <a:srgbClr val="D4D4D4"/>
                </a:solidFill>
                <a:effectLst/>
                <a:highlight>
                  <a:srgbClr val="1E1E1E"/>
                </a:highlight>
                <a:latin typeface="Consolas" panose="020B0609020204030204" pitchFamily="49" charset="0"/>
              </a:rPr>
              <a:t>2. Customer Feedback Integration:</a:t>
            </a:r>
          </a:p>
          <a:p>
            <a:pPr marL="457200" indent="-298450">
              <a:buFontTx/>
              <a:buChar char="-"/>
            </a:pPr>
            <a:r>
              <a:rPr lang="en-US" altLang="zh-CN" b="0">
                <a:solidFill>
                  <a:srgbClr val="D4D4D4"/>
                </a:solidFill>
                <a:effectLst/>
                <a:highlight>
                  <a:srgbClr val="1E1E1E"/>
                </a:highlight>
                <a:latin typeface="Consolas" panose="020B0609020204030204" pitchFamily="49" charset="0"/>
              </a:rPr>
              <a:t>Continuous Monitoring and Feedback: Regularly collect and analyze customer feedback to understand changing preferences and satisfaction levels. Implement a feedback loop where improvements are continuously made based on the latest data.</a:t>
            </a:r>
          </a:p>
          <a:p>
            <a:pPr marL="457200" indent="-298450">
              <a:buFontTx/>
              <a:buChar char="-"/>
            </a:pPr>
            <a:r>
              <a:rPr lang="en-US" altLang="zh-CN" b="0">
                <a:solidFill>
                  <a:srgbClr val="D4D4D4"/>
                </a:solidFill>
                <a:effectLst/>
                <a:highlight>
                  <a:srgbClr val="1E1E1E"/>
                </a:highlight>
                <a:latin typeface="Consolas" panose="020B0609020204030204" pitchFamily="49" charset="0"/>
              </a:rPr>
              <a:t>Personalized Communication: Engage with customers through personalized communication, ensuring that their feedback is acknowledged and acted upon. This can be through emails, surveys, or direct interaction during flights.</a:t>
            </a:r>
          </a:p>
          <a:p>
            <a:pPr marL="158750" indent="0">
              <a:buNone/>
            </a:pPr>
            <a:endParaRPr lang="en-US" altLang="zh-CN" b="0">
              <a:solidFill>
                <a:srgbClr val="D4D4D4"/>
              </a:solidFill>
              <a:effectLst/>
              <a:highlight>
                <a:srgbClr val="1E1E1E"/>
              </a:highlight>
              <a:latin typeface="Consolas" panose="020B0609020204030204" pitchFamily="49" charset="0"/>
            </a:endParaRPr>
          </a:p>
          <a:p>
            <a:pPr marL="158750" indent="0">
              <a:buNone/>
            </a:pPr>
            <a:r>
              <a:rPr lang="en-US" altLang="zh-CN" b="0">
                <a:solidFill>
                  <a:srgbClr val="D4D4D4"/>
                </a:solidFill>
                <a:effectLst/>
                <a:highlight>
                  <a:srgbClr val="1E1E1E"/>
                </a:highlight>
                <a:latin typeface="Consolas" panose="020B0609020204030204" pitchFamily="49" charset="0"/>
              </a:rPr>
              <a:t>3. Loyalty and Rewards Programs:</a:t>
            </a:r>
          </a:p>
          <a:p>
            <a:pPr marL="457200" indent="-298450">
              <a:buFontTx/>
              <a:buChar char="-"/>
            </a:pPr>
            <a:r>
              <a:rPr lang="en-US" altLang="zh-CN" b="0">
                <a:solidFill>
                  <a:srgbClr val="D4D4D4"/>
                </a:solidFill>
                <a:effectLst/>
                <a:highlight>
                  <a:srgbClr val="1E1E1E"/>
                </a:highlight>
                <a:latin typeface="Consolas" panose="020B0609020204030204" pitchFamily="49" charset="0"/>
              </a:rPr>
              <a:t>Tailored Loyalty Programs: For instance, offer business travelers exclusive access to airport lounges and priority services.</a:t>
            </a:r>
          </a:p>
          <a:p>
            <a:pPr marL="457200" indent="-298450">
              <a:buFontTx/>
              <a:buChar char="-"/>
            </a:pPr>
            <a:r>
              <a:rPr lang="en-US" altLang="zh-CN" b="0">
                <a:solidFill>
                  <a:srgbClr val="D4D4D4"/>
                </a:solidFill>
                <a:effectLst/>
                <a:highlight>
                  <a:srgbClr val="1E1E1E"/>
                </a:highlight>
                <a:latin typeface="Consolas" panose="020B0609020204030204" pitchFamily="49" charset="0"/>
              </a:rPr>
              <a:t>Incentivize Feedback Participation: Encourage customers to participate in feedback surveys by offering incentives such as bonus miles, discounts on future flights, or entry into prize draws.</a:t>
            </a:r>
          </a:p>
          <a:p>
            <a:pPr marL="158750" indent="0">
              <a:buNone/>
            </a:pPr>
            <a:endParaRPr lang="en-US" altLang="zh-CN" b="0">
              <a:solidFill>
                <a:srgbClr val="D4D4D4"/>
              </a:solidFill>
              <a:effectLst/>
              <a:highlight>
                <a:srgbClr val="1E1E1E"/>
              </a:highlight>
              <a:latin typeface="Consolas" panose="020B0609020204030204" pitchFamily="49" charset="0"/>
            </a:endParaRPr>
          </a:p>
          <a:p>
            <a:pPr marL="158750" indent="0">
              <a:buNone/>
            </a:pPr>
            <a:r>
              <a:rPr lang="en-US" altLang="zh-CN" b="0">
                <a:solidFill>
                  <a:srgbClr val="D4D4D4"/>
                </a:solidFill>
                <a:effectLst/>
                <a:highlight>
                  <a:srgbClr val="1E1E1E"/>
                </a:highlight>
                <a:latin typeface="Consolas" panose="020B0609020204030204" pitchFamily="49" charset="0"/>
              </a:rPr>
              <a:t>4. Operational Improvements:</a:t>
            </a:r>
          </a:p>
          <a:p>
            <a:pPr marL="457200" indent="-298450">
              <a:buFontTx/>
              <a:buChar char="-"/>
            </a:pPr>
            <a:r>
              <a:rPr lang="en-US" altLang="zh-CN" b="0">
                <a:solidFill>
                  <a:srgbClr val="D4D4D4"/>
                </a:solidFill>
                <a:effectLst/>
                <a:highlight>
                  <a:srgbClr val="1E1E1E"/>
                </a:highlight>
                <a:latin typeface="Consolas" panose="020B0609020204030204" pitchFamily="49" charset="0"/>
              </a:rPr>
              <a:t>Invest in Technology: Enhance the overall customer experience by investing in technology that improves service delivery, such as automated check-in systems, high-speed inflight </a:t>
            </a:r>
            <a:r>
              <a:rPr lang="en-US" altLang="zh-CN" b="0" err="1">
                <a:solidFill>
                  <a:srgbClr val="D4D4D4"/>
                </a:solidFill>
                <a:effectLst/>
                <a:highlight>
                  <a:srgbClr val="1E1E1E"/>
                </a:highlight>
                <a:latin typeface="Consolas" panose="020B0609020204030204" pitchFamily="49" charset="0"/>
              </a:rPr>
              <a:t>WiFi</a:t>
            </a:r>
            <a:r>
              <a:rPr lang="en-US" altLang="zh-CN" b="0">
                <a:solidFill>
                  <a:srgbClr val="D4D4D4"/>
                </a:solidFill>
                <a:effectLst/>
                <a:highlight>
                  <a:srgbClr val="1E1E1E"/>
                </a:highlight>
                <a:latin typeface="Consolas" panose="020B0609020204030204" pitchFamily="49" charset="0"/>
              </a:rPr>
              <a:t>, and personalized entertainment options.</a:t>
            </a:r>
          </a:p>
          <a:p>
            <a:pPr marL="457200" indent="-298450">
              <a:buFontTx/>
              <a:buChar char="-"/>
            </a:pPr>
            <a:r>
              <a:rPr lang="en-US" altLang="zh-CN" b="0">
                <a:solidFill>
                  <a:srgbClr val="D4D4D4"/>
                </a:solidFill>
                <a:effectLst/>
                <a:highlight>
                  <a:srgbClr val="1E1E1E"/>
                </a:highlight>
                <a:latin typeface="Consolas" panose="020B0609020204030204" pitchFamily="49" charset="0"/>
              </a:rPr>
              <a:t>Staff Training: includes customer service training, technical training for using new systems, and sensitivity training to handle diverse customer needs effectively.</a:t>
            </a:r>
          </a:p>
        </p:txBody>
      </p:sp>
    </p:spTree>
    <p:extLst>
      <p:ext uri="{BB962C8B-B14F-4D97-AF65-F5344CB8AC3E}">
        <p14:creationId xmlns:p14="http://schemas.microsoft.com/office/powerpoint/2010/main" val="313057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e876effa2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e876effa2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the second question, what are the services that can be improved for different customer groups to increase customers’ satisfaction level. </a:t>
            </a:r>
          </a:p>
          <a:p>
            <a:pPr marL="0" lvl="0" indent="0" algn="l" rtl="0">
              <a:spcBef>
                <a:spcPts val="0"/>
              </a:spcBef>
              <a:spcAft>
                <a:spcPts val="0"/>
              </a:spcAft>
              <a:buNone/>
            </a:pPr>
            <a:endParaRPr lang="en-US"/>
          </a:p>
          <a:p>
            <a:r>
              <a:rPr lang="en-US" altLang="zh-CN" b="1"/>
              <a:t>Economic Class Low Satisfaction Travelers</a:t>
            </a:r>
            <a:r>
              <a:rPr lang="en-US" altLang="zh-CN"/>
              <a:t>:</a:t>
            </a:r>
          </a:p>
          <a:p>
            <a:pPr>
              <a:buFont typeface="Arial" panose="020B0604020202020204" pitchFamily="34" charset="0"/>
              <a:buChar char="•"/>
            </a:pPr>
            <a:r>
              <a:rPr lang="en-US" altLang="zh-CN" b="1"/>
              <a:t>Inflight Service Quality</a:t>
            </a:r>
            <a:r>
              <a:rPr lang="en-US" altLang="zh-CN"/>
              <a:t>: Improve meal options, cabin crew attentiveness, and service efficiency.</a:t>
            </a:r>
          </a:p>
          <a:p>
            <a:pPr>
              <a:buFont typeface="Arial" panose="020B0604020202020204" pitchFamily="34" charset="0"/>
              <a:buChar char="•"/>
            </a:pPr>
            <a:r>
              <a:rPr lang="en-US" altLang="zh-CN" b="1"/>
              <a:t>Economy Class Comfort</a:t>
            </a:r>
            <a:r>
              <a:rPr lang="en-US" altLang="zh-CN"/>
              <a:t>: Enhance seat comfort with more legroom, better cushioning, and ergonomic designs.</a:t>
            </a:r>
          </a:p>
          <a:p>
            <a:pPr>
              <a:buFont typeface="Arial" panose="020B0604020202020204" pitchFamily="34" charset="0"/>
              <a:buChar char="•"/>
            </a:pPr>
            <a:r>
              <a:rPr lang="en-US" altLang="zh-CN" b="1" err="1"/>
              <a:t>WiFi</a:t>
            </a:r>
            <a:r>
              <a:rPr lang="en-US" altLang="zh-CN" b="1"/>
              <a:t> Service</a:t>
            </a:r>
            <a:r>
              <a:rPr lang="en-US" altLang="zh-CN"/>
              <a:t>: Provide reliable, high-quality </a:t>
            </a:r>
            <a:r>
              <a:rPr lang="en-US" altLang="zh-CN" err="1"/>
              <a:t>WiFi</a:t>
            </a:r>
            <a:r>
              <a:rPr lang="en-US" altLang="zh-CN"/>
              <a:t> as its lack significantly reduces satisfaction.</a:t>
            </a:r>
          </a:p>
          <a:p>
            <a:r>
              <a:rPr lang="en-US" altLang="zh-CN" b="1"/>
              <a:t>Mixed Cabin Business Travelers with Moderate Satisfaction</a:t>
            </a:r>
            <a:r>
              <a:rPr lang="en-US" altLang="zh-CN"/>
              <a:t>:</a:t>
            </a:r>
          </a:p>
          <a:p>
            <a:pPr>
              <a:buFont typeface="Arial" panose="020B0604020202020204" pitchFamily="34" charset="0"/>
              <a:buChar char="•"/>
            </a:pPr>
            <a:r>
              <a:rPr lang="en-US" altLang="zh-CN" b="1"/>
              <a:t>Increase Loyalty Programs</a:t>
            </a:r>
            <a:r>
              <a:rPr lang="en-US" altLang="zh-CN"/>
              <a:t>: Enhance loyalty benefits to encourage repeat business and satisfaction.</a:t>
            </a:r>
          </a:p>
          <a:p>
            <a:pPr>
              <a:buFont typeface="Arial" panose="020B0604020202020204" pitchFamily="34" charset="0"/>
              <a:buChar char="•"/>
            </a:pPr>
            <a:r>
              <a:rPr lang="en-US" altLang="zh-CN" b="1"/>
              <a:t>Optimize Business Travel Services</a:t>
            </a:r>
            <a:r>
              <a:rPr lang="en-US" altLang="zh-CN"/>
              <a:t>: Offer expedited check-in, improved inflight connectivity, and quiet zones for work.</a:t>
            </a:r>
          </a:p>
          <a:p>
            <a:pPr>
              <a:buFont typeface="Arial" panose="020B0604020202020204" pitchFamily="34" charset="0"/>
              <a:buChar char="•"/>
            </a:pPr>
            <a:r>
              <a:rPr lang="en-US" altLang="zh-CN" b="1"/>
              <a:t>Consistent Quality Across Cabins</a:t>
            </a:r>
            <a:r>
              <a:rPr lang="en-US" altLang="zh-CN"/>
              <a:t>: Maintain high standards in meals, comfort, and customer service across all cabins.</a:t>
            </a:r>
          </a:p>
          <a:p>
            <a:r>
              <a:rPr lang="en-US" altLang="zh-CN" b="1"/>
              <a:t>Loyal Business Travelers with High Satisfaction</a:t>
            </a:r>
            <a:r>
              <a:rPr lang="en-US" altLang="zh-CN"/>
              <a:t>:</a:t>
            </a:r>
          </a:p>
          <a:p>
            <a:pPr>
              <a:buFont typeface="Arial" panose="020B0604020202020204" pitchFamily="34" charset="0"/>
              <a:buChar char="•"/>
            </a:pPr>
            <a:r>
              <a:rPr lang="en-US" altLang="zh-CN" b="1"/>
              <a:t>Maintain High Service Standards</a:t>
            </a:r>
            <a:r>
              <a:rPr lang="en-US" altLang="zh-CN"/>
              <a:t>: Continuously improve and maintain quality in inflight services, comfort, and entertainment.</a:t>
            </a:r>
          </a:p>
          <a:p>
            <a:pPr>
              <a:buFont typeface="Arial" panose="020B0604020202020204" pitchFamily="34" charset="0"/>
              <a:buChar char="•"/>
            </a:pPr>
            <a:r>
              <a:rPr lang="en-US" altLang="zh-CN" b="1"/>
              <a:t>Personalize Services</a:t>
            </a:r>
            <a:r>
              <a:rPr lang="en-US" altLang="zh-CN"/>
              <a:t>: Provide custom meal options, personal greetings, and tailored travel experiences.</a:t>
            </a:r>
          </a:p>
          <a:p>
            <a:pPr>
              <a:buFont typeface="Arial" panose="020B0604020202020204" pitchFamily="34" charset="0"/>
              <a:buChar char="•"/>
            </a:pPr>
            <a:r>
              <a:rPr lang="en-US" altLang="zh-CN" b="1"/>
              <a:t>Reward Loyalty</a:t>
            </a:r>
            <a:r>
              <a:rPr lang="en-US" altLang="zh-CN"/>
              <a:t>: Offer exclusive benefits such as priority boarding, lounge access, and special discounts or offers.</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1. The first group is Economic Class Low Satisfaction Travelers. </a:t>
            </a:r>
          </a:p>
          <a:p>
            <a:pPr marL="171450" lvl="0" indent="-171450" algn="l" rtl="0">
              <a:spcBef>
                <a:spcPts val="0"/>
              </a:spcBef>
              <a:spcAft>
                <a:spcPts val="0"/>
              </a:spcAft>
              <a:buFontTx/>
              <a:buChar char="-"/>
            </a:pPr>
            <a:r>
              <a:rPr lang="en-US"/>
              <a:t>Airlines can improve Inflight Service Quality. Because this group has the lowest service ratings, enhancing the overall inflight service can significantly improve satisfaction. This includes better meal options, more attentive cabin crew（</a:t>
            </a:r>
            <a:r>
              <a:rPr lang="zh-CN" altLang="en-US"/>
              <a:t>机舱乘务员）</a:t>
            </a:r>
            <a:r>
              <a:rPr lang="en-US" altLang="zh-CN"/>
              <a:t>, </a:t>
            </a:r>
            <a:r>
              <a:rPr lang="en-US"/>
              <a:t>and more efficient service processes. </a:t>
            </a:r>
          </a:p>
          <a:p>
            <a:pPr marL="171450" lvl="0" indent="-171450" algn="l" rtl="0">
              <a:spcBef>
                <a:spcPts val="0"/>
              </a:spcBef>
              <a:spcAft>
                <a:spcPts val="0"/>
              </a:spcAft>
              <a:buFontTx/>
              <a:buChar char="-"/>
            </a:pPr>
            <a:r>
              <a:rPr lang="en-US"/>
              <a:t>Second, the company can upgrade Economy Class Comfort. Improving seat comfort and space in the economy class can make a notable difference. Adding more legroom, better                    cushioning（</a:t>
            </a:r>
            <a:r>
              <a:rPr lang="zh-CN" altLang="en-US"/>
              <a:t>座椅缓冲）</a:t>
            </a:r>
            <a:r>
              <a:rPr lang="en-US" altLang="zh-CN"/>
              <a:t>, </a:t>
            </a:r>
            <a:r>
              <a:rPr lang="en-US"/>
              <a:t>and ergonomic（</a:t>
            </a:r>
            <a:r>
              <a:rPr lang="zh-CN" altLang="en-US"/>
              <a:t>人体工学） </a:t>
            </a:r>
            <a:r>
              <a:rPr lang="en-US"/>
              <a:t>designs can help. </a:t>
            </a:r>
          </a:p>
          <a:p>
            <a:pPr marL="171450" lvl="0" indent="-171450" algn="l" rtl="0">
              <a:spcBef>
                <a:spcPts val="0"/>
              </a:spcBef>
              <a:spcAft>
                <a:spcPts val="0"/>
              </a:spcAft>
              <a:buFontTx/>
              <a:buChar char="-"/>
            </a:pPr>
            <a:r>
              <a:rPr lang="en-US"/>
              <a:t>Last, they can enhance </a:t>
            </a:r>
            <a:r>
              <a:rPr lang="en-US" err="1"/>
              <a:t>WiFi</a:t>
            </a:r>
            <a:r>
              <a:rPr lang="en-US"/>
              <a:t> Service. Providing high-quality, reliable </a:t>
            </a:r>
            <a:r>
              <a:rPr lang="en-US" err="1"/>
              <a:t>WiFi</a:t>
            </a:r>
            <a:r>
              <a:rPr lang="en-US"/>
              <a:t> service is important as poor </a:t>
            </a:r>
            <a:r>
              <a:rPr lang="en-US" err="1"/>
              <a:t>WiFi</a:t>
            </a:r>
            <a:r>
              <a:rPr lang="en-US"/>
              <a:t> is a significant dissatisfier. </a:t>
            </a:r>
          </a:p>
          <a:p>
            <a:pPr marL="0" lvl="0" indent="0" algn="l" rtl="0">
              <a:spcBef>
                <a:spcPts val="0"/>
              </a:spcBef>
              <a:spcAft>
                <a:spcPts val="0"/>
              </a:spcAft>
              <a:buFontTx/>
              <a:buNone/>
            </a:pPr>
            <a:endParaRPr lang="en-US"/>
          </a:p>
          <a:p>
            <a:pPr marL="0" lvl="0" indent="0" algn="l" rtl="0">
              <a:spcBef>
                <a:spcPts val="0"/>
              </a:spcBef>
              <a:spcAft>
                <a:spcPts val="0"/>
              </a:spcAft>
              <a:buFontTx/>
              <a:buNone/>
            </a:pPr>
            <a:r>
              <a:rPr lang="en-US"/>
              <a:t>2. For the second group, Mixed Cabin Business Travelers with Moderate Satisfaction. </a:t>
            </a:r>
          </a:p>
          <a:p>
            <a:pPr marL="171450" lvl="0" indent="-171450" algn="l" rtl="0">
              <a:spcBef>
                <a:spcPts val="0"/>
              </a:spcBef>
              <a:spcAft>
                <a:spcPts val="0"/>
              </a:spcAft>
              <a:buFontTx/>
              <a:buChar char="-"/>
            </a:pPr>
            <a:r>
              <a:rPr lang="en-US"/>
              <a:t>Increase Loyalty Programs: Since this cluster has a lower proportion of loyal customers, enhancing loyalty programs and offering more frequent flyer benefits can encourage repeat business and increase satisfaction.</a:t>
            </a:r>
          </a:p>
          <a:p>
            <a:pPr marL="171450" lvl="0" indent="-171450" algn="l" rtl="0">
              <a:spcBef>
                <a:spcPts val="0"/>
              </a:spcBef>
              <a:spcAft>
                <a:spcPts val="0"/>
              </a:spcAft>
              <a:buFontTx/>
              <a:buChar char="-"/>
            </a:pPr>
            <a:r>
              <a:rPr lang="en-US"/>
              <a:t>Optimize Business Travel Services: Tailoring services to meet the needs of business travelers, such as expedited check-in, better inflight connectivity, and quiet zones for working, can improve satisfaction.</a:t>
            </a:r>
          </a:p>
          <a:p>
            <a:pPr marL="171450" lvl="0" indent="-171450" algn="l" rtl="0">
              <a:spcBef>
                <a:spcPts val="0"/>
              </a:spcBef>
              <a:spcAft>
                <a:spcPts val="0"/>
              </a:spcAft>
              <a:buFontTx/>
              <a:buChar char="-"/>
            </a:pPr>
            <a:r>
              <a:rPr lang="en-US"/>
              <a:t>Consistent Quality Across Cabins: Ensure that the quality of service is consistent whether customers are in economy or business class. This includes maintaining high standards for meals, comfort, and customer service.</a:t>
            </a:r>
          </a:p>
          <a:p>
            <a:pPr marL="171450" lvl="0" indent="-171450" algn="l" rtl="0">
              <a:spcBef>
                <a:spcPts val="0"/>
              </a:spcBef>
              <a:spcAft>
                <a:spcPts val="0"/>
              </a:spcAft>
              <a:buFontTx/>
              <a:buChar char="-"/>
            </a:pPr>
            <a:endParaRPr lang="en-US"/>
          </a:p>
          <a:p>
            <a:pPr marL="0" lvl="0" indent="0" algn="l" rtl="0">
              <a:spcBef>
                <a:spcPts val="0"/>
              </a:spcBef>
              <a:spcAft>
                <a:spcPts val="0"/>
              </a:spcAft>
              <a:buFontTx/>
              <a:buNone/>
            </a:pPr>
            <a:r>
              <a:rPr lang="en-US"/>
              <a:t>3. </a:t>
            </a:r>
            <a:r>
              <a:rPr lang="en-US" altLang="zh-CN"/>
              <a:t>For the last group</a:t>
            </a:r>
            <a:r>
              <a:rPr lang="en-US"/>
              <a:t> - Loyal Business Travelers with High Satisfaction:</a:t>
            </a:r>
          </a:p>
          <a:p>
            <a:pPr marL="171450" lvl="0" indent="-171450" algn="l" rtl="0">
              <a:spcBef>
                <a:spcPts val="0"/>
              </a:spcBef>
              <a:spcAft>
                <a:spcPts val="0"/>
              </a:spcAft>
              <a:buFontTx/>
              <a:buChar char="-"/>
            </a:pPr>
            <a:r>
              <a:rPr lang="en-US"/>
              <a:t>Maintain High Service Standards: This group already has high satisfaction levels due to superior service. Continuous improvement and maintaining high standards in inflight service, comfort, and entertainment are essential.</a:t>
            </a:r>
          </a:p>
          <a:p>
            <a:pPr marL="171450" lvl="0" indent="-171450" algn="l" rtl="0">
              <a:spcBef>
                <a:spcPts val="0"/>
              </a:spcBef>
              <a:spcAft>
                <a:spcPts val="0"/>
              </a:spcAft>
              <a:buFontTx/>
              <a:buChar char="-"/>
            </a:pPr>
            <a:r>
              <a:rPr lang="en-US"/>
              <a:t>Personalize Services: Offering personalized services such as custom meal options, personal greetings, and tailored travel experiences can further enhance satisfaction for these loyal customers.</a:t>
            </a:r>
          </a:p>
          <a:p>
            <a:pPr marL="171450" lvl="0" indent="-171450" algn="l" rtl="0">
              <a:spcBef>
                <a:spcPts val="0"/>
              </a:spcBef>
              <a:spcAft>
                <a:spcPts val="0"/>
              </a:spcAft>
              <a:buFontTx/>
              <a:buChar char="-"/>
            </a:pPr>
            <a:r>
              <a:rPr lang="en-US"/>
              <a:t>Reward Loyalty: Providing exclusive benefits and rewards for loyalty can keep these customers satisfied. This includes priority boarding, access to lounges, and special discounts or offers.</a:t>
            </a:r>
          </a:p>
        </p:txBody>
      </p:sp>
    </p:spTree>
    <p:extLst>
      <p:ext uri="{BB962C8B-B14F-4D97-AF65-F5344CB8AC3E}">
        <p14:creationId xmlns:p14="http://schemas.microsoft.com/office/powerpoint/2010/main" val="1353416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e876effa2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e876effa2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a:t>We would like to introduce our latest innovation tailored specifically for today's tech-savvy traveler: our Airline Mobile App. In today's digital age, 90% of airline travelers use smartphones onboard, and our app is designed to enhance their travel experience directly from their preferred device.</a:t>
            </a:r>
          </a:p>
        </p:txBody>
      </p:sp>
    </p:spTree>
    <p:extLst>
      <p:ext uri="{BB962C8B-B14F-4D97-AF65-F5344CB8AC3E}">
        <p14:creationId xmlns:p14="http://schemas.microsoft.com/office/powerpoint/2010/main" val="3423206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e876effa2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e876effa2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Next I will introduce more functions from this app.</a:t>
            </a:r>
          </a:p>
          <a:p>
            <a:r>
              <a:rPr lang="en-US" altLang="zh-CN"/>
              <a:t>Our latest updates specifically target pain points identified through detailed data analysis, focusing on cluster 0 customers who have shown higher levels of dissatisfaction.</a:t>
            </a:r>
          </a:p>
          <a:p>
            <a:r>
              <a:rPr lang="en-US" altLang="zh-CN"/>
              <a:t>The upgraded features of our app include:</a:t>
            </a:r>
          </a:p>
          <a:p>
            <a:pPr>
              <a:buFont typeface="Arial" panose="020B0604020202020204" pitchFamily="34" charset="0"/>
              <a:buChar char="•"/>
            </a:pPr>
            <a:r>
              <a:rPr lang="en-US" altLang="zh-CN" b="1"/>
              <a:t>Online Boarding:</a:t>
            </a:r>
            <a:r>
              <a:rPr lang="en-US" altLang="zh-CN"/>
              <a:t> Streamlining the boarding process to make it faster and more intuitive.</a:t>
            </a:r>
          </a:p>
          <a:p>
            <a:pPr>
              <a:buFont typeface="Arial" panose="020B0604020202020204" pitchFamily="34" charset="0"/>
              <a:buChar char="•"/>
            </a:pPr>
            <a:r>
              <a:rPr lang="en-US" altLang="zh-CN" b="1"/>
              <a:t>Customer Service Enhancements:</a:t>
            </a:r>
            <a:r>
              <a:rPr lang="en-US" altLang="zh-CN"/>
              <a:t> Offering support through various channels like email, WhatsApp, and direct calls, ensuring help is just a tap away.</a:t>
            </a:r>
          </a:p>
          <a:p>
            <a:pPr>
              <a:buFont typeface="Arial" panose="020B0604020202020204" pitchFamily="34" charset="0"/>
              <a:buChar char="•"/>
            </a:pPr>
            <a:r>
              <a:rPr lang="en-US" altLang="zh-CN" b="1"/>
              <a:t>Service Upgrades:</a:t>
            </a:r>
            <a:r>
              <a:rPr lang="en-US" altLang="zh-CN"/>
              <a:t> Providing options for Wi-Fi and seat selection to enhance in-flight comfort.</a:t>
            </a:r>
          </a:p>
          <a:p>
            <a:pPr>
              <a:buFont typeface="Arial" panose="020B0604020202020204" pitchFamily="34" charset="0"/>
              <a:buChar char="•"/>
            </a:pPr>
            <a:r>
              <a:rPr lang="en-US" altLang="zh-CN" b="1"/>
              <a:t>Comprehensive Airline Guide:</a:t>
            </a:r>
            <a:r>
              <a:rPr lang="en-US" altLang="zh-CN"/>
              <a:t> Everything from membership promotions to detailed airport maps and service information is now at your fingertips.</a:t>
            </a:r>
          </a:p>
          <a:p>
            <a:pPr>
              <a:buFont typeface="Arial" panose="020B0604020202020204" pitchFamily="34" charset="0"/>
              <a:buChar char="•"/>
            </a:pPr>
            <a:r>
              <a:rPr lang="en-US" altLang="zh-CN" b="1"/>
              <a:t>Personalized Promotions:</a:t>
            </a:r>
            <a:r>
              <a:rPr lang="en-US" altLang="zh-CN"/>
              <a:t> Tailored offers that cater to individual travel needs, whether for leisure or business.</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547779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5cd980bb_3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5cd980bb_3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344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1da39008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e1da39008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91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a:t>This chart shows how much the airline spent this year, broken down into three areas, Outsource, In-house Development and Data Cost.</a:t>
            </a:r>
            <a:endParaRPr lang="zh-CN" altLang="en-US"/>
          </a:p>
        </p:txBody>
      </p:sp>
    </p:spTree>
    <p:extLst>
      <p:ext uri="{BB962C8B-B14F-4D97-AF65-F5344CB8AC3E}">
        <p14:creationId xmlns:p14="http://schemas.microsoft.com/office/powerpoint/2010/main" val="134175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a:t>This one shows the income we earn through the mobile app.</a:t>
            </a:r>
            <a:endParaRPr lang="zh-CN" altLang="en-US"/>
          </a:p>
        </p:txBody>
      </p:sp>
    </p:spTree>
    <p:extLst>
      <p:ext uri="{BB962C8B-B14F-4D97-AF65-F5344CB8AC3E}">
        <p14:creationId xmlns:p14="http://schemas.microsoft.com/office/powerpoint/2010/main" val="1227175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r>
              <a:rPr lang="en-US" altLang="zh-CN"/>
              <a:t>With the cost and the revenue from the mobile app, we can roughly calculate the </a:t>
            </a:r>
            <a:r>
              <a:rPr lang="en-SG" altLang="zh-CN">
                <a:latin typeface="ADLaM Display" panose="02010000000000000000" pitchFamily="2" charset="0"/>
                <a:ea typeface="ADLaM Display" panose="02010000000000000000" pitchFamily="2" charset="0"/>
                <a:cs typeface="ADLaM Display" panose="02010000000000000000" pitchFamily="2" charset="0"/>
              </a:rPr>
              <a:t>Return on Investment </a:t>
            </a:r>
            <a:r>
              <a:rPr lang="en-US" altLang="zh-CN"/>
              <a:t>in recent years.</a:t>
            </a:r>
            <a:endParaRPr lang="zh-CN" altLang="en-US"/>
          </a:p>
        </p:txBody>
      </p:sp>
    </p:spTree>
    <p:extLst>
      <p:ext uri="{BB962C8B-B14F-4D97-AF65-F5344CB8AC3E}">
        <p14:creationId xmlns:p14="http://schemas.microsoft.com/office/powerpoint/2010/main" val="2673496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a:t>We calculate ROI by using these formulas</a:t>
            </a:r>
            <a:endParaRPr lang="zh-CN" altLang="en-US"/>
          </a:p>
        </p:txBody>
      </p:sp>
    </p:spTree>
    <p:extLst>
      <p:ext uri="{BB962C8B-B14F-4D97-AF65-F5344CB8AC3E}">
        <p14:creationId xmlns:p14="http://schemas.microsoft.com/office/powerpoint/2010/main" val="3984713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5cd980bb_3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5cd980bb_3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744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a:t>Of course there are some risks associated with our program, the three most significant being the following.</a:t>
            </a:r>
            <a:endParaRPr lang="zh-CN" altLang="en-US"/>
          </a:p>
        </p:txBody>
      </p:sp>
    </p:spTree>
    <p:extLst>
      <p:ext uri="{BB962C8B-B14F-4D97-AF65-F5344CB8AC3E}">
        <p14:creationId xmlns:p14="http://schemas.microsoft.com/office/powerpoint/2010/main" val="1925421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a:t>We approach data governance by looking at five areas, Data Bias, Data Obsolescence, Data Security, Data Privacy, and Data </a:t>
            </a:r>
            <a:r>
              <a:rPr lang="en-US" altLang="zh-CN" err="1"/>
              <a:t>Ethics.This</a:t>
            </a:r>
            <a:r>
              <a:rPr lang="en-US" altLang="zh-CN"/>
              <a:t> can be </a:t>
            </a:r>
            <a:r>
              <a:rPr lang="en-US" altLang="zh-CN" err="1"/>
              <a:t>comprehensive.like</a:t>
            </a:r>
            <a:r>
              <a:rPr lang="en-US" altLang="zh-CN"/>
              <a:t> data security</a:t>
            </a:r>
            <a:r>
              <a:rPr lang="zh-CN" altLang="en-US"/>
              <a:t>： </a:t>
            </a:r>
            <a:r>
              <a:rPr lang="en-US" altLang="zh-CN"/>
              <a:t>There is a risk of unauthorized data access or </a:t>
            </a:r>
            <a:r>
              <a:rPr lang="en-US" altLang="zh-CN" err="1"/>
              <a:t>theft.So</a:t>
            </a:r>
            <a:r>
              <a:rPr lang="en-US" altLang="zh-CN"/>
              <a:t> we can deploy advanced security measures such as data encryption, strict access controls, and network segmentation to protect data.</a:t>
            </a:r>
            <a:endParaRPr lang="zh-CN" altLang="en-US"/>
          </a:p>
        </p:txBody>
      </p:sp>
    </p:spTree>
    <p:extLst>
      <p:ext uri="{BB962C8B-B14F-4D97-AF65-F5344CB8AC3E}">
        <p14:creationId xmlns:p14="http://schemas.microsoft.com/office/powerpoint/2010/main" val="4017046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altLang="zh-CN" kern="1200">
                <a:solidFill>
                  <a:srgbClr val="213363">
                    <a:hueOff val="0"/>
                    <a:satOff val="0"/>
                    <a:lumOff val="0"/>
                    <a:alphaOff val="0"/>
                  </a:srgbClr>
                </a:solidFill>
                <a:latin typeface="Arial"/>
              </a:rPr>
              <a:t>So above, We mapped Customer Journey And Airline company And Realised The significance Of Satisfaction of customers in the Company's Profit trends.</a:t>
            </a:r>
            <a:endParaRPr lang="en-US" altLang="zh-CN" kern="1200">
              <a:solidFill>
                <a:srgbClr val="213363">
                  <a:hueOff val="0"/>
                  <a:satOff val="0"/>
                  <a:lumOff val="0"/>
                  <a:alphaOff val="0"/>
                </a:srgbClr>
              </a:solidFill>
              <a:latin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kern="1200">
                <a:solidFill>
                  <a:srgbClr val="213363">
                    <a:hueOff val="0"/>
                    <a:satOff val="0"/>
                    <a:lumOff val="0"/>
                    <a:alphaOff val="0"/>
                  </a:srgbClr>
                </a:solidFill>
                <a:latin typeface="Arial"/>
              </a:rPr>
              <a:t>From Our Data Science Tasks We Categorized the Customers , We Are Able To provide Solutions targeting to solve these customers Pain Points And identify Opportunities for The Company To Gain profitability. </a:t>
            </a:r>
          </a:p>
          <a:p>
            <a:r>
              <a:rPr lang="en-US" altLang="zh-CN"/>
              <a:t>For the solution, We try to implement a mobile app to enhance customer satisfaction and drive sustainable growth.</a:t>
            </a:r>
            <a:endParaRPr lang="zh-CN" altLang="en-US"/>
          </a:p>
        </p:txBody>
      </p:sp>
    </p:spTree>
    <p:extLst>
      <p:ext uri="{BB962C8B-B14F-4D97-AF65-F5344CB8AC3E}">
        <p14:creationId xmlns:p14="http://schemas.microsoft.com/office/powerpoint/2010/main" val="4154923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b6f45d4e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b6f45d4e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That’s all our group presentation. Thanks for listening.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5cd980bb_3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5cd980bb_3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950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93d74d5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93d74d5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pPr>
            <a:endParaRPr lang="en-SG"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93d74d5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93d74d5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90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1da39008e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1da39008e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800">
                <a:effectLst/>
                <a:latin typeface="Aptos" panose="020B0004020202020204" pitchFamily="34" charset="0"/>
                <a:ea typeface="Aptos" panose="020B0004020202020204" pitchFamily="34" charset="0"/>
                <a:cs typeface="Times New Roman" panose="02020603050405020304" pitchFamily="18" charset="0"/>
              </a:rPr>
              <a:t>Now we will see from airline company’s point of view. These are the strengths, weaknesses, opportunities and threats of an airline company. Airline is one of the safest and fastest transportation options for long journey, which is one of the strengths and airline industry also have high profitability overall. However, some issues that might be faced by the company are high cancellation rate, which is unpredictable, weak infrastructure, high barriers to entry, and also very costly and competitive. On the bright side, airline industry has a lot of growth opportunities, such as tourism, technology and business expansion. And finally, the threats of airline industry are the highly competitive nature and also weather risks, because weathers can be unpredictable and affect the flight experiences.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229394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294950" y="3992625"/>
            <a:ext cx="1218020" cy="174039"/>
          </a:xfrm>
          <a:custGeom>
            <a:avLst/>
            <a:gdLst/>
            <a:ahLst/>
            <a:cxnLst/>
            <a:rect l="l" t="t" r="r" b="b"/>
            <a:pathLst>
              <a:path w="68737" h="9823" extrusionOk="0">
                <a:moveTo>
                  <a:pt x="34359" y="1"/>
                </a:moveTo>
                <a:cubicBezTo>
                  <a:pt x="29155" y="1"/>
                  <a:pt x="23966" y="1798"/>
                  <a:pt x="20445" y="5333"/>
                </a:cubicBezTo>
                <a:cubicBezTo>
                  <a:pt x="18341" y="3725"/>
                  <a:pt x="16532" y="3094"/>
                  <a:pt x="14929" y="3094"/>
                </a:cubicBezTo>
                <a:cubicBezTo>
                  <a:pt x="12135" y="3094"/>
                  <a:pt x="9969" y="5012"/>
                  <a:pt x="7965" y="7016"/>
                </a:cubicBezTo>
                <a:cubicBezTo>
                  <a:pt x="6911" y="6676"/>
                  <a:pt x="5985" y="6535"/>
                  <a:pt x="5173" y="6535"/>
                </a:cubicBezTo>
                <a:cubicBezTo>
                  <a:pt x="1265" y="6535"/>
                  <a:pt x="1" y="9796"/>
                  <a:pt x="1" y="9796"/>
                </a:cubicBezTo>
                <a:lnTo>
                  <a:pt x="68737" y="9822"/>
                </a:lnTo>
                <a:cubicBezTo>
                  <a:pt x="68737" y="9822"/>
                  <a:pt x="67452" y="6537"/>
                  <a:pt x="63529" y="6537"/>
                </a:cubicBezTo>
                <a:cubicBezTo>
                  <a:pt x="62718" y="6537"/>
                  <a:pt x="61794" y="6677"/>
                  <a:pt x="60746" y="7016"/>
                </a:cubicBezTo>
                <a:cubicBezTo>
                  <a:pt x="58742" y="5012"/>
                  <a:pt x="56565" y="3094"/>
                  <a:pt x="53763" y="3094"/>
                </a:cubicBezTo>
                <a:cubicBezTo>
                  <a:pt x="52156" y="3094"/>
                  <a:pt x="50343" y="3725"/>
                  <a:pt x="48239" y="5333"/>
                </a:cubicBezTo>
                <a:cubicBezTo>
                  <a:pt x="44665" y="1758"/>
                  <a:pt x="39505" y="1"/>
                  <a:pt x="34359"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786152" y="236974"/>
            <a:ext cx="2724649" cy="43259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0210" y="2464424"/>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081923" y="2813075"/>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71180" y="8166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52782" y="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4506849" y="1695088"/>
            <a:ext cx="4118100" cy="1272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5200"/>
              <a:buNone/>
              <a:defRPr sz="5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6" name="Google Shape;16;p2"/>
          <p:cNvSpPr txBox="1">
            <a:spLocks noGrp="1"/>
          </p:cNvSpPr>
          <p:nvPr>
            <p:ph type="ctrTitle" idx="2"/>
          </p:nvPr>
        </p:nvSpPr>
        <p:spPr>
          <a:xfrm>
            <a:off x="4445050" y="3095675"/>
            <a:ext cx="42417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None/>
              <a:defRPr sz="1600" b="0">
                <a:latin typeface="Raleway"/>
                <a:ea typeface="Raleway"/>
                <a:cs typeface="Raleway"/>
                <a:sym typeface="Raleway"/>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7" name="Google Shape;17;p2"/>
          <p:cNvSpPr/>
          <p:nvPr/>
        </p:nvSpPr>
        <p:spPr>
          <a:xfrm>
            <a:off x="0" y="4664225"/>
            <a:ext cx="9144000" cy="4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p:nvPr/>
        </p:nvSpPr>
        <p:spPr>
          <a:xfrm>
            <a:off x="3828200" y="49247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342700" y="3767763"/>
            <a:ext cx="1760006" cy="1567221"/>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7701850" y="3906450"/>
            <a:ext cx="1449258" cy="1289851"/>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6523655" y="445022"/>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flipH="1">
            <a:off x="-772870" y="-13417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3"/>
          <p:cNvGrpSpPr/>
          <p:nvPr/>
        </p:nvGrpSpPr>
        <p:grpSpPr>
          <a:xfrm>
            <a:off x="781650" y="-244100"/>
            <a:ext cx="7580700" cy="1303550"/>
            <a:chOff x="781650" y="-244100"/>
            <a:chExt cx="7580700" cy="1303550"/>
          </a:xfrm>
        </p:grpSpPr>
        <p:sp>
          <p:nvSpPr>
            <p:cNvPr id="135" name="Google Shape;135;p13"/>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3"/>
          <p:cNvSpPr txBox="1">
            <a:spLocks noGrp="1"/>
          </p:cNvSpPr>
          <p:nvPr>
            <p:ph type="title"/>
          </p:nvPr>
        </p:nvSpPr>
        <p:spPr>
          <a:xfrm>
            <a:off x="715444" y="1748505"/>
            <a:ext cx="35952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3"/>
          <p:cNvSpPr txBox="1">
            <a:spLocks noGrp="1"/>
          </p:cNvSpPr>
          <p:nvPr>
            <p:ph type="title" idx="2" hasCustomPrompt="1"/>
          </p:nvPr>
        </p:nvSpPr>
        <p:spPr>
          <a:xfrm>
            <a:off x="715444" y="1320359"/>
            <a:ext cx="9318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715444" y="2191624"/>
            <a:ext cx="3595200" cy="5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42" name="Google Shape;142;p13"/>
          <p:cNvSpPr txBox="1">
            <a:spLocks noGrp="1"/>
          </p:cNvSpPr>
          <p:nvPr>
            <p:ph type="title" idx="3"/>
          </p:nvPr>
        </p:nvSpPr>
        <p:spPr>
          <a:xfrm>
            <a:off x="715444" y="3538102"/>
            <a:ext cx="35952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3"/>
          <p:cNvSpPr txBox="1">
            <a:spLocks noGrp="1"/>
          </p:cNvSpPr>
          <p:nvPr>
            <p:ph type="title" idx="4" hasCustomPrompt="1"/>
          </p:nvPr>
        </p:nvSpPr>
        <p:spPr>
          <a:xfrm>
            <a:off x="715444" y="3121220"/>
            <a:ext cx="9318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5"/>
          </p:nvPr>
        </p:nvSpPr>
        <p:spPr>
          <a:xfrm>
            <a:off x="715444" y="3966704"/>
            <a:ext cx="3595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45" name="Google Shape;145;p13"/>
          <p:cNvSpPr txBox="1">
            <a:spLocks noGrp="1"/>
          </p:cNvSpPr>
          <p:nvPr>
            <p:ph type="title" idx="6"/>
          </p:nvPr>
        </p:nvSpPr>
        <p:spPr>
          <a:xfrm>
            <a:off x="4823984" y="1748505"/>
            <a:ext cx="35952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6" name="Google Shape;146;p13"/>
          <p:cNvSpPr txBox="1">
            <a:spLocks noGrp="1"/>
          </p:cNvSpPr>
          <p:nvPr>
            <p:ph type="title" idx="7" hasCustomPrompt="1"/>
          </p:nvPr>
        </p:nvSpPr>
        <p:spPr>
          <a:xfrm>
            <a:off x="4823984" y="1337894"/>
            <a:ext cx="9318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subTitle" idx="8"/>
          </p:nvPr>
        </p:nvSpPr>
        <p:spPr>
          <a:xfrm>
            <a:off x="4823981" y="2191624"/>
            <a:ext cx="3595200" cy="5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48" name="Google Shape;148;p13"/>
          <p:cNvSpPr txBox="1">
            <a:spLocks noGrp="1"/>
          </p:cNvSpPr>
          <p:nvPr>
            <p:ph type="title" idx="9"/>
          </p:nvPr>
        </p:nvSpPr>
        <p:spPr>
          <a:xfrm>
            <a:off x="4823984" y="3538102"/>
            <a:ext cx="35952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txBox="1">
            <a:spLocks noGrp="1"/>
          </p:cNvSpPr>
          <p:nvPr>
            <p:ph type="title" idx="13" hasCustomPrompt="1"/>
          </p:nvPr>
        </p:nvSpPr>
        <p:spPr>
          <a:xfrm>
            <a:off x="4823984" y="3118138"/>
            <a:ext cx="9318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4"/>
          </p:nvPr>
        </p:nvSpPr>
        <p:spPr>
          <a:xfrm>
            <a:off x="4823981" y="3966704"/>
            <a:ext cx="3595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51" name="Google Shape;151;p13"/>
          <p:cNvSpPr txBox="1">
            <a:spLocks noGrp="1"/>
          </p:cNvSpPr>
          <p:nvPr>
            <p:ph type="title" idx="15"/>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52"/>
        <p:cNvGrpSpPr/>
        <p:nvPr/>
      </p:nvGrpSpPr>
      <p:grpSpPr>
        <a:xfrm>
          <a:off x="0" y="0"/>
          <a:ext cx="0" cy="0"/>
          <a:chOff x="0" y="0"/>
          <a:chExt cx="0" cy="0"/>
        </a:xfrm>
      </p:grpSpPr>
      <p:sp>
        <p:nvSpPr>
          <p:cNvPr id="153" name="Google Shape;153;p14"/>
          <p:cNvSpPr/>
          <p:nvPr/>
        </p:nvSpPr>
        <p:spPr>
          <a:xfrm>
            <a:off x="5891205" y="-3519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702464" y="38051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7081596" y="34233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flipH="1">
            <a:off x="-1216200" y="-73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4"/>
          <p:cNvGrpSpPr/>
          <p:nvPr/>
        </p:nvGrpSpPr>
        <p:grpSpPr>
          <a:xfrm>
            <a:off x="781650" y="-244100"/>
            <a:ext cx="7580700" cy="1303550"/>
            <a:chOff x="781650" y="-244100"/>
            <a:chExt cx="7580700" cy="1303550"/>
          </a:xfrm>
        </p:grpSpPr>
        <p:sp>
          <p:nvSpPr>
            <p:cNvPr id="158" name="Google Shape;158;p14"/>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1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4"/>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64"/>
        <p:cNvGrpSpPr/>
        <p:nvPr/>
      </p:nvGrpSpPr>
      <p:grpSpPr>
        <a:xfrm>
          <a:off x="0" y="0"/>
          <a:ext cx="0" cy="0"/>
          <a:chOff x="0" y="0"/>
          <a:chExt cx="0" cy="0"/>
        </a:xfrm>
      </p:grpSpPr>
      <p:sp>
        <p:nvSpPr>
          <p:cNvPr id="165" name="Google Shape;165;p15"/>
          <p:cNvSpPr/>
          <p:nvPr/>
        </p:nvSpPr>
        <p:spPr>
          <a:xfrm>
            <a:off x="6934805" y="44502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02464" y="38051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268646" y="345880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flipH="1">
            <a:off x="-1216200" y="-561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530463" y="482791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15"/>
          <p:cNvGrpSpPr/>
          <p:nvPr/>
        </p:nvGrpSpPr>
        <p:grpSpPr>
          <a:xfrm>
            <a:off x="781650" y="-244100"/>
            <a:ext cx="7580700" cy="1303550"/>
            <a:chOff x="781650" y="-244100"/>
            <a:chExt cx="7580700" cy="1303550"/>
          </a:xfrm>
        </p:grpSpPr>
        <p:sp>
          <p:nvSpPr>
            <p:cNvPr id="171" name="Google Shape;171;p15"/>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1_2_1">
    <p:spTree>
      <p:nvGrpSpPr>
        <p:cNvPr id="1" name="Shape 176"/>
        <p:cNvGrpSpPr/>
        <p:nvPr/>
      </p:nvGrpSpPr>
      <p:grpSpPr>
        <a:xfrm>
          <a:off x="0" y="0"/>
          <a:ext cx="0" cy="0"/>
          <a:chOff x="0" y="0"/>
          <a:chExt cx="0" cy="0"/>
        </a:xfrm>
      </p:grpSpPr>
      <p:sp>
        <p:nvSpPr>
          <p:cNvPr id="177" name="Google Shape;177;p16"/>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1427076" y="2934601"/>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7938573" y="348170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7002280" y="-184857"/>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6"/>
          <p:cNvGrpSpPr/>
          <p:nvPr/>
        </p:nvGrpSpPr>
        <p:grpSpPr>
          <a:xfrm>
            <a:off x="781650" y="-244100"/>
            <a:ext cx="7580700" cy="1303550"/>
            <a:chOff x="781650" y="-244100"/>
            <a:chExt cx="7580700" cy="1303550"/>
          </a:xfrm>
        </p:grpSpPr>
        <p:sp>
          <p:nvSpPr>
            <p:cNvPr id="182" name="Google Shape;182;p1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6"/>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_1_1_1_1">
    <p:spTree>
      <p:nvGrpSpPr>
        <p:cNvPr id="1" name="Shape 207"/>
        <p:cNvGrpSpPr/>
        <p:nvPr/>
      </p:nvGrpSpPr>
      <p:grpSpPr>
        <a:xfrm>
          <a:off x="0" y="0"/>
          <a:ext cx="0" cy="0"/>
          <a:chOff x="0" y="0"/>
          <a:chExt cx="0" cy="0"/>
        </a:xfrm>
      </p:grpSpPr>
      <p:grpSp>
        <p:nvGrpSpPr>
          <p:cNvPr id="208" name="Google Shape;208;p19"/>
          <p:cNvGrpSpPr/>
          <p:nvPr/>
        </p:nvGrpSpPr>
        <p:grpSpPr>
          <a:xfrm>
            <a:off x="2992730" y="-37"/>
            <a:ext cx="5089500" cy="2576374"/>
            <a:chOff x="2992730" y="-37"/>
            <a:chExt cx="5089500" cy="2576374"/>
          </a:xfrm>
        </p:grpSpPr>
        <p:grpSp>
          <p:nvGrpSpPr>
            <p:cNvPr id="209" name="Google Shape;209;p19"/>
            <p:cNvGrpSpPr/>
            <p:nvPr/>
          </p:nvGrpSpPr>
          <p:grpSpPr>
            <a:xfrm>
              <a:off x="4341600" y="-37"/>
              <a:ext cx="2468875" cy="1679343"/>
              <a:chOff x="3371200" y="2114881"/>
              <a:chExt cx="2468875" cy="3032400"/>
            </a:xfrm>
          </p:grpSpPr>
          <p:sp>
            <p:nvSpPr>
              <p:cNvPr id="210" name="Google Shape;210;p19"/>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9"/>
            <p:cNvGrpSpPr/>
            <p:nvPr/>
          </p:nvGrpSpPr>
          <p:grpSpPr>
            <a:xfrm>
              <a:off x="2992730" y="1545659"/>
              <a:ext cx="5089500" cy="1030678"/>
              <a:chOff x="3097375" y="3240075"/>
              <a:chExt cx="5089500" cy="1370400"/>
            </a:xfrm>
          </p:grpSpPr>
          <p:sp>
            <p:nvSpPr>
              <p:cNvPr id="213" name="Google Shape;213;p19"/>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5" name="Google Shape;215;p19"/>
          <p:cNvSpPr txBox="1">
            <a:spLocks noGrp="1"/>
          </p:cNvSpPr>
          <p:nvPr>
            <p:ph type="title"/>
          </p:nvPr>
        </p:nvSpPr>
        <p:spPr>
          <a:xfrm>
            <a:off x="3076880" y="1774649"/>
            <a:ext cx="4921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 name="Google Shape;216;p19"/>
          <p:cNvSpPr txBox="1">
            <a:spLocks noGrp="1"/>
          </p:cNvSpPr>
          <p:nvPr>
            <p:ph type="subTitle" idx="1"/>
          </p:nvPr>
        </p:nvSpPr>
        <p:spPr>
          <a:xfrm>
            <a:off x="3076880" y="2652826"/>
            <a:ext cx="4921200" cy="94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17" name="Google Shape;217;p19"/>
          <p:cNvSpPr/>
          <p:nvPr/>
        </p:nvSpPr>
        <p:spPr>
          <a:xfrm>
            <a:off x="5891205" y="-3519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608939" y="31622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345121" y="26430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flipH="1">
            <a:off x="-608950" y="-61752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_1_1_1_1_1">
    <p:spTree>
      <p:nvGrpSpPr>
        <p:cNvPr id="1" name="Shape 221"/>
        <p:cNvGrpSpPr/>
        <p:nvPr/>
      </p:nvGrpSpPr>
      <p:grpSpPr>
        <a:xfrm>
          <a:off x="0" y="0"/>
          <a:ext cx="0" cy="0"/>
          <a:chOff x="0" y="0"/>
          <a:chExt cx="0" cy="0"/>
        </a:xfrm>
      </p:grpSpPr>
      <p:grpSp>
        <p:nvGrpSpPr>
          <p:cNvPr id="222" name="Google Shape;222;p20"/>
          <p:cNvGrpSpPr/>
          <p:nvPr/>
        </p:nvGrpSpPr>
        <p:grpSpPr>
          <a:xfrm>
            <a:off x="781650" y="-244100"/>
            <a:ext cx="7580700" cy="1303550"/>
            <a:chOff x="781650" y="-244100"/>
            <a:chExt cx="7580700" cy="1303550"/>
          </a:xfrm>
        </p:grpSpPr>
        <p:sp>
          <p:nvSpPr>
            <p:cNvPr id="223" name="Google Shape;223;p20"/>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0"/>
          <p:cNvSpPr txBox="1">
            <a:spLocks noGrp="1"/>
          </p:cNvSpPr>
          <p:nvPr>
            <p:ph type="subTitle" idx="1"/>
          </p:nvPr>
        </p:nvSpPr>
        <p:spPr>
          <a:xfrm>
            <a:off x="1735875" y="1098025"/>
            <a:ext cx="5672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8" name="Google Shape;228;p20"/>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0"/>
          <p:cNvSpPr/>
          <p:nvPr/>
        </p:nvSpPr>
        <p:spPr>
          <a:xfrm>
            <a:off x="7946030" y="39722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608939" y="31622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6345121" y="26430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flipH="1">
            <a:off x="-1415525" y="827001"/>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1_1_1_1_1_1_2">
    <p:spTree>
      <p:nvGrpSpPr>
        <p:cNvPr id="1" name="Shape 233"/>
        <p:cNvGrpSpPr/>
        <p:nvPr/>
      </p:nvGrpSpPr>
      <p:grpSpPr>
        <a:xfrm>
          <a:off x="0" y="0"/>
          <a:ext cx="0" cy="0"/>
          <a:chOff x="0" y="0"/>
          <a:chExt cx="0" cy="0"/>
        </a:xfrm>
      </p:grpSpPr>
      <p:grpSp>
        <p:nvGrpSpPr>
          <p:cNvPr id="234" name="Google Shape;234;p21"/>
          <p:cNvGrpSpPr/>
          <p:nvPr/>
        </p:nvGrpSpPr>
        <p:grpSpPr>
          <a:xfrm>
            <a:off x="686380" y="-12"/>
            <a:ext cx="5089500" cy="2576374"/>
            <a:chOff x="2992730" y="-37"/>
            <a:chExt cx="5089500" cy="2576374"/>
          </a:xfrm>
        </p:grpSpPr>
        <p:grpSp>
          <p:nvGrpSpPr>
            <p:cNvPr id="235" name="Google Shape;235;p21"/>
            <p:cNvGrpSpPr/>
            <p:nvPr/>
          </p:nvGrpSpPr>
          <p:grpSpPr>
            <a:xfrm>
              <a:off x="4341600" y="-37"/>
              <a:ext cx="2468875" cy="1679343"/>
              <a:chOff x="3371200" y="2114881"/>
              <a:chExt cx="2468875" cy="3032400"/>
            </a:xfrm>
          </p:grpSpPr>
          <p:sp>
            <p:nvSpPr>
              <p:cNvPr id="236" name="Google Shape;236;p21"/>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1"/>
            <p:cNvGrpSpPr/>
            <p:nvPr/>
          </p:nvGrpSpPr>
          <p:grpSpPr>
            <a:xfrm>
              <a:off x="2992730" y="1545659"/>
              <a:ext cx="5089500" cy="1030678"/>
              <a:chOff x="3097375" y="3240075"/>
              <a:chExt cx="5089500" cy="1370400"/>
            </a:xfrm>
          </p:grpSpPr>
          <p:sp>
            <p:nvSpPr>
              <p:cNvPr id="239" name="Google Shape;239;p21"/>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 name="Google Shape;241;p21"/>
          <p:cNvSpPr txBox="1">
            <a:spLocks noGrp="1"/>
          </p:cNvSpPr>
          <p:nvPr>
            <p:ph type="title"/>
          </p:nvPr>
        </p:nvSpPr>
        <p:spPr>
          <a:xfrm>
            <a:off x="1027035" y="1766013"/>
            <a:ext cx="4408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2" name="Google Shape;242;p21"/>
          <p:cNvSpPr txBox="1">
            <a:spLocks noGrp="1"/>
          </p:cNvSpPr>
          <p:nvPr>
            <p:ph type="subTitle" idx="1"/>
          </p:nvPr>
        </p:nvSpPr>
        <p:spPr>
          <a:xfrm>
            <a:off x="1027035" y="2641796"/>
            <a:ext cx="44082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43" name="Google Shape;243;p21"/>
          <p:cNvSpPr/>
          <p:nvPr/>
        </p:nvSpPr>
        <p:spPr>
          <a:xfrm>
            <a:off x="5228055" y="-550649"/>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11" y="29330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6917946" y="33999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flipH="1">
            <a:off x="-1216200" y="-73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47"/>
        <p:cNvGrpSpPr/>
        <p:nvPr/>
      </p:nvGrpSpPr>
      <p:grpSpPr>
        <a:xfrm>
          <a:off x="0" y="0"/>
          <a:ext cx="0" cy="0"/>
          <a:chOff x="0" y="0"/>
          <a:chExt cx="0" cy="0"/>
        </a:xfrm>
      </p:grpSpPr>
      <p:sp>
        <p:nvSpPr>
          <p:cNvPr id="248" name="Google Shape;248;p22"/>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47387" y="286053"/>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7461700" y="725500"/>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765687" y="1600675"/>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22"/>
          <p:cNvGrpSpPr/>
          <p:nvPr/>
        </p:nvGrpSpPr>
        <p:grpSpPr>
          <a:xfrm>
            <a:off x="781650" y="-244100"/>
            <a:ext cx="7580700" cy="1303550"/>
            <a:chOff x="781650" y="-244100"/>
            <a:chExt cx="7580700" cy="1303550"/>
          </a:xfrm>
        </p:grpSpPr>
        <p:sp>
          <p:nvSpPr>
            <p:cNvPr id="254" name="Google Shape;254;p22"/>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2"/>
          <p:cNvSpPr txBox="1">
            <a:spLocks noGrp="1"/>
          </p:cNvSpPr>
          <p:nvPr>
            <p:ph type="subTitle" idx="1"/>
          </p:nvPr>
        </p:nvSpPr>
        <p:spPr>
          <a:xfrm>
            <a:off x="2046261" y="1915500"/>
            <a:ext cx="2030400" cy="495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9" name="Google Shape;259;p22"/>
          <p:cNvSpPr txBox="1">
            <a:spLocks noGrp="1"/>
          </p:cNvSpPr>
          <p:nvPr>
            <p:ph type="subTitle" idx="2"/>
          </p:nvPr>
        </p:nvSpPr>
        <p:spPr>
          <a:xfrm>
            <a:off x="5069987" y="2984800"/>
            <a:ext cx="2030400" cy="495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solidFill>
                  <a:schemeClr val="dk2"/>
                </a:solidFill>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0" name="Google Shape;260;p22"/>
          <p:cNvSpPr txBox="1">
            <a:spLocks noGrp="1"/>
          </p:cNvSpPr>
          <p:nvPr>
            <p:ph type="subTitle" idx="3"/>
          </p:nvPr>
        </p:nvSpPr>
        <p:spPr>
          <a:xfrm>
            <a:off x="2046261" y="2416625"/>
            <a:ext cx="2030400" cy="108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1" name="Google Shape;261;p22"/>
          <p:cNvSpPr txBox="1">
            <a:spLocks noGrp="1"/>
          </p:cNvSpPr>
          <p:nvPr>
            <p:ph type="subTitle" idx="4"/>
          </p:nvPr>
        </p:nvSpPr>
        <p:spPr>
          <a:xfrm>
            <a:off x="5069988" y="3487429"/>
            <a:ext cx="2030400" cy="108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2" name="Google Shape;262;p22"/>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3" name="Google Shape;263;p22"/>
          <p:cNvSpPr txBox="1">
            <a:spLocks noGrp="1"/>
          </p:cNvSpPr>
          <p:nvPr>
            <p:ph type="title" idx="5" hasCustomPrompt="1"/>
          </p:nvPr>
        </p:nvSpPr>
        <p:spPr>
          <a:xfrm>
            <a:off x="1356249" y="1916550"/>
            <a:ext cx="585300" cy="493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64" name="Google Shape;264;p22"/>
          <p:cNvSpPr txBox="1">
            <a:spLocks noGrp="1"/>
          </p:cNvSpPr>
          <p:nvPr>
            <p:ph type="title" idx="6" hasCustomPrompt="1"/>
          </p:nvPr>
        </p:nvSpPr>
        <p:spPr>
          <a:xfrm>
            <a:off x="7212267" y="2985849"/>
            <a:ext cx="588900" cy="493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6">
  <p:cSld name="CUSTOM_1_1_1_1_1_1_1">
    <p:spTree>
      <p:nvGrpSpPr>
        <p:cNvPr id="1" name="Shape 265"/>
        <p:cNvGrpSpPr/>
        <p:nvPr/>
      </p:nvGrpSpPr>
      <p:grpSpPr>
        <a:xfrm>
          <a:off x="0" y="0"/>
          <a:ext cx="0" cy="0"/>
          <a:chOff x="0" y="0"/>
          <a:chExt cx="0" cy="0"/>
        </a:xfrm>
      </p:grpSpPr>
      <p:sp>
        <p:nvSpPr>
          <p:cNvPr id="266" name="Google Shape;266;p23"/>
          <p:cNvSpPr/>
          <p:nvPr/>
        </p:nvSpPr>
        <p:spPr>
          <a:xfrm>
            <a:off x="6183455" y="-38697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1286964" y="33492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7432296" y="328308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flipH="1">
            <a:off x="-2792275" y="-372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3"/>
          <p:cNvGrpSpPr/>
          <p:nvPr/>
        </p:nvGrpSpPr>
        <p:grpSpPr>
          <a:xfrm>
            <a:off x="781650" y="-244100"/>
            <a:ext cx="7580700" cy="1303550"/>
            <a:chOff x="781650" y="-244100"/>
            <a:chExt cx="7580700" cy="1303550"/>
          </a:xfrm>
        </p:grpSpPr>
        <p:sp>
          <p:nvSpPr>
            <p:cNvPr id="271" name="Google Shape;271;p23"/>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3"/>
          <p:cNvSpPr txBox="1">
            <a:spLocks noGrp="1"/>
          </p:cNvSpPr>
          <p:nvPr>
            <p:ph type="subTitle" idx="1"/>
          </p:nvPr>
        </p:nvSpPr>
        <p:spPr>
          <a:xfrm>
            <a:off x="717525" y="1132300"/>
            <a:ext cx="3832800" cy="3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500"/>
              <a:buChar char="●"/>
              <a:defRPr sz="1300"/>
            </a:lvl1pPr>
            <a:lvl2pPr lvl="1" algn="ctr" rtl="0">
              <a:lnSpc>
                <a:spcPct val="100000"/>
              </a:lnSpc>
              <a:spcBef>
                <a:spcPts val="100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276" name="Google Shape;276;p23"/>
          <p:cNvSpPr txBox="1">
            <a:spLocks noGrp="1"/>
          </p:cNvSpPr>
          <p:nvPr>
            <p:ph type="subTitle" idx="2"/>
          </p:nvPr>
        </p:nvSpPr>
        <p:spPr>
          <a:xfrm>
            <a:off x="4865625" y="1132300"/>
            <a:ext cx="3561000" cy="3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300"/>
            </a:lvl1pPr>
            <a:lvl2pPr lvl="1" algn="ctr" rtl="0">
              <a:lnSpc>
                <a:spcPct val="100000"/>
              </a:lnSpc>
              <a:spcBef>
                <a:spcPts val="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277" name="Google Shape;277;p2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112" y="3657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158350" y="36577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245487" y="-19955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119704" y="1709680"/>
            <a:ext cx="4107000" cy="8079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4500">
                <a:solidFill>
                  <a:schemeClr val="dk2"/>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25" name="Google Shape;25;p3"/>
          <p:cNvSpPr txBox="1">
            <a:spLocks noGrp="1"/>
          </p:cNvSpPr>
          <p:nvPr>
            <p:ph type="title" idx="2" hasCustomPrompt="1"/>
          </p:nvPr>
        </p:nvSpPr>
        <p:spPr>
          <a:xfrm>
            <a:off x="6646904" y="1127078"/>
            <a:ext cx="1579800" cy="737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a:off x="5260304" y="2434107"/>
            <a:ext cx="2966400" cy="456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500"/>
              <a:buNone/>
              <a:defRPr sz="1600">
                <a:solidFill>
                  <a:schemeClr val="lt1"/>
                </a:solidFill>
              </a:defRPr>
            </a:lvl1pPr>
            <a:lvl2pPr lvl="1" algn="ctr" rtl="0">
              <a:lnSpc>
                <a:spcPct val="100000"/>
              </a:lnSpc>
              <a:spcBef>
                <a:spcPts val="0"/>
              </a:spcBef>
              <a:spcAft>
                <a:spcPts val="0"/>
              </a:spcAft>
              <a:buClr>
                <a:schemeClr val="lt1"/>
              </a:buClr>
              <a:buSzPts val="1500"/>
              <a:buNone/>
              <a:defRPr>
                <a:solidFill>
                  <a:schemeClr val="lt1"/>
                </a:solidFill>
              </a:defRPr>
            </a:lvl2pPr>
            <a:lvl3pPr lvl="2" algn="ctr" rtl="0">
              <a:lnSpc>
                <a:spcPct val="100000"/>
              </a:lnSpc>
              <a:spcBef>
                <a:spcPts val="0"/>
              </a:spcBef>
              <a:spcAft>
                <a:spcPts val="0"/>
              </a:spcAft>
              <a:buClr>
                <a:schemeClr val="lt1"/>
              </a:buClr>
              <a:buSzPts val="1500"/>
              <a:buNone/>
              <a:defRPr>
                <a:solidFill>
                  <a:schemeClr val="lt1"/>
                </a:solidFill>
              </a:defRPr>
            </a:lvl3pPr>
            <a:lvl4pPr lvl="3" algn="ctr" rtl="0">
              <a:lnSpc>
                <a:spcPct val="100000"/>
              </a:lnSpc>
              <a:spcBef>
                <a:spcPts val="0"/>
              </a:spcBef>
              <a:spcAft>
                <a:spcPts val="0"/>
              </a:spcAft>
              <a:buClr>
                <a:schemeClr val="lt1"/>
              </a:buClr>
              <a:buSzPts val="1500"/>
              <a:buNone/>
              <a:defRPr>
                <a:solidFill>
                  <a:schemeClr val="lt1"/>
                </a:solidFill>
              </a:defRPr>
            </a:lvl4pPr>
            <a:lvl5pPr lvl="4" algn="ctr" rtl="0">
              <a:lnSpc>
                <a:spcPct val="100000"/>
              </a:lnSpc>
              <a:spcBef>
                <a:spcPts val="0"/>
              </a:spcBef>
              <a:spcAft>
                <a:spcPts val="0"/>
              </a:spcAft>
              <a:buClr>
                <a:schemeClr val="lt1"/>
              </a:buClr>
              <a:buSzPts val="1500"/>
              <a:buNone/>
              <a:defRPr>
                <a:solidFill>
                  <a:schemeClr val="lt1"/>
                </a:solidFill>
              </a:defRPr>
            </a:lvl5pPr>
            <a:lvl6pPr lvl="5" algn="ctr" rtl="0">
              <a:lnSpc>
                <a:spcPct val="100000"/>
              </a:lnSpc>
              <a:spcBef>
                <a:spcPts val="0"/>
              </a:spcBef>
              <a:spcAft>
                <a:spcPts val="0"/>
              </a:spcAft>
              <a:buClr>
                <a:schemeClr val="lt1"/>
              </a:buClr>
              <a:buSzPts val="1500"/>
              <a:buNone/>
              <a:defRPr>
                <a:solidFill>
                  <a:schemeClr val="lt1"/>
                </a:solidFill>
              </a:defRPr>
            </a:lvl6pPr>
            <a:lvl7pPr lvl="6" algn="ctr" rtl="0">
              <a:lnSpc>
                <a:spcPct val="100000"/>
              </a:lnSpc>
              <a:spcBef>
                <a:spcPts val="0"/>
              </a:spcBef>
              <a:spcAft>
                <a:spcPts val="0"/>
              </a:spcAft>
              <a:buClr>
                <a:schemeClr val="lt1"/>
              </a:buClr>
              <a:buSzPts val="1500"/>
              <a:buNone/>
              <a:defRPr>
                <a:solidFill>
                  <a:schemeClr val="lt1"/>
                </a:solidFill>
              </a:defRPr>
            </a:lvl7pPr>
            <a:lvl8pPr lvl="7" algn="ctr" rtl="0">
              <a:lnSpc>
                <a:spcPct val="100000"/>
              </a:lnSpc>
              <a:spcBef>
                <a:spcPts val="0"/>
              </a:spcBef>
              <a:spcAft>
                <a:spcPts val="0"/>
              </a:spcAft>
              <a:buClr>
                <a:schemeClr val="lt1"/>
              </a:buClr>
              <a:buSzPts val="1500"/>
              <a:buNone/>
              <a:defRPr>
                <a:solidFill>
                  <a:schemeClr val="lt1"/>
                </a:solidFill>
              </a:defRPr>
            </a:lvl8pPr>
            <a:lvl9pPr lvl="8" algn="ctr" rtl="0">
              <a:lnSpc>
                <a:spcPct val="100000"/>
              </a:lnSpc>
              <a:spcBef>
                <a:spcPts val="0"/>
              </a:spcBef>
              <a:spcAft>
                <a:spcPts val="0"/>
              </a:spcAft>
              <a:buClr>
                <a:schemeClr val="lt1"/>
              </a:buClr>
              <a:buSzPts val="1500"/>
              <a:buNone/>
              <a:defRPr>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00"/>
        <p:cNvGrpSpPr/>
        <p:nvPr/>
      </p:nvGrpSpPr>
      <p:grpSpPr>
        <a:xfrm>
          <a:off x="0" y="0"/>
          <a:ext cx="0" cy="0"/>
          <a:chOff x="0" y="0"/>
          <a:chExt cx="0" cy="0"/>
        </a:xfrm>
      </p:grpSpPr>
      <p:sp>
        <p:nvSpPr>
          <p:cNvPr id="301" name="Google Shape;301;p26"/>
          <p:cNvSpPr/>
          <p:nvPr/>
        </p:nvSpPr>
        <p:spPr>
          <a:xfrm>
            <a:off x="6012630" y="-4680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6"/>
          <p:cNvGrpSpPr/>
          <p:nvPr/>
        </p:nvGrpSpPr>
        <p:grpSpPr>
          <a:xfrm>
            <a:off x="781650" y="-244100"/>
            <a:ext cx="7580700" cy="1303550"/>
            <a:chOff x="781650" y="-244100"/>
            <a:chExt cx="7580700" cy="1303550"/>
          </a:xfrm>
        </p:grpSpPr>
        <p:sp>
          <p:nvSpPr>
            <p:cNvPr id="303" name="Google Shape;303;p2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619551" y="34544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6824396" y="31922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txBox="1">
            <a:spLocks noGrp="1"/>
          </p:cNvSpPr>
          <p:nvPr>
            <p:ph type="title"/>
          </p:nvPr>
        </p:nvSpPr>
        <p:spPr>
          <a:xfrm>
            <a:off x="707324"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2" name="Google Shape;312;p26"/>
          <p:cNvSpPr txBox="1">
            <a:spLocks noGrp="1"/>
          </p:cNvSpPr>
          <p:nvPr>
            <p:ph type="subTitle" idx="1"/>
          </p:nvPr>
        </p:nvSpPr>
        <p:spPr>
          <a:xfrm>
            <a:off x="707324"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3" name="Google Shape;313;p26"/>
          <p:cNvSpPr txBox="1">
            <a:spLocks noGrp="1"/>
          </p:cNvSpPr>
          <p:nvPr>
            <p:ph type="title" idx="2"/>
          </p:nvPr>
        </p:nvSpPr>
        <p:spPr>
          <a:xfrm>
            <a:off x="3450775"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4" name="Google Shape;314;p26"/>
          <p:cNvSpPr txBox="1">
            <a:spLocks noGrp="1"/>
          </p:cNvSpPr>
          <p:nvPr>
            <p:ph type="subTitle" idx="3"/>
          </p:nvPr>
        </p:nvSpPr>
        <p:spPr>
          <a:xfrm>
            <a:off x="3450775"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5" name="Google Shape;315;p26"/>
          <p:cNvSpPr txBox="1">
            <a:spLocks noGrp="1"/>
          </p:cNvSpPr>
          <p:nvPr>
            <p:ph type="title" idx="4"/>
          </p:nvPr>
        </p:nvSpPr>
        <p:spPr>
          <a:xfrm>
            <a:off x="6198126"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6" name="Google Shape;316;p26"/>
          <p:cNvSpPr txBox="1">
            <a:spLocks noGrp="1"/>
          </p:cNvSpPr>
          <p:nvPr>
            <p:ph type="subTitle" idx="5"/>
          </p:nvPr>
        </p:nvSpPr>
        <p:spPr>
          <a:xfrm>
            <a:off x="6198126"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7" name="Google Shape;317;p26"/>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8"/>
        <p:cNvGrpSpPr/>
        <p:nvPr/>
      </p:nvGrpSpPr>
      <p:grpSpPr>
        <a:xfrm>
          <a:off x="0" y="0"/>
          <a:ext cx="0" cy="0"/>
          <a:chOff x="0" y="0"/>
          <a:chExt cx="0" cy="0"/>
        </a:xfrm>
      </p:grpSpPr>
      <p:sp>
        <p:nvSpPr>
          <p:cNvPr id="319" name="Google Shape;319;p27"/>
          <p:cNvSpPr/>
          <p:nvPr/>
        </p:nvSpPr>
        <p:spPr>
          <a:xfrm rot="10800000">
            <a:off x="-17314" y="-11702"/>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10800000">
            <a:off x="6661661" y="-12"/>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flipH="1">
            <a:off x="-502679" y="34125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632200" y="3964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2794400" y="45475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7"/>
          <p:cNvGrpSpPr/>
          <p:nvPr/>
        </p:nvGrpSpPr>
        <p:grpSpPr>
          <a:xfrm>
            <a:off x="781650" y="-244100"/>
            <a:ext cx="7580700" cy="1303550"/>
            <a:chOff x="781650" y="-244100"/>
            <a:chExt cx="7580700" cy="1303550"/>
          </a:xfrm>
        </p:grpSpPr>
        <p:sp>
          <p:nvSpPr>
            <p:cNvPr id="325" name="Google Shape;325;p27"/>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27"/>
          <p:cNvSpPr txBox="1">
            <a:spLocks noGrp="1"/>
          </p:cNvSpPr>
          <p:nvPr>
            <p:ph type="title"/>
          </p:nvPr>
        </p:nvSpPr>
        <p:spPr>
          <a:xfrm>
            <a:off x="717525" y="3412553"/>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0" name="Google Shape;330;p27"/>
          <p:cNvSpPr txBox="1">
            <a:spLocks noGrp="1"/>
          </p:cNvSpPr>
          <p:nvPr>
            <p:ph type="subTitle" idx="1"/>
          </p:nvPr>
        </p:nvSpPr>
        <p:spPr>
          <a:xfrm>
            <a:off x="717525" y="3732590"/>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1" name="Google Shape;331;p27"/>
          <p:cNvSpPr txBox="1">
            <a:spLocks noGrp="1"/>
          </p:cNvSpPr>
          <p:nvPr>
            <p:ph type="title" idx="2"/>
          </p:nvPr>
        </p:nvSpPr>
        <p:spPr>
          <a:xfrm>
            <a:off x="5910075" y="1530864"/>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27"/>
          <p:cNvSpPr txBox="1">
            <a:spLocks noGrp="1"/>
          </p:cNvSpPr>
          <p:nvPr>
            <p:ph type="subTitle" idx="3"/>
          </p:nvPr>
        </p:nvSpPr>
        <p:spPr>
          <a:xfrm>
            <a:off x="5910075" y="1852961"/>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3" name="Google Shape;333;p27"/>
          <p:cNvSpPr txBox="1">
            <a:spLocks noGrp="1"/>
          </p:cNvSpPr>
          <p:nvPr>
            <p:ph type="title" idx="4"/>
          </p:nvPr>
        </p:nvSpPr>
        <p:spPr>
          <a:xfrm>
            <a:off x="717525" y="1530848"/>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27"/>
          <p:cNvSpPr txBox="1">
            <a:spLocks noGrp="1"/>
          </p:cNvSpPr>
          <p:nvPr>
            <p:ph type="subTitle" idx="5"/>
          </p:nvPr>
        </p:nvSpPr>
        <p:spPr>
          <a:xfrm>
            <a:off x="717525" y="1850844"/>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5" name="Google Shape;335;p27"/>
          <p:cNvSpPr txBox="1">
            <a:spLocks noGrp="1"/>
          </p:cNvSpPr>
          <p:nvPr>
            <p:ph type="title" idx="6"/>
          </p:nvPr>
        </p:nvSpPr>
        <p:spPr>
          <a:xfrm>
            <a:off x="5910075" y="3412553"/>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6" name="Google Shape;336;p27"/>
          <p:cNvSpPr txBox="1">
            <a:spLocks noGrp="1"/>
          </p:cNvSpPr>
          <p:nvPr>
            <p:ph type="subTitle" idx="7"/>
          </p:nvPr>
        </p:nvSpPr>
        <p:spPr>
          <a:xfrm>
            <a:off x="5910075" y="3732590"/>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7" name="Google Shape;337;p27"/>
          <p:cNvSpPr txBox="1">
            <a:spLocks noGrp="1"/>
          </p:cNvSpPr>
          <p:nvPr>
            <p:ph type="title" idx="8"/>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_2">
    <p:spTree>
      <p:nvGrpSpPr>
        <p:cNvPr id="1" name="Shape 338"/>
        <p:cNvGrpSpPr/>
        <p:nvPr/>
      </p:nvGrpSpPr>
      <p:grpSpPr>
        <a:xfrm>
          <a:off x="0" y="0"/>
          <a:ext cx="0" cy="0"/>
          <a:chOff x="0" y="0"/>
          <a:chExt cx="0" cy="0"/>
        </a:xfrm>
      </p:grpSpPr>
      <p:sp>
        <p:nvSpPr>
          <p:cNvPr id="339" name="Google Shape;339;p28"/>
          <p:cNvSpPr/>
          <p:nvPr/>
        </p:nvSpPr>
        <p:spPr>
          <a:xfrm rot="10800000">
            <a:off x="9"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rot="10800000">
            <a:off x="6661661" y="1"/>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5760555" y="409257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flipH="1">
            <a:off x="-290125" y="4163601"/>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8"/>
          <p:cNvGrpSpPr/>
          <p:nvPr/>
        </p:nvGrpSpPr>
        <p:grpSpPr>
          <a:xfrm>
            <a:off x="781650" y="-244100"/>
            <a:ext cx="7580700" cy="1303550"/>
            <a:chOff x="781650" y="-244100"/>
            <a:chExt cx="7580700" cy="1303550"/>
          </a:xfrm>
        </p:grpSpPr>
        <p:sp>
          <p:nvSpPr>
            <p:cNvPr id="344" name="Google Shape;344;p28"/>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txBox="1">
            <a:spLocks noGrp="1"/>
          </p:cNvSpPr>
          <p:nvPr>
            <p:ph type="title"/>
          </p:nvPr>
        </p:nvSpPr>
        <p:spPr>
          <a:xfrm>
            <a:off x="720439" y="1949341"/>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9" name="Google Shape;349;p28"/>
          <p:cNvSpPr txBox="1">
            <a:spLocks noGrp="1"/>
          </p:cNvSpPr>
          <p:nvPr>
            <p:ph type="subTitle" idx="1"/>
          </p:nvPr>
        </p:nvSpPr>
        <p:spPr>
          <a:xfrm>
            <a:off x="720439" y="230777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0" name="Google Shape;350;p28"/>
          <p:cNvSpPr txBox="1">
            <a:spLocks noGrp="1"/>
          </p:cNvSpPr>
          <p:nvPr>
            <p:ph type="title" idx="2"/>
          </p:nvPr>
        </p:nvSpPr>
        <p:spPr>
          <a:xfrm>
            <a:off x="3412250" y="3553763"/>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1" name="Google Shape;351;p28"/>
          <p:cNvSpPr txBox="1">
            <a:spLocks noGrp="1"/>
          </p:cNvSpPr>
          <p:nvPr>
            <p:ph type="subTitle" idx="3"/>
          </p:nvPr>
        </p:nvSpPr>
        <p:spPr>
          <a:xfrm>
            <a:off x="3412250" y="391293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2" name="Google Shape;352;p28"/>
          <p:cNvSpPr txBox="1">
            <a:spLocks noGrp="1"/>
          </p:cNvSpPr>
          <p:nvPr>
            <p:ph type="title" idx="4"/>
          </p:nvPr>
        </p:nvSpPr>
        <p:spPr>
          <a:xfrm>
            <a:off x="6231186" y="1949341"/>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3" name="Google Shape;353;p28"/>
          <p:cNvSpPr txBox="1">
            <a:spLocks noGrp="1"/>
          </p:cNvSpPr>
          <p:nvPr>
            <p:ph type="subTitle" idx="5"/>
          </p:nvPr>
        </p:nvSpPr>
        <p:spPr>
          <a:xfrm>
            <a:off x="6231186" y="230777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4" name="Google Shape;354;p28"/>
          <p:cNvSpPr txBox="1">
            <a:spLocks noGrp="1"/>
          </p:cNvSpPr>
          <p:nvPr>
            <p:ph type="title" idx="6"/>
          </p:nvPr>
        </p:nvSpPr>
        <p:spPr>
          <a:xfrm>
            <a:off x="3417950" y="1949341"/>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28"/>
          <p:cNvSpPr txBox="1">
            <a:spLocks noGrp="1"/>
          </p:cNvSpPr>
          <p:nvPr>
            <p:ph type="subTitle" idx="7"/>
          </p:nvPr>
        </p:nvSpPr>
        <p:spPr>
          <a:xfrm>
            <a:off x="3417950" y="230777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6" name="Google Shape;356;p28"/>
          <p:cNvSpPr txBox="1">
            <a:spLocks noGrp="1"/>
          </p:cNvSpPr>
          <p:nvPr>
            <p:ph type="title" idx="8"/>
          </p:nvPr>
        </p:nvSpPr>
        <p:spPr>
          <a:xfrm>
            <a:off x="720439" y="3553763"/>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8"/>
          <p:cNvSpPr txBox="1">
            <a:spLocks noGrp="1"/>
          </p:cNvSpPr>
          <p:nvPr>
            <p:ph type="subTitle" idx="9"/>
          </p:nvPr>
        </p:nvSpPr>
        <p:spPr>
          <a:xfrm>
            <a:off x="720439" y="391293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8" name="Google Shape;358;p28"/>
          <p:cNvSpPr txBox="1">
            <a:spLocks noGrp="1"/>
          </p:cNvSpPr>
          <p:nvPr>
            <p:ph type="title" idx="13"/>
          </p:nvPr>
        </p:nvSpPr>
        <p:spPr>
          <a:xfrm>
            <a:off x="6231186" y="3553763"/>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8"/>
          <p:cNvSpPr txBox="1">
            <a:spLocks noGrp="1"/>
          </p:cNvSpPr>
          <p:nvPr>
            <p:ph type="subTitle" idx="14"/>
          </p:nvPr>
        </p:nvSpPr>
        <p:spPr>
          <a:xfrm>
            <a:off x="6231186" y="391293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0" name="Google Shape;360;p28"/>
          <p:cNvSpPr txBox="1">
            <a:spLocks noGrp="1"/>
          </p:cNvSpPr>
          <p:nvPr>
            <p:ph type="title" idx="15"/>
          </p:nvPr>
        </p:nvSpPr>
        <p:spPr>
          <a:xfrm>
            <a:off x="717525" y="445025"/>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61"/>
        <p:cNvGrpSpPr/>
        <p:nvPr/>
      </p:nvGrpSpPr>
      <p:grpSpPr>
        <a:xfrm>
          <a:off x="0" y="0"/>
          <a:ext cx="0" cy="0"/>
          <a:chOff x="0" y="0"/>
          <a:chExt cx="0" cy="0"/>
        </a:xfrm>
      </p:grpSpPr>
      <p:sp>
        <p:nvSpPr>
          <p:cNvPr id="362" name="Google Shape;362;p29"/>
          <p:cNvSpPr txBox="1">
            <a:spLocks noGrp="1"/>
          </p:cNvSpPr>
          <p:nvPr>
            <p:ph type="title" hasCustomPrompt="1"/>
          </p:nvPr>
        </p:nvSpPr>
        <p:spPr>
          <a:xfrm>
            <a:off x="2368625" y="548675"/>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3" name="Google Shape;363;p29"/>
          <p:cNvSpPr txBox="1">
            <a:spLocks noGrp="1"/>
          </p:cNvSpPr>
          <p:nvPr>
            <p:ph type="subTitle" idx="1"/>
          </p:nvPr>
        </p:nvSpPr>
        <p:spPr>
          <a:xfrm>
            <a:off x="2368625" y="1145641"/>
            <a:ext cx="4406700" cy="30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4" name="Google Shape;364;p29"/>
          <p:cNvSpPr txBox="1">
            <a:spLocks noGrp="1"/>
          </p:cNvSpPr>
          <p:nvPr>
            <p:ph type="title" idx="2" hasCustomPrompt="1"/>
          </p:nvPr>
        </p:nvSpPr>
        <p:spPr>
          <a:xfrm>
            <a:off x="2368625" y="2097040"/>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5" name="Google Shape;365;p29"/>
          <p:cNvSpPr txBox="1">
            <a:spLocks noGrp="1"/>
          </p:cNvSpPr>
          <p:nvPr>
            <p:ph type="subTitle" idx="3"/>
          </p:nvPr>
        </p:nvSpPr>
        <p:spPr>
          <a:xfrm>
            <a:off x="2368625" y="2694708"/>
            <a:ext cx="44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6" name="Google Shape;366;p29"/>
          <p:cNvSpPr txBox="1">
            <a:spLocks noGrp="1"/>
          </p:cNvSpPr>
          <p:nvPr>
            <p:ph type="title" idx="4" hasCustomPrompt="1"/>
          </p:nvPr>
        </p:nvSpPr>
        <p:spPr>
          <a:xfrm>
            <a:off x="2368625" y="3645406"/>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7" name="Google Shape;367;p29"/>
          <p:cNvSpPr txBox="1">
            <a:spLocks noGrp="1"/>
          </p:cNvSpPr>
          <p:nvPr>
            <p:ph type="subTitle" idx="5"/>
          </p:nvPr>
        </p:nvSpPr>
        <p:spPr>
          <a:xfrm>
            <a:off x="2368625" y="4242275"/>
            <a:ext cx="4406700" cy="30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8" name="Google Shape;368;p29"/>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1" y="29643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rot="10800000" flipH="1">
            <a:off x="6345121"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flipH="1">
            <a:off x="-843700" y="-258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52500" y="212985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73"/>
        <p:cNvGrpSpPr/>
        <p:nvPr/>
      </p:nvGrpSpPr>
      <p:grpSpPr>
        <a:xfrm>
          <a:off x="0" y="0"/>
          <a:ext cx="0" cy="0"/>
          <a:chOff x="0" y="0"/>
          <a:chExt cx="0" cy="0"/>
        </a:xfrm>
      </p:grpSpPr>
      <p:grpSp>
        <p:nvGrpSpPr>
          <p:cNvPr id="374" name="Google Shape;374;p30"/>
          <p:cNvGrpSpPr/>
          <p:nvPr/>
        </p:nvGrpSpPr>
        <p:grpSpPr>
          <a:xfrm>
            <a:off x="1246725" y="-1582299"/>
            <a:ext cx="6826800" cy="3620426"/>
            <a:chOff x="1246725" y="-1582299"/>
            <a:chExt cx="6826800" cy="3620426"/>
          </a:xfrm>
        </p:grpSpPr>
        <p:grpSp>
          <p:nvGrpSpPr>
            <p:cNvPr id="375" name="Google Shape;375;p30"/>
            <p:cNvGrpSpPr/>
            <p:nvPr/>
          </p:nvGrpSpPr>
          <p:grpSpPr>
            <a:xfrm>
              <a:off x="1246725" y="-1582299"/>
              <a:ext cx="6826800" cy="3620426"/>
              <a:chOff x="1246725" y="-1582299"/>
              <a:chExt cx="6826800" cy="3620426"/>
            </a:xfrm>
          </p:grpSpPr>
          <p:sp>
            <p:nvSpPr>
              <p:cNvPr id="376" name="Google Shape;376;p30"/>
              <p:cNvSpPr/>
              <p:nvPr/>
            </p:nvSpPr>
            <p:spPr>
              <a:xfrm rot="10800000">
                <a:off x="1246725" y="317926"/>
                <a:ext cx="6826800" cy="17202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rot="10800000">
                <a:off x="5796900" y="-1582299"/>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rot="10800000">
                <a:off x="3402425" y="-1582299"/>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0"/>
            <p:cNvSpPr/>
            <p:nvPr/>
          </p:nvSpPr>
          <p:spPr>
            <a:xfrm rot="10800000">
              <a:off x="1358794" y="403019"/>
              <a:ext cx="6610800" cy="15540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0"/>
          <p:cNvSpPr txBox="1">
            <a:spLocks noGrp="1"/>
          </p:cNvSpPr>
          <p:nvPr>
            <p:ph type="ctrTitle"/>
          </p:nvPr>
        </p:nvSpPr>
        <p:spPr>
          <a:xfrm>
            <a:off x="1973400" y="534887"/>
            <a:ext cx="5197200" cy="128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81" name="Google Shape;381;p30"/>
          <p:cNvSpPr txBox="1">
            <a:spLocks noGrp="1"/>
          </p:cNvSpPr>
          <p:nvPr>
            <p:ph type="subTitle" idx="1"/>
          </p:nvPr>
        </p:nvSpPr>
        <p:spPr>
          <a:xfrm>
            <a:off x="1973400" y="2713425"/>
            <a:ext cx="5197200" cy="101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82" name="Google Shape;382;p30"/>
          <p:cNvSpPr/>
          <p:nvPr/>
        </p:nvSpPr>
        <p:spPr>
          <a:xfrm>
            <a:off x="-70139" y="33142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6345121" y="3314221"/>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597300" y="2273775"/>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rot="10800000" flipH="1">
            <a:off x="-387464" y="-565304"/>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rot="10800000" flipH="1">
            <a:off x="6602296" y="-70557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6851725" y="195820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txBox="1"/>
          <p:nvPr/>
        </p:nvSpPr>
        <p:spPr>
          <a:xfrm>
            <a:off x="2187300" y="3717801"/>
            <a:ext cx="4769400" cy="64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4"/>
                </a:solidFill>
                <a:latin typeface="Raleway"/>
                <a:ea typeface="Raleway"/>
                <a:cs typeface="Raleway"/>
                <a:sym typeface="Raleway"/>
              </a:rPr>
              <a:t>CREDITS:</a:t>
            </a:r>
            <a:r>
              <a:rPr lang="en" sz="1200">
                <a:solidFill>
                  <a:schemeClr val="accent4"/>
                </a:solidFill>
                <a:latin typeface="Raleway"/>
                <a:ea typeface="Raleway"/>
                <a:cs typeface="Raleway"/>
                <a:sym typeface="Raleway"/>
              </a:rPr>
              <a:t> This presentation template was created by </a:t>
            </a:r>
            <a:r>
              <a:rPr lang="en" sz="1200" b="1">
                <a:solidFill>
                  <a:schemeClr val="accent4"/>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Raleway"/>
                <a:ea typeface="Raleway"/>
                <a:cs typeface="Raleway"/>
                <a:sym typeface="Raleway"/>
              </a:rPr>
              <a:t>,</a:t>
            </a:r>
            <a:r>
              <a:rPr lang="en" sz="1200">
                <a:solidFill>
                  <a:schemeClr val="accent4"/>
                </a:solidFill>
                <a:latin typeface="Raleway"/>
                <a:ea typeface="Raleway"/>
                <a:cs typeface="Raleway"/>
                <a:sym typeface="Raleway"/>
              </a:rPr>
              <a:t> including icons by </a:t>
            </a:r>
            <a:r>
              <a:rPr lang="en" sz="1200" b="1">
                <a:solidFill>
                  <a:schemeClr val="accent4"/>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accent4"/>
                </a:solidFill>
                <a:latin typeface="Raleway"/>
                <a:ea typeface="Raleway"/>
                <a:cs typeface="Raleway"/>
                <a:sym typeface="Raleway"/>
              </a:rPr>
              <a:t>, infographics &amp; images by </a:t>
            </a:r>
            <a:r>
              <a:rPr lang="en" sz="1200" b="1">
                <a:solidFill>
                  <a:schemeClr val="accent4"/>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a:solidFill>
                  <a:schemeClr val="accent4"/>
                </a:solidFill>
                <a:latin typeface="Raleway"/>
                <a:ea typeface="Raleway"/>
                <a:cs typeface="Raleway"/>
                <a:sym typeface="Raleway"/>
              </a:rPr>
              <a:t> </a:t>
            </a:r>
            <a:endParaRPr sz="1200">
              <a:solidFill>
                <a:schemeClr val="accent4"/>
              </a:solidFill>
              <a:latin typeface="Raleway"/>
              <a:ea typeface="Raleway"/>
              <a:cs typeface="Raleway"/>
              <a:sym typeface="Raleway"/>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89"/>
        <p:cNvGrpSpPr/>
        <p:nvPr/>
      </p:nvGrpSpPr>
      <p:grpSpPr>
        <a:xfrm>
          <a:off x="0" y="0"/>
          <a:ext cx="0" cy="0"/>
          <a:chOff x="0" y="0"/>
          <a:chExt cx="0" cy="0"/>
        </a:xfrm>
      </p:grpSpPr>
      <p:sp>
        <p:nvSpPr>
          <p:cNvPr id="390" name="Google Shape;390;p31"/>
          <p:cNvSpPr/>
          <p:nvPr/>
        </p:nvSpPr>
        <p:spPr>
          <a:xfrm>
            <a:off x="6012630" y="-4680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619551" y="34544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824396" y="31922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95"/>
        <p:cNvGrpSpPr/>
        <p:nvPr/>
      </p:nvGrpSpPr>
      <p:grpSpPr>
        <a:xfrm>
          <a:off x="0" y="0"/>
          <a:ext cx="0" cy="0"/>
          <a:chOff x="0" y="0"/>
          <a:chExt cx="0" cy="0"/>
        </a:xfrm>
      </p:grpSpPr>
      <p:sp>
        <p:nvSpPr>
          <p:cNvPr id="396" name="Google Shape;396;p32"/>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11" y="29643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rot="10800000" flipH="1">
            <a:off x="6345121"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flipH="1">
            <a:off x="-843700" y="-258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152500" y="212985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3828200" y="49247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369050" y="3776113"/>
            <a:ext cx="1760006" cy="1567221"/>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7701850" y="3906450"/>
            <a:ext cx="1449258" cy="1289851"/>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561880" y="193922"/>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140462" y="337203"/>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3555375" y="-4047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781650" y="-244100"/>
            <a:ext cx="7580700" cy="1303550"/>
            <a:chOff x="781650" y="-244100"/>
            <a:chExt cx="7580700" cy="1303550"/>
          </a:xfrm>
        </p:grpSpPr>
        <p:sp>
          <p:nvSpPr>
            <p:cNvPr id="35" name="Google Shape;35;p4"/>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4"/>
          <p:cNvSpPr txBox="1">
            <a:spLocks noGrp="1"/>
          </p:cNvSpPr>
          <p:nvPr>
            <p:ph type="body" idx="1"/>
          </p:nvPr>
        </p:nvSpPr>
        <p:spPr>
          <a:xfrm>
            <a:off x="717525" y="1102625"/>
            <a:ext cx="7708800" cy="3457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91151" y="3108926"/>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381398" y="362960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7797205" y="53991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781650" y="-244100"/>
            <a:ext cx="7580700" cy="1303550"/>
            <a:chOff x="781650" y="-244100"/>
            <a:chExt cx="7580700" cy="1303550"/>
          </a:xfrm>
        </p:grpSpPr>
        <p:sp>
          <p:nvSpPr>
            <p:cNvPr id="47" name="Google Shape;47;p5"/>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5"/>
          <p:cNvSpPr txBox="1">
            <a:spLocks noGrp="1"/>
          </p:cNvSpPr>
          <p:nvPr>
            <p:ph type="subTitle" idx="1"/>
          </p:nvPr>
        </p:nvSpPr>
        <p:spPr>
          <a:xfrm>
            <a:off x="717537" y="2035409"/>
            <a:ext cx="3054300" cy="495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200" b="1">
                <a:solidFill>
                  <a:schemeClr val="accent1"/>
                </a:solidFill>
                <a:latin typeface="Limelight"/>
                <a:ea typeface="Limelight"/>
                <a:cs typeface="Limelight"/>
                <a:sym typeface="Limeligh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2" name="Google Shape;52;p5"/>
          <p:cNvSpPr txBox="1">
            <a:spLocks noGrp="1"/>
          </p:cNvSpPr>
          <p:nvPr>
            <p:ph type="subTitle" idx="2"/>
          </p:nvPr>
        </p:nvSpPr>
        <p:spPr>
          <a:xfrm>
            <a:off x="5372163" y="3007811"/>
            <a:ext cx="3054300" cy="49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solidFill>
                  <a:schemeClr val="lt2"/>
                </a:solidFill>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 name="Google Shape;53;p5"/>
          <p:cNvSpPr txBox="1">
            <a:spLocks noGrp="1"/>
          </p:cNvSpPr>
          <p:nvPr>
            <p:ph type="subTitle" idx="3"/>
          </p:nvPr>
        </p:nvSpPr>
        <p:spPr>
          <a:xfrm>
            <a:off x="717537" y="2465907"/>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4" name="Google Shape;54;p5"/>
          <p:cNvSpPr txBox="1">
            <a:spLocks noGrp="1"/>
          </p:cNvSpPr>
          <p:nvPr>
            <p:ph type="subTitle" idx="4"/>
          </p:nvPr>
        </p:nvSpPr>
        <p:spPr>
          <a:xfrm>
            <a:off x="5372163" y="3439315"/>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5" name="Google Shape;55;p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p:nvPr/>
        </p:nvSpPr>
        <p:spPr>
          <a:xfrm rot="5400000">
            <a:off x="-619114" y="-425187"/>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869171" y="378250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752875" y="4143326"/>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10800000" flipH="1">
            <a:off x="7543221" y="-70557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6"/>
          <p:cNvGrpSpPr/>
          <p:nvPr/>
        </p:nvGrpSpPr>
        <p:grpSpPr>
          <a:xfrm>
            <a:off x="781650" y="-244100"/>
            <a:ext cx="7580700" cy="1303550"/>
            <a:chOff x="781650" y="-244100"/>
            <a:chExt cx="7580700" cy="1303550"/>
          </a:xfrm>
        </p:grpSpPr>
        <p:sp>
          <p:nvSpPr>
            <p:cNvPr id="62" name="Google Shape;62;p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p:nvPr/>
        </p:nvSpPr>
        <p:spPr>
          <a:xfrm>
            <a:off x="5786593" y="-210849"/>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1" y="29330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345121" y="265248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7"/>
          <p:cNvGrpSpPr/>
          <p:nvPr/>
        </p:nvGrpSpPr>
        <p:grpSpPr>
          <a:xfrm>
            <a:off x="781650" y="-244100"/>
            <a:ext cx="7580700" cy="1303550"/>
            <a:chOff x="781650" y="-244100"/>
            <a:chExt cx="7580700" cy="1303550"/>
          </a:xfrm>
        </p:grpSpPr>
        <p:sp>
          <p:nvSpPr>
            <p:cNvPr id="74" name="Google Shape;74;p7"/>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7"/>
          <p:cNvSpPr txBox="1">
            <a:spLocks noGrp="1"/>
          </p:cNvSpPr>
          <p:nvPr>
            <p:ph type="title"/>
          </p:nvPr>
        </p:nvSpPr>
        <p:spPr>
          <a:xfrm>
            <a:off x="539500" y="408377"/>
            <a:ext cx="80649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7"/>
          <p:cNvSpPr txBox="1">
            <a:spLocks noGrp="1"/>
          </p:cNvSpPr>
          <p:nvPr>
            <p:ph type="body" idx="1"/>
          </p:nvPr>
        </p:nvSpPr>
        <p:spPr>
          <a:xfrm>
            <a:off x="717525" y="1679150"/>
            <a:ext cx="7708800" cy="23958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1000"/>
              </a:spcBef>
              <a:spcAft>
                <a:spcPts val="0"/>
              </a:spcAft>
              <a:buClr>
                <a:srgbClr val="434343"/>
              </a:buClr>
              <a:buSzPts val="1400"/>
              <a:buChar char="●"/>
              <a:defRPr sz="1600"/>
            </a:lvl1pPr>
            <a:lvl2pPr marL="914400" lvl="1" indent="-323850" rtl="0">
              <a:lnSpc>
                <a:spcPct val="115000"/>
              </a:lnSpc>
              <a:spcBef>
                <a:spcPts val="0"/>
              </a:spcBef>
              <a:spcAft>
                <a:spcPts val="0"/>
              </a:spcAft>
              <a:buClr>
                <a:srgbClr val="434343"/>
              </a:buClr>
              <a:buSzPts val="1500"/>
              <a:buChar char="○"/>
              <a:defRPr>
                <a:solidFill>
                  <a:srgbClr val="434343"/>
                </a:solidFill>
              </a:defRPr>
            </a:lvl2pPr>
            <a:lvl3pPr marL="1371600" lvl="2" indent="-323850" rtl="0">
              <a:lnSpc>
                <a:spcPct val="115000"/>
              </a:lnSpc>
              <a:spcBef>
                <a:spcPts val="0"/>
              </a:spcBef>
              <a:spcAft>
                <a:spcPts val="0"/>
              </a:spcAft>
              <a:buClr>
                <a:srgbClr val="434343"/>
              </a:buClr>
              <a:buSzPts val="1500"/>
              <a:buChar char="■"/>
              <a:defRPr>
                <a:solidFill>
                  <a:srgbClr val="434343"/>
                </a:solidFill>
              </a:defRPr>
            </a:lvl3pPr>
            <a:lvl4pPr marL="1828800" lvl="3" indent="-323850" rtl="0">
              <a:lnSpc>
                <a:spcPct val="115000"/>
              </a:lnSpc>
              <a:spcBef>
                <a:spcPts val="0"/>
              </a:spcBef>
              <a:spcAft>
                <a:spcPts val="0"/>
              </a:spcAft>
              <a:buClr>
                <a:srgbClr val="434343"/>
              </a:buClr>
              <a:buSzPts val="1500"/>
              <a:buChar char="●"/>
              <a:defRPr>
                <a:solidFill>
                  <a:srgbClr val="434343"/>
                </a:solidFill>
              </a:defRPr>
            </a:lvl4pPr>
            <a:lvl5pPr marL="2286000" lvl="4" indent="-323850" rtl="0">
              <a:lnSpc>
                <a:spcPct val="115000"/>
              </a:lnSpc>
              <a:spcBef>
                <a:spcPts val="0"/>
              </a:spcBef>
              <a:spcAft>
                <a:spcPts val="0"/>
              </a:spcAft>
              <a:buClr>
                <a:srgbClr val="434343"/>
              </a:buClr>
              <a:buSzPts val="1500"/>
              <a:buChar char="○"/>
              <a:defRPr>
                <a:solidFill>
                  <a:srgbClr val="434343"/>
                </a:solidFill>
              </a:defRPr>
            </a:lvl5pPr>
            <a:lvl6pPr marL="2743200" lvl="5" indent="-323850" rtl="0">
              <a:lnSpc>
                <a:spcPct val="115000"/>
              </a:lnSpc>
              <a:spcBef>
                <a:spcPts val="0"/>
              </a:spcBef>
              <a:spcAft>
                <a:spcPts val="0"/>
              </a:spcAft>
              <a:buClr>
                <a:srgbClr val="434343"/>
              </a:buClr>
              <a:buSzPts val="1500"/>
              <a:buChar char="■"/>
              <a:defRPr>
                <a:solidFill>
                  <a:srgbClr val="434343"/>
                </a:solidFill>
              </a:defRPr>
            </a:lvl6pPr>
            <a:lvl7pPr marL="3200400" lvl="6" indent="-323850" rtl="0">
              <a:lnSpc>
                <a:spcPct val="115000"/>
              </a:lnSpc>
              <a:spcBef>
                <a:spcPts val="0"/>
              </a:spcBef>
              <a:spcAft>
                <a:spcPts val="0"/>
              </a:spcAft>
              <a:buClr>
                <a:srgbClr val="434343"/>
              </a:buClr>
              <a:buSzPts val="1500"/>
              <a:buChar char="●"/>
              <a:defRPr>
                <a:solidFill>
                  <a:srgbClr val="434343"/>
                </a:solidFill>
              </a:defRPr>
            </a:lvl7pPr>
            <a:lvl8pPr marL="3657600" lvl="7" indent="-323850" rtl="0">
              <a:lnSpc>
                <a:spcPct val="115000"/>
              </a:lnSpc>
              <a:spcBef>
                <a:spcPts val="0"/>
              </a:spcBef>
              <a:spcAft>
                <a:spcPts val="0"/>
              </a:spcAft>
              <a:buClr>
                <a:srgbClr val="434343"/>
              </a:buClr>
              <a:buSzPts val="1500"/>
              <a:buChar char="○"/>
              <a:defRPr>
                <a:solidFill>
                  <a:srgbClr val="434343"/>
                </a:solidFill>
              </a:defRPr>
            </a:lvl8pPr>
            <a:lvl9pPr marL="4114800" lvl="8" indent="-323850" rtl="0">
              <a:lnSpc>
                <a:spcPct val="115000"/>
              </a:lnSpc>
              <a:spcBef>
                <a:spcPts val="0"/>
              </a:spcBef>
              <a:spcAft>
                <a:spcPts val="0"/>
              </a:spcAft>
              <a:buClr>
                <a:srgbClr val="434343"/>
              </a:buClr>
              <a:buSzPts val="15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427937" y="3864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4303950" y="21382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6765687" y="1600675"/>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8"/>
          <p:cNvGrpSpPr/>
          <p:nvPr/>
        </p:nvGrpSpPr>
        <p:grpSpPr>
          <a:xfrm>
            <a:off x="1008300" y="789000"/>
            <a:ext cx="7127400" cy="4358281"/>
            <a:chOff x="1008300" y="789000"/>
            <a:chExt cx="7127400" cy="4358281"/>
          </a:xfrm>
        </p:grpSpPr>
        <p:grpSp>
          <p:nvGrpSpPr>
            <p:cNvPr id="87" name="Google Shape;87;p8"/>
            <p:cNvGrpSpPr/>
            <p:nvPr/>
          </p:nvGrpSpPr>
          <p:grpSpPr>
            <a:xfrm>
              <a:off x="3360825" y="2114881"/>
              <a:ext cx="2468875" cy="3032400"/>
              <a:chOff x="3371200" y="2114881"/>
              <a:chExt cx="2468875" cy="3032400"/>
            </a:xfrm>
          </p:grpSpPr>
          <p:sp>
            <p:nvSpPr>
              <p:cNvPr id="88" name="Google Shape;88;p8"/>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8"/>
            <p:cNvGrpSpPr/>
            <p:nvPr/>
          </p:nvGrpSpPr>
          <p:grpSpPr>
            <a:xfrm>
              <a:off x="1008300" y="789000"/>
              <a:ext cx="7127400" cy="3565500"/>
              <a:chOff x="1008325" y="958550"/>
              <a:chExt cx="7127400" cy="3565500"/>
            </a:xfrm>
          </p:grpSpPr>
          <p:sp>
            <p:nvSpPr>
              <p:cNvPr id="91" name="Google Shape;91;p8"/>
              <p:cNvSpPr/>
              <p:nvPr/>
            </p:nvSpPr>
            <p:spPr>
              <a:xfrm>
                <a:off x="1008325" y="958550"/>
                <a:ext cx="7127400" cy="35655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121125" y="1069700"/>
                <a:ext cx="6901800" cy="33432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 name="Google Shape;93;p8"/>
          <p:cNvSpPr txBox="1">
            <a:spLocks noGrp="1"/>
          </p:cNvSpPr>
          <p:nvPr>
            <p:ph type="title"/>
          </p:nvPr>
        </p:nvSpPr>
        <p:spPr>
          <a:xfrm>
            <a:off x="1136475" y="894225"/>
            <a:ext cx="6870900" cy="329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p:nvPr/>
        </p:nvSpPr>
        <p:spPr>
          <a:xfrm>
            <a:off x="6474020" y="2752725"/>
            <a:ext cx="3142929" cy="2797175"/>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0"/>
          <p:cNvGrpSpPr/>
          <p:nvPr/>
        </p:nvGrpSpPr>
        <p:grpSpPr>
          <a:xfrm>
            <a:off x="3336975" y="3189325"/>
            <a:ext cx="5089500" cy="1370400"/>
            <a:chOff x="3097375" y="3240075"/>
            <a:chExt cx="5089500" cy="1370400"/>
          </a:xfrm>
        </p:grpSpPr>
        <p:sp>
          <p:nvSpPr>
            <p:cNvPr id="107" name="Google Shape;107;p10"/>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0"/>
          <p:cNvSpPr/>
          <p:nvPr/>
        </p:nvSpPr>
        <p:spPr>
          <a:xfrm>
            <a:off x="-991727" y="3240068"/>
            <a:ext cx="2963981" cy="2639316"/>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6409296" y="120826"/>
            <a:ext cx="3615293" cy="1264496"/>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flipH="1">
            <a:off x="-1676795" y="-233703"/>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txBox="1">
            <a:spLocks noGrp="1"/>
          </p:cNvSpPr>
          <p:nvPr>
            <p:ph type="title"/>
          </p:nvPr>
        </p:nvSpPr>
        <p:spPr>
          <a:xfrm flipH="1">
            <a:off x="3713600" y="3363425"/>
            <a:ext cx="4336500" cy="102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11"/>
          <p:cNvSpPr/>
          <p:nvPr/>
        </p:nvSpPr>
        <p:spPr>
          <a:xfrm flipH="1">
            <a:off x="0" y="-209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1"/>
          <p:cNvGrpSpPr/>
          <p:nvPr/>
        </p:nvGrpSpPr>
        <p:grpSpPr>
          <a:xfrm>
            <a:off x="1158600" y="987301"/>
            <a:ext cx="6826800" cy="4159980"/>
            <a:chOff x="1168975" y="987301"/>
            <a:chExt cx="6826800" cy="4159980"/>
          </a:xfrm>
        </p:grpSpPr>
        <p:sp>
          <p:nvSpPr>
            <p:cNvPr id="116" name="Google Shape;116;p11"/>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1168975" y="987301"/>
              <a:ext cx="6826800" cy="2259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1272906" y="1093846"/>
              <a:ext cx="6610800" cy="20415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1"/>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10800000">
            <a:off x="6661661" y="1"/>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flipH="1">
            <a:off x="-4" y="29071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815500" y="33987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276275" y="18046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txBox="1">
            <a:spLocks noGrp="1"/>
          </p:cNvSpPr>
          <p:nvPr>
            <p:ph type="title" hasCustomPrompt="1"/>
          </p:nvPr>
        </p:nvSpPr>
        <p:spPr>
          <a:xfrm>
            <a:off x="1554150" y="1448906"/>
            <a:ext cx="6035700" cy="88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a:spLocks noGrp="1"/>
          </p:cNvSpPr>
          <p:nvPr>
            <p:ph type="subTitle" idx="1"/>
          </p:nvPr>
        </p:nvSpPr>
        <p:spPr>
          <a:xfrm>
            <a:off x="1929900" y="2338320"/>
            <a:ext cx="5284200" cy="4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6599CC"/>
            </a:gs>
            <a:gs pos="47000">
              <a:srgbClr val="B2CAE3"/>
            </a:gs>
            <a:gs pos="100000">
              <a:schemeClr val="lt1"/>
            </a:gs>
          </a:gsLst>
          <a:lin ang="1619866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500"/>
              <a:buFont typeface="Limelight"/>
              <a:buNone/>
              <a:defRPr sz="2500" b="1">
                <a:solidFill>
                  <a:schemeClr val="lt1"/>
                </a:solidFill>
                <a:latin typeface="Limelight"/>
                <a:ea typeface="Limelight"/>
                <a:cs typeface="Limelight"/>
                <a:sym typeface="Limelight"/>
              </a:defRPr>
            </a:lvl1pPr>
            <a:lvl2pPr lvl="1"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2pPr>
            <a:lvl3pPr lvl="2"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3pPr>
            <a:lvl4pPr lvl="3"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4pPr>
            <a:lvl5pPr lvl="4"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5pPr>
            <a:lvl6pPr lvl="5"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6pPr>
            <a:lvl7pPr lvl="6"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7pPr>
            <a:lvl8pPr lvl="7"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8pPr>
            <a:lvl9pPr lvl="8"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9pPr>
          </a:lstStyle>
          <a:p>
            <a:endParaRPr/>
          </a:p>
        </p:txBody>
      </p:sp>
      <p:sp>
        <p:nvSpPr>
          <p:cNvPr id="7" name="Google Shape;7;p1"/>
          <p:cNvSpPr txBox="1">
            <a:spLocks noGrp="1"/>
          </p:cNvSpPr>
          <p:nvPr>
            <p:ph type="body" idx="1"/>
          </p:nvPr>
        </p:nvSpPr>
        <p:spPr>
          <a:xfrm>
            <a:off x="311700" y="114332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1pPr>
            <a:lvl2pPr marL="914400" lvl="1"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2pPr>
            <a:lvl3pPr marL="1371600" lvl="2"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3pPr>
            <a:lvl4pPr marL="1828800" lvl="3"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4pPr>
            <a:lvl5pPr marL="2286000" lvl="4"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5pPr>
            <a:lvl6pPr marL="2743200" lvl="5"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6pPr>
            <a:lvl7pPr marL="3200400" lvl="6"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7pPr>
            <a:lvl8pPr marL="3657600" lvl="7"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8pPr>
            <a:lvl9pPr marL="4114800" lvl="8"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5" r:id="rId15"/>
    <p:sldLayoutId id="2147483666" r:id="rId16"/>
    <p:sldLayoutId id="2147483667" r:id="rId17"/>
    <p:sldLayoutId id="2147483668" r:id="rId18"/>
    <p:sldLayoutId id="2147483669" r:id="rId19"/>
    <p:sldLayoutId id="2147483672" r:id="rId20"/>
    <p:sldLayoutId id="2147483673" r:id="rId21"/>
    <p:sldLayoutId id="2147483674" r:id="rId22"/>
    <p:sldLayoutId id="2147483675" r:id="rId23"/>
    <p:sldLayoutId id="2147483676" r:id="rId24"/>
    <p:sldLayoutId id="2147483677" r:id="rId25"/>
    <p:sldLayoutId id="2147483678"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5.xml"/><Relationship Id="rId7" Type="http://schemas.openxmlformats.org/officeDocument/2006/relationships/diagramQuickStyle" Target="../diagrams/quickStyle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10.xml"/><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5.xml"/><Relationship Id="rId7" Type="http://schemas.openxmlformats.org/officeDocument/2006/relationships/diagramQuickStyle" Target="../diagrams/quickStyle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5.png"/><Relationship Id="rId4" Type="http://schemas.openxmlformats.org/officeDocument/2006/relationships/notesSlide" Target="../notesSlides/notesSlide13.xml"/><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6.jpe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image" Target="../media/image1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3.jpe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6.xml"/><Relationship Id="rId7" Type="http://schemas.openxmlformats.org/officeDocument/2006/relationships/diagramLayout" Target="../diagrams/layout4.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diagramData" Target="../diagrams/data4.xml"/><Relationship Id="rId11" Type="http://schemas.openxmlformats.org/officeDocument/2006/relationships/image" Target="../media/image1.png"/><Relationship Id="rId5" Type="http://schemas.openxmlformats.org/officeDocument/2006/relationships/image" Target="../media/image14.png"/><Relationship Id="rId10" Type="http://schemas.microsoft.com/office/2007/relationships/diagramDrawing" Target="../diagrams/drawing4.xml"/><Relationship Id="rId4" Type="http://schemas.openxmlformats.org/officeDocument/2006/relationships/notesSlide" Target="../notesSlides/notesSlide19.xml"/><Relationship Id="rId9" Type="http://schemas.openxmlformats.org/officeDocument/2006/relationships/diagramColors" Target="../diagrams/colors4.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17.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image" Target="../media/image20.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5.xml"/><Relationship Id="rId7" Type="http://schemas.openxmlformats.org/officeDocument/2006/relationships/image" Target="../media/image2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3.xml"/><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png"/><Relationship Id="rId5" Type="http://schemas.openxmlformats.org/officeDocument/2006/relationships/image" Target="../media/image28.jpe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5.png"/><Relationship Id="rId5" Type="http://schemas.openxmlformats.org/officeDocument/2006/relationships/image" Target="../media/image31.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34.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5.xml"/><Relationship Id="rId7" Type="http://schemas.openxmlformats.org/officeDocument/2006/relationships/image" Target="../media/image38.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1.xm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5.xml"/><Relationship Id="rId7" Type="http://schemas.openxmlformats.org/officeDocument/2006/relationships/diagramQuickStyle" Target="../diagrams/quickStyle6.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png"/><Relationship Id="rId4" Type="http://schemas.openxmlformats.org/officeDocument/2006/relationships/notesSlide" Target="../notesSlides/notesSlide33.xml"/><Relationship Id="rId9" Type="http://schemas.microsoft.com/office/2007/relationships/diagramDrawing" Target="../diagrams/drawing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5.xml"/><Relationship Id="rId7" Type="http://schemas.openxmlformats.org/officeDocument/2006/relationships/diagramQuickStyle" Target="../diagrams/quickStyle7.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1.png"/><Relationship Id="rId4" Type="http://schemas.openxmlformats.org/officeDocument/2006/relationships/notesSlide" Target="../notesSlides/notesSlide39.xml"/><Relationship Id="rId9" Type="http://schemas.microsoft.com/office/2007/relationships/diagramDrawing" Target="../diagrams/drawing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1.png"/><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1.png"/><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1.png"/><Relationship Id="rId4"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5.xml"/><Relationship Id="rId7" Type="http://schemas.openxmlformats.org/officeDocument/2006/relationships/diagramQuickStyle" Target="../diagrams/quickStyle8.xml"/><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1.png"/><Relationship Id="rId4" Type="http://schemas.openxmlformats.org/officeDocument/2006/relationships/notesSlide" Target="../notesSlides/notesSlide44.xml"/><Relationship Id="rId9" Type="http://schemas.microsoft.com/office/2007/relationships/diagramDrawing" Target="../diagrams/drawing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slideLayout" Target="../slideLayouts/slideLayout25.xml"/><Relationship Id="rId7" Type="http://schemas.openxmlformats.org/officeDocument/2006/relationships/diagramColors" Target="../diagrams/colors9.xml"/><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5.xml"/><Relationship Id="rId7" Type="http://schemas.openxmlformats.org/officeDocument/2006/relationships/diagramQuickStyle" Target="../diagrams/quickStyle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5.xml"/><Relationship Id="rId7" Type="http://schemas.openxmlformats.org/officeDocument/2006/relationships/diagramQuickStyle" Target="../diagrams/quickStyle10.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1.png"/><Relationship Id="rId4" Type="http://schemas.openxmlformats.org/officeDocument/2006/relationships/notesSlide" Target="../notesSlides/notesSlide46.xml"/><Relationship Id="rId9" Type="http://schemas.microsoft.com/office/2007/relationships/diagramDrawing" Target="../diagrams/drawing1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1.m4a"/><Relationship Id="rId1" Type="http://schemas.microsoft.com/office/2007/relationships/media" Target="../media/media51.m4a"/><Relationship Id="rId5" Type="http://schemas.openxmlformats.org/officeDocument/2006/relationships/image" Target="../media/image1.png"/><Relationship Id="rId4"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hyperlink" Target="https://www.statista.com/statistics/564717/airline-industry-passenger-traffic-globally/" TargetMode="External"/><Relationship Id="rId2" Type="http://schemas.openxmlformats.org/officeDocument/2006/relationships/hyperlink" Target="https://www.kaggle.com/datasets/johndddddd/customer-satisfaction"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4.xml"/><Relationship Id="rId4" Type="http://schemas.openxmlformats.org/officeDocument/2006/relationships/image" Target="../media/image4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6599CC"/>
            </a:gs>
            <a:gs pos="47000">
              <a:srgbClr val="B2CAE3"/>
            </a:gs>
            <a:gs pos="100000">
              <a:schemeClr val="lt1"/>
            </a:gs>
          </a:gsLst>
          <a:lin ang="16200038" scaled="0"/>
        </a:gradFill>
        <a:effectLst/>
      </p:bgPr>
    </p:bg>
    <p:spTree>
      <p:nvGrpSpPr>
        <p:cNvPr id="1" name="Shape 410"/>
        <p:cNvGrpSpPr/>
        <p:nvPr/>
      </p:nvGrpSpPr>
      <p:grpSpPr>
        <a:xfrm>
          <a:off x="0" y="0"/>
          <a:ext cx="0" cy="0"/>
          <a:chOff x="0" y="0"/>
          <a:chExt cx="0" cy="0"/>
        </a:xfrm>
      </p:grpSpPr>
      <p:grpSp>
        <p:nvGrpSpPr>
          <p:cNvPr id="411" name="Google Shape;411;p36"/>
          <p:cNvGrpSpPr/>
          <p:nvPr/>
        </p:nvGrpSpPr>
        <p:grpSpPr>
          <a:xfrm>
            <a:off x="612038" y="296476"/>
            <a:ext cx="3499471" cy="3696144"/>
            <a:chOff x="612038" y="296476"/>
            <a:chExt cx="3499471" cy="3696144"/>
          </a:xfrm>
        </p:grpSpPr>
        <p:sp>
          <p:nvSpPr>
            <p:cNvPr id="412" name="Google Shape;412;p36"/>
            <p:cNvSpPr/>
            <p:nvPr/>
          </p:nvSpPr>
          <p:spPr>
            <a:xfrm>
              <a:off x="612038" y="1324085"/>
              <a:ext cx="3498620" cy="2668535"/>
            </a:xfrm>
            <a:custGeom>
              <a:avLst/>
              <a:gdLst/>
              <a:ahLst/>
              <a:cxnLst/>
              <a:rect l="l" t="t" r="r" b="b"/>
              <a:pathLst>
                <a:path w="57385" h="43768" extrusionOk="0">
                  <a:moveTo>
                    <a:pt x="0" y="7864"/>
                  </a:moveTo>
                  <a:lnTo>
                    <a:pt x="28632" y="0"/>
                  </a:lnTo>
                  <a:lnTo>
                    <a:pt x="57385" y="7864"/>
                  </a:lnTo>
                  <a:lnTo>
                    <a:pt x="28686" y="43768"/>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CN" altLang="en-US"/>
            </a:p>
          </p:txBody>
        </p:sp>
        <p:grpSp>
          <p:nvGrpSpPr>
            <p:cNvPr id="413" name="Google Shape;413;p36"/>
            <p:cNvGrpSpPr/>
            <p:nvPr/>
          </p:nvGrpSpPr>
          <p:grpSpPr>
            <a:xfrm>
              <a:off x="614474" y="296476"/>
              <a:ext cx="3497035" cy="1533517"/>
              <a:chOff x="835325" y="1238450"/>
              <a:chExt cx="1433975" cy="628800"/>
            </a:xfrm>
          </p:grpSpPr>
          <p:sp>
            <p:nvSpPr>
              <p:cNvPr id="414" name="Google Shape;414;p36"/>
              <p:cNvSpPr/>
              <p:nvPr/>
            </p:nvSpPr>
            <p:spPr>
              <a:xfrm>
                <a:off x="840375" y="1522075"/>
                <a:ext cx="648600" cy="316925"/>
              </a:xfrm>
              <a:custGeom>
                <a:avLst/>
                <a:gdLst/>
                <a:ahLst/>
                <a:cxnLst/>
                <a:rect l="l" t="t" r="r" b="b"/>
                <a:pathLst>
                  <a:path w="25944" h="12677" extrusionOk="0">
                    <a:moveTo>
                      <a:pt x="25890" y="1"/>
                    </a:moveTo>
                    <a:cubicBezTo>
                      <a:pt x="11144" y="6158"/>
                      <a:pt x="1909" y="9760"/>
                      <a:pt x="538" y="11158"/>
                    </a:cubicBezTo>
                    <a:lnTo>
                      <a:pt x="0" y="12677"/>
                    </a:lnTo>
                    <a:lnTo>
                      <a:pt x="25944" y="3308"/>
                    </a:lnTo>
                    <a:lnTo>
                      <a:pt x="258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835325" y="1522425"/>
                <a:ext cx="1433975" cy="344825"/>
              </a:xfrm>
              <a:custGeom>
                <a:avLst/>
                <a:gdLst/>
                <a:ahLst/>
                <a:cxnLst/>
                <a:rect l="l" t="t" r="r" b="b"/>
                <a:pathLst>
                  <a:path w="57359" h="13793" extrusionOk="0">
                    <a:moveTo>
                      <a:pt x="30595" y="8025"/>
                    </a:moveTo>
                    <a:cubicBezTo>
                      <a:pt x="30595" y="8025"/>
                      <a:pt x="30514" y="9195"/>
                      <a:pt x="30272" y="10445"/>
                    </a:cubicBezTo>
                    <a:lnTo>
                      <a:pt x="33485" y="11789"/>
                    </a:lnTo>
                    <a:lnTo>
                      <a:pt x="34211" y="12959"/>
                    </a:lnTo>
                    <a:lnTo>
                      <a:pt x="29923" y="12018"/>
                    </a:lnTo>
                    <a:cubicBezTo>
                      <a:pt x="29614" y="12999"/>
                      <a:pt x="29210" y="13792"/>
                      <a:pt x="28659" y="13792"/>
                    </a:cubicBezTo>
                    <a:cubicBezTo>
                      <a:pt x="28108" y="13792"/>
                      <a:pt x="27705" y="12999"/>
                      <a:pt x="27396" y="12018"/>
                    </a:cubicBezTo>
                    <a:lnTo>
                      <a:pt x="23121" y="12959"/>
                    </a:lnTo>
                    <a:lnTo>
                      <a:pt x="23833" y="11789"/>
                    </a:lnTo>
                    <a:lnTo>
                      <a:pt x="27046" y="10445"/>
                    </a:lnTo>
                    <a:cubicBezTo>
                      <a:pt x="26818" y="9168"/>
                      <a:pt x="26724" y="8025"/>
                      <a:pt x="26724" y="8025"/>
                    </a:cubicBezTo>
                    <a:lnTo>
                      <a:pt x="25836" y="8025"/>
                    </a:lnTo>
                    <a:lnTo>
                      <a:pt x="25406" y="9007"/>
                    </a:lnTo>
                    <a:lnTo>
                      <a:pt x="24331" y="9007"/>
                    </a:lnTo>
                    <a:lnTo>
                      <a:pt x="23807" y="8482"/>
                    </a:lnTo>
                    <a:lnTo>
                      <a:pt x="19465" y="8657"/>
                    </a:lnTo>
                    <a:lnTo>
                      <a:pt x="1" y="13375"/>
                    </a:lnTo>
                    <a:lnTo>
                      <a:pt x="229" y="12690"/>
                    </a:lnTo>
                    <a:lnTo>
                      <a:pt x="26172" y="3307"/>
                    </a:lnTo>
                    <a:lnTo>
                      <a:pt x="26119" y="0"/>
                    </a:lnTo>
                    <a:cubicBezTo>
                      <a:pt x="26119" y="0"/>
                      <a:pt x="26455" y="1896"/>
                      <a:pt x="28686" y="1896"/>
                    </a:cubicBezTo>
                    <a:cubicBezTo>
                      <a:pt x="30904" y="1896"/>
                      <a:pt x="31240" y="0"/>
                      <a:pt x="31240" y="0"/>
                    </a:cubicBezTo>
                    <a:lnTo>
                      <a:pt x="31186" y="3307"/>
                    </a:lnTo>
                    <a:lnTo>
                      <a:pt x="57130" y="12690"/>
                    </a:lnTo>
                    <a:lnTo>
                      <a:pt x="57358" y="13375"/>
                    </a:lnTo>
                    <a:lnTo>
                      <a:pt x="37894" y="8657"/>
                    </a:lnTo>
                    <a:lnTo>
                      <a:pt x="33552" y="8482"/>
                    </a:lnTo>
                    <a:lnTo>
                      <a:pt x="33028" y="9007"/>
                    </a:lnTo>
                    <a:lnTo>
                      <a:pt x="31953" y="9007"/>
                    </a:lnTo>
                    <a:lnTo>
                      <a:pt x="31522" y="80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1304800" y="1557700"/>
                <a:ext cx="76975" cy="205025"/>
              </a:xfrm>
              <a:custGeom>
                <a:avLst/>
                <a:gdLst/>
                <a:ahLst/>
                <a:cxnLst/>
                <a:rect l="l" t="t" r="r" b="b"/>
                <a:pathLst>
                  <a:path w="3079" h="8201" extrusionOk="0">
                    <a:moveTo>
                      <a:pt x="1533" y="8201"/>
                    </a:moveTo>
                    <a:lnTo>
                      <a:pt x="1533" y="8201"/>
                    </a:lnTo>
                    <a:cubicBezTo>
                      <a:pt x="686" y="8201"/>
                      <a:pt x="0" y="7515"/>
                      <a:pt x="0" y="6668"/>
                    </a:cubicBezTo>
                    <a:lnTo>
                      <a:pt x="0" y="1533"/>
                    </a:lnTo>
                    <a:cubicBezTo>
                      <a:pt x="0" y="686"/>
                      <a:pt x="686" y="1"/>
                      <a:pt x="1533" y="1"/>
                    </a:cubicBezTo>
                    <a:lnTo>
                      <a:pt x="1533" y="1"/>
                    </a:lnTo>
                    <a:cubicBezTo>
                      <a:pt x="2366" y="1"/>
                      <a:pt x="3065" y="686"/>
                      <a:pt x="3065" y="1533"/>
                    </a:cubicBezTo>
                    <a:lnTo>
                      <a:pt x="3065" y="6668"/>
                    </a:lnTo>
                    <a:cubicBezTo>
                      <a:pt x="3078" y="7488"/>
                      <a:pt x="2366" y="8201"/>
                      <a:pt x="1533" y="8201"/>
                    </a:cubicBezTo>
                    <a:close/>
                  </a:path>
                </a:pathLst>
              </a:custGeom>
              <a:solidFill>
                <a:srgbClr val="4A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1478875" y="1238450"/>
                <a:ext cx="146200" cy="331375"/>
              </a:xfrm>
              <a:custGeom>
                <a:avLst/>
                <a:gdLst/>
                <a:ahLst/>
                <a:cxnLst/>
                <a:rect l="l" t="t" r="r" b="b"/>
                <a:pathLst>
                  <a:path w="5848" h="13255" extrusionOk="0">
                    <a:moveTo>
                      <a:pt x="2914" y="1"/>
                    </a:moveTo>
                    <a:cubicBezTo>
                      <a:pt x="2601" y="1"/>
                      <a:pt x="2292" y="135"/>
                      <a:pt x="2084" y="404"/>
                    </a:cubicBezTo>
                    <a:cubicBezTo>
                      <a:pt x="1210" y="1533"/>
                      <a:pt x="0" y="4356"/>
                      <a:pt x="363" y="11359"/>
                    </a:cubicBezTo>
                    <a:cubicBezTo>
                      <a:pt x="363" y="11359"/>
                      <a:pt x="699" y="13255"/>
                      <a:pt x="2917" y="13255"/>
                    </a:cubicBezTo>
                    <a:cubicBezTo>
                      <a:pt x="5135" y="13255"/>
                      <a:pt x="5471" y="11359"/>
                      <a:pt x="5471" y="11359"/>
                    </a:cubicBezTo>
                    <a:cubicBezTo>
                      <a:pt x="5848" y="4356"/>
                      <a:pt x="4638" y="1533"/>
                      <a:pt x="3764" y="404"/>
                    </a:cubicBezTo>
                    <a:cubicBezTo>
                      <a:pt x="3542" y="135"/>
                      <a:pt x="3226" y="1"/>
                      <a:pt x="2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1314550" y="1567450"/>
                <a:ext cx="57150" cy="50425"/>
              </a:xfrm>
              <a:custGeom>
                <a:avLst/>
                <a:gdLst/>
                <a:ahLst/>
                <a:cxnLst/>
                <a:rect l="l" t="t" r="r" b="b"/>
                <a:pathLst>
                  <a:path w="2286" h="2017" extrusionOk="0">
                    <a:moveTo>
                      <a:pt x="1143" y="1"/>
                    </a:moveTo>
                    <a:cubicBezTo>
                      <a:pt x="1761" y="1"/>
                      <a:pt x="2285" y="444"/>
                      <a:pt x="2285" y="1009"/>
                    </a:cubicBezTo>
                    <a:cubicBezTo>
                      <a:pt x="2285" y="1560"/>
                      <a:pt x="1774" y="2017"/>
                      <a:pt x="1143" y="2017"/>
                    </a:cubicBezTo>
                    <a:cubicBezTo>
                      <a:pt x="524" y="2017"/>
                      <a:pt x="0" y="1560"/>
                      <a:pt x="0" y="1009"/>
                    </a:cubicBezTo>
                    <a:cubicBezTo>
                      <a:pt x="0" y="444"/>
                      <a:pt x="524" y="1"/>
                      <a:pt x="1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1329325" y="1580225"/>
                <a:ext cx="27575" cy="24550"/>
              </a:xfrm>
              <a:custGeom>
                <a:avLst/>
                <a:gdLst/>
                <a:ahLst/>
                <a:cxnLst/>
                <a:rect l="l" t="t" r="r" b="b"/>
                <a:pathLst>
                  <a:path w="1103" h="982" extrusionOk="0">
                    <a:moveTo>
                      <a:pt x="552" y="0"/>
                    </a:moveTo>
                    <a:cubicBezTo>
                      <a:pt x="256" y="0"/>
                      <a:pt x="0" y="229"/>
                      <a:pt x="0" y="498"/>
                    </a:cubicBezTo>
                    <a:cubicBezTo>
                      <a:pt x="0" y="767"/>
                      <a:pt x="256" y="982"/>
                      <a:pt x="552" y="982"/>
                    </a:cubicBezTo>
                    <a:cubicBezTo>
                      <a:pt x="847" y="982"/>
                      <a:pt x="1103" y="767"/>
                      <a:pt x="1103" y="498"/>
                    </a:cubicBezTo>
                    <a:cubicBezTo>
                      <a:pt x="1103" y="229"/>
                      <a:pt x="847"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1613950" y="1522075"/>
                <a:ext cx="648625" cy="316925"/>
              </a:xfrm>
              <a:custGeom>
                <a:avLst/>
                <a:gdLst/>
                <a:ahLst/>
                <a:cxnLst/>
                <a:rect l="l" t="t" r="r" b="b"/>
                <a:pathLst>
                  <a:path w="25945" h="12677" extrusionOk="0">
                    <a:moveTo>
                      <a:pt x="55" y="1"/>
                    </a:moveTo>
                    <a:lnTo>
                      <a:pt x="1" y="3308"/>
                    </a:lnTo>
                    <a:lnTo>
                      <a:pt x="25944" y="12677"/>
                    </a:lnTo>
                    <a:lnTo>
                      <a:pt x="25407" y="11158"/>
                    </a:lnTo>
                    <a:cubicBezTo>
                      <a:pt x="24036" y="9760"/>
                      <a:pt x="14814" y="6158"/>
                      <a:pt x="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721500" y="1557700"/>
                <a:ext cx="76650" cy="205025"/>
              </a:xfrm>
              <a:custGeom>
                <a:avLst/>
                <a:gdLst/>
                <a:ahLst/>
                <a:cxnLst/>
                <a:rect l="l" t="t" r="r" b="b"/>
                <a:pathLst>
                  <a:path w="3066" h="8201" extrusionOk="0">
                    <a:moveTo>
                      <a:pt x="1533" y="8201"/>
                    </a:moveTo>
                    <a:lnTo>
                      <a:pt x="1533" y="8201"/>
                    </a:lnTo>
                    <a:cubicBezTo>
                      <a:pt x="2380" y="8201"/>
                      <a:pt x="3065" y="7515"/>
                      <a:pt x="3065" y="6668"/>
                    </a:cubicBezTo>
                    <a:lnTo>
                      <a:pt x="3065" y="1533"/>
                    </a:lnTo>
                    <a:cubicBezTo>
                      <a:pt x="3065" y="686"/>
                      <a:pt x="2380" y="1"/>
                      <a:pt x="1533" y="1"/>
                    </a:cubicBezTo>
                    <a:lnTo>
                      <a:pt x="1533" y="1"/>
                    </a:lnTo>
                    <a:cubicBezTo>
                      <a:pt x="699" y="1"/>
                      <a:pt x="0" y="686"/>
                      <a:pt x="0" y="1533"/>
                    </a:cubicBezTo>
                    <a:lnTo>
                      <a:pt x="0" y="6668"/>
                    </a:lnTo>
                    <a:cubicBezTo>
                      <a:pt x="0" y="7488"/>
                      <a:pt x="699" y="8201"/>
                      <a:pt x="1533" y="8201"/>
                    </a:cubicBezTo>
                    <a:close/>
                  </a:path>
                </a:pathLst>
              </a:custGeom>
              <a:solidFill>
                <a:srgbClr val="4A6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1731250" y="1567450"/>
                <a:ext cx="57150" cy="50425"/>
              </a:xfrm>
              <a:custGeom>
                <a:avLst/>
                <a:gdLst/>
                <a:ahLst/>
                <a:cxnLst/>
                <a:rect l="l" t="t" r="r" b="b"/>
                <a:pathLst>
                  <a:path w="2286" h="2017" extrusionOk="0">
                    <a:moveTo>
                      <a:pt x="2285" y="1009"/>
                    </a:moveTo>
                    <a:cubicBezTo>
                      <a:pt x="2285" y="1560"/>
                      <a:pt x="1788" y="2017"/>
                      <a:pt x="1143" y="2017"/>
                    </a:cubicBezTo>
                    <a:cubicBezTo>
                      <a:pt x="511" y="2017"/>
                      <a:pt x="0" y="1560"/>
                      <a:pt x="0" y="1009"/>
                    </a:cubicBezTo>
                    <a:cubicBezTo>
                      <a:pt x="0" y="444"/>
                      <a:pt x="511" y="1"/>
                      <a:pt x="1143" y="1"/>
                    </a:cubicBezTo>
                    <a:cubicBezTo>
                      <a:pt x="1788" y="1"/>
                      <a:pt x="2285" y="444"/>
                      <a:pt x="2285" y="10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1746025" y="1580225"/>
                <a:ext cx="27575" cy="24550"/>
              </a:xfrm>
              <a:custGeom>
                <a:avLst/>
                <a:gdLst/>
                <a:ahLst/>
                <a:cxnLst/>
                <a:rect l="l" t="t" r="r" b="b"/>
                <a:pathLst>
                  <a:path w="1103" h="982" extrusionOk="0">
                    <a:moveTo>
                      <a:pt x="552" y="0"/>
                    </a:moveTo>
                    <a:cubicBezTo>
                      <a:pt x="256" y="0"/>
                      <a:pt x="1" y="229"/>
                      <a:pt x="1" y="498"/>
                    </a:cubicBezTo>
                    <a:cubicBezTo>
                      <a:pt x="1" y="767"/>
                      <a:pt x="256" y="982"/>
                      <a:pt x="552" y="982"/>
                    </a:cubicBezTo>
                    <a:cubicBezTo>
                      <a:pt x="861" y="982"/>
                      <a:pt x="1103" y="767"/>
                      <a:pt x="1103" y="498"/>
                    </a:cubicBezTo>
                    <a:cubicBezTo>
                      <a:pt x="1103" y="229"/>
                      <a:pt x="861"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1522550" y="1252225"/>
                <a:ext cx="57825" cy="45075"/>
              </a:xfrm>
              <a:custGeom>
                <a:avLst/>
                <a:gdLst/>
                <a:ahLst/>
                <a:cxnLst/>
                <a:rect l="l" t="t" r="r" b="b"/>
                <a:pathLst>
                  <a:path w="2313" h="1803" extrusionOk="0">
                    <a:moveTo>
                      <a:pt x="1163" y="1"/>
                    </a:moveTo>
                    <a:cubicBezTo>
                      <a:pt x="871" y="1"/>
                      <a:pt x="579" y="135"/>
                      <a:pt x="391" y="404"/>
                    </a:cubicBezTo>
                    <a:cubicBezTo>
                      <a:pt x="162" y="686"/>
                      <a:pt x="1" y="1144"/>
                      <a:pt x="1" y="1802"/>
                    </a:cubicBezTo>
                    <a:cubicBezTo>
                      <a:pt x="1" y="1802"/>
                      <a:pt x="337" y="552"/>
                      <a:pt x="1157" y="552"/>
                    </a:cubicBezTo>
                    <a:cubicBezTo>
                      <a:pt x="1977" y="552"/>
                      <a:pt x="2313" y="1802"/>
                      <a:pt x="2313" y="1802"/>
                    </a:cubicBezTo>
                    <a:cubicBezTo>
                      <a:pt x="2313" y="1130"/>
                      <a:pt x="2151" y="686"/>
                      <a:pt x="1936" y="404"/>
                    </a:cubicBezTo>
                    <a:cubicBezTo>
                      <a:pt x="1748" y="135"/>
                      <a:pt x="1456"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36"/>
          <p:cNvSpPr/>
          <p:nvPr/>
        </p:nvSpPr>
        <p:spPr>
          <a:xfrm>
            <a:off x="5368450"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7762925"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4448400" y="1551446"/>
            <a:ext cx="4241700" cy="2037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4512975" y="1608150"/>
            <a:ext cx="4107300" cy="19272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36"/>
          <p:cNvGrpSpPr/>
          <p:nvPr/>
        </p:nvGrpSpPr>
        <p:grpSpPr>
          <a:xfrm>
            <a:off x="1637158" y="2558345"/>
            <a:ext cx="1449237" cy="2153793"/>
            <a:chOff x="1285725" y="3740925"/>
            <a:chExt cx="910725" cy="1353650"/>
          </a:xfrm>
        </p:grpSpPr>
        <p:sp>
          <p:nvSpPr>
            <p:cNvPr id="430" name="Google Shape;430;p36"/>
            <p:cNvSpPr/>
            <p:nvPr/>
          </p:nvSpPr>
          <p:spPr>
            <a:xfrm>
              <a:off x="1360000" y="3752000"/>
              <a:ext cx="359600" cy="411375"/>
            </a:xfrm>
            <a:custGeom>
              <a:avLst/>
              <a:gdLst/>
              <a:ahLst/>
              <a:cxnLst/>
              <a:rect l="l" t="t" r="r" b="b"/>
              <a:pathLst>
                <a:path w="14384" h="16455" extrusionOk="0">
                  <a:moveTo>
                    <a:pt x="10203" y="1305"/>
                  </a:moveTo>
                  <a:cubicBezTo>
                    <a:pt x="10203" y="1305"/>
                    <a:pt x="7528" y="1"/>
                    <a:pt x="6399" y="2918"/>
                  </a:cubicBezTo>
                  <a:cubicBezTo>
                    <a:pt x="5283" y="5862"/>
                    <a:pt x="807" y="5942"/>
                    <a:pt x="484" y="9962"/>
                  </a:cubicBezTo>
                  <a:cubicBezTo>
                    <a:pt x="0" y="16226"/>
                    <a:pt x="11896" y="16454"/>
                    <a:pt x="13147" y="12260"/>
                  </a:cubicBezTo>
                  <a:cubicBezTo>
                    <a:pt x="14383" y="8080"/>
                    <a:pt x="12044" y="8496"/>
                    <a:pt x="12811" y="4907"/>
                  </a:cubicBezTo>
                  <a:cubicBezTo>
                    <a:pt x="13254" y="2689"/>
                    <a:pt x="12448" y="1076"/>
                    <a:pt x="10203" y="13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1747800" y="3740925"/>
              <a:ext cx="188550" cy="177450"/>
            </a:xfrm>
            <a:custGeom>
              <a:avLst/>
              <a:gdLst/>
              <a:ahLst/>
              <a:cxnLst/>
              <a:rect l="l" t="t" r="r" b="b"/>
              <a:pathLst>
                <a:path w="7542" h="7098" extrusionOk="0">
                  <a:moveTo>
                    <a:pt x="5498" y="1519"/>
                  </a:moveTo>
                  <a:cubicBezTo>
                    <a:pt x="5498" y="1519"/>
                    <a:pt x="2635" y="0"/>
                    <a:pt x="1412" y="1923"/>
                  </a:cubicBezTo>
                  <a:cubicBezTo>
                    <a:pt x="0" y="4140"/>
                    <a:pt x="1694" y="5848"/>
                    <a:pt x="4168" y="5848"/>
                  </a:cubicBezTo>
                  <a:cubicBezTo>
                    <a:pt x="6641" y="5848"/>
                    <a:pt x="6009" y="7098"/>
                    <a:pt x="6009" y="7098"/>
                  </a:cubicBezTo>
                  <a:cubicBezTo>
                    <a:pt x="6009" y="7098"/>
                    <a:pt x="7541" y="6668"/>
                    <a:pt x="7541" y="4719"/>
                  </a:cubicBezTo>
                  <a:cubicBezTo>
                    <a:pt x="7541" y="2756"/>
                    <a:pt x="6869" y="1519"/>
                    <a:pt x="5498" y="15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1785425" y="3808675"/>
              <a:ext cx="156300" cy="241775"/>
            </a:xfrm>
            <a:custGeom>
              <a:avLst/>
              <a:gdLst/>
              <a:ahLst/>
              <a:cxnLst/>
              <a:rect l="l" t="t" r="r" b="b"/>
              <a:pathLst>
                <a:path w="6252" h="9671" extrusionOk="0">
                  <a:moveTo>
                    <a:pt x="1494" y="0"/>
                  </a:moveTo>
                  <a:cubicBezTo>
                    <a:pt x="574" y="0"/>
                    <a:pt x="176" y="467"/>
                    <a:pt x="176" y="1027"/>
                  </a:cubicBezTo>
                  <a:cubicBezTo>
                    <a:pt x="176" y="1027"/>
                    <a:pt x="1" y="1901"/>
                    <a:pt x="176" y="3527"/>
                  </a:cubicBezTo>
                  <a:cubicBezTo>
                    <a:pt x="337" y="5154"/>
                    <a:pt x="1829" y="5329"/>
                    <a:pt x="1829" y="5329"/>
                  </a:cubicBezTo>
                  <a:cubicBezTo>
                    <a:pt x="1829" y="5329"/>
                    <a:pt x="2152" y="6202"/>
                    <a:pt x="1197" y="6565"/>
                  </a:cubicBezTo>
                  <a:cubicBezTo>
                    <a:pt x="1023" y="6633"/>
                    <a:pt x="821" y="6686"/>
                    <a:pt x="619" y="6754"/>
                  </a:cubicBezTo>
                  <a:lnTo>
                    <a:pt x="3617" y="9671"/>
                  </a:lnTo>
                  <a:lnTo>
                    <a:pt x="6252" y="6364"/>
                  </a:lnTo>
                  <a:cubicBezTo>
                    <a:pt x="6010" y="6350"/>
                    <a:pt x="5781" y="6323"/>
                    <a:pt x="5633" y="6229"/>
                  </a:cubicBezTo>
                  <a:cubicBezTo>
                    <a:pt x="4706" y="5813"/>
                    <a:pt x="4612" y="4186"/>
                    <a:pt x="4961" y="3205"/>
                  </a:cubicBezTo>
                  <a:cubicBezTo>
                    <a:pt x="5311" y="2250"/>
                    <a:pt x="5109" y="1592"/>
                    <a:pt x="4518" y="1592"/>
                  </a:cubicBezTo>
                  <a:cubicBezTo>
                    <a:pt x="3940" y="1592"/>
                    <a:pt x="3832" y="2197"/>
                    <a:pt x="3832" y="2197"/>
                  </a:cubicBezTo>
                  <a:cubicBezTo>
                    <a:pt x="3832" y="2197"/>
                    <a:pt x="3267" y="1363"/>
                    <a:pt x="3550" y="503"/>
                  </a:cubicBezTo>
                  <a:cubicBezTo>
                    <a:pt x="2687" y="146"/>
                    <a:pt x="2009" y="0"/>
                    <a:pt x="1494"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632525" y="3965750"/>
              <a:ext cx="563925" cy="376725"/>
            </a:xfrm>
            <a:custGeom>
              <a:avLst/>
              <a:gdLst/>
              <a:ahLst/>
              <a:cxnLst/>
              <a:rect l="l" t="t" r="r" b="b"/>
              <a:pathLst>
                <a:path w="22557" h="15069" extrusionOk="0">
                  <a:moveTo>
                    <a:pt x="17301" y="2258"/>
                  </a:moveTo>
                  <a:cubicBezTo>
                    <a:pt x="15647" y="0"/>
                    <a:pt x="13564" y="175"/>
                    <a:pt x="12368" y="67"/>
                  </a:cubicBezTo>
                  <a:lnTo>
                    <a:pt x="9733" y="3401"/>
                  </a:lnTo>
                  <a:lnTo>
                    <a:pt x="6749" y="471"/>
                  </a:lnTo>
                  <a:cubicBezTo>
                    <a:pt x="5808" y="726"/>
                    <a:pt x="4544" y="1022"/>
                    <a:pt x="3052" y="3172"/>
                  </a:cubicBezTo>
                  <a:cubicBezTo>
                    <a:pt x="1896" y="5122"/>
                    <a:pt x="1" y="9490"/>
                    <a:pt x="1" y="9490"/>
                  </a:cubicBezTo>
                  <a:lnTo>
                    <a:pt x="2730" y="10687"/>
                  </a:lnTo>
                  <a:lnTo>
                    <a:pt x="4773" y="7030"/>
                  </a:lnTo>
                  <a:lnTo>
                    <a:pt x="5687" y="15069"/>
                  </a:lnTo>
                  <a:lnTo>
                    <a:pt x="16104" y="15069"/>
                  </a:lnTo>
                  <a:lnTo>
                    <a:pt x="15715" y="6788"/>
                  </a:lnTo>
                  <a:cubicBezTo>
                    <a:pt x="15715" y="6788"/>
                    <a:pt x="18887" y="13308"/>
                    <a:pt x="20715" y="12434"/>
                  </a:cubicBezTo>
                  <a:cubicBezTo>
                    <a:pt x="22557" y="11601"/>
                    <a:pt x="19277" y="4987"/>
                    <a:pt x="17301" y="22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1744775" y="4343475"/>
              <a:ext cx="304500" cy="751100"/>
            </a:xfrm>
            <a:custGeom>
              <a:avLst/>
              <a:gdLst/>
              <a:ahLst/>
              <a:cxnLst/>
              <a:rect l="l" t="t" r="r" b="b"/>
              <a:pathLst>
                <a:path w="12180" h="30044" extrusionOk="0">
                  <a:moveTo>
                    <a:pt x="1183" y="0"/>
                  </a:moveTo>
                  <a:cubicBezTo>
                    <a:pt x="1183" y="0"/>
                    <a:pt x="0" y="14746"/>
                    <a:pt x="915" y="20123"/>
                  </a:cubicBezTo>
                  <a:cubicBezTo>
                    <a:pt x="1815" y="25500"/>
                    <a:pt x="2796" y="30043"/>
                    <a:pt x="2796" y="30043"/>
                  </a:cubicBezTo>
                  <a:lnTo>
                    <a:pt x="5807" y="30043"/>
                  </a:lnTo>
                  <a:cubicBezTo>
                    <a:pt x="5807" y="30043"/>
                    <a:pt x="3939" y="13456"/>
                    <a:pt x="6103" y="4705"/>
                  </a:cubicBezTo>
                  <a:cubicBezTo>
                    <a:pt x="8456" y="26979"/>
                    <a:pt x="9356" y="30043"/>
                    <a:pt x="9356" y="30043"/>
                  </a:cubicBezTo>
                  <a:lnTo>
                    <a:pt x="12179" y="30043"/>
                  </a:lnTo>
                  <a:lnTo>
                    <a:pt x="11574" y="0"/>
                  </a:lnTo>
                  <a:lnTo>
                    <a:pt x="11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1303200" y="3838625"/>
              <a:ext cx="418750" cy="503850"/>
            </a:xfrm>
            <a:custGeom>
              <a:avLst/>
              <a:gdLst/>
              <a:ahLst/>
              <a:cxnLst/>
              <a:rect l="l" t="t" r="r" b="b"/>
              <a:pathLst>
                <a:path w="16750" h="20154" extrusionOk="0">
                  <a:moveTo>
                    <a:pt x="12039" y="0"/>
                  </a:moveTo>
                  <a:cubicBezTo>
                    <a:pt x="11576" y="0"/>
                    <a:pt x="11129" y="229"/>
                    <a:pt x="10875" y="649"/>
                  </a:cubicBezTo>
                  <a:cubicBezTo>
                    <a:pt x="10700" y="905"/>
                    <a:pt x="10485" y="1120"/>
                    <a:pt x="10203" y="1200"/>
                  </a:cubicBezTo>
                  <a:cubicBezTo>
                    <a:pt x="10059" y="1103"/>
                    <a:pt x="9927" y="1061"/>
                    <a:pt x="9812" y="1061"/>
                  </a:cubicBezTo>
                  <a:cubicBezTo>
                    <a:pt x="9232" y="1061"/>
                    <a:pt x="9068" y="2130"/>
                    <a:pt x="9719" y="2477"/>
                  </a:cubicBezTo>
                  <a:lnTo>
                    <a:pt x="9719" y="2666"/>
                  </a:lnTo>
                  <a:cubicBezTo>
                    <a:pt x="9759" y="4561"/>
                    <a:pt x="8536" y="6255"/>
                    <a:pt x="6708" y="6765"/>
                  </a:cubicBezTo>
                  <a:cubicBezTo>
                    <a:pt x="5525" y="7088"/>
                    <a:pt x="4436" y="8056"/>
                    <a:pt x="4114" y="9440"/>
                  </a:cubicBezTo>
                  <a:cubicBezTo>
                    <a:pt x="820" y="15395"/>
                    <a:pt x="0" y="15718"/>
                    <a:pt x="1197" y="16699"/>
                  </a:cubicBezTo>
                  <a:cubicBezTo>
                    <a:pt x="1370" y="16842"/>
                    <a:pt x="1555" y="16908"/>
                    <a:pt x="1748" y="16908"/>
                  </a:cubicBezTo>
                  <a:cubicBezTo>
                    <a:pt x="3659" y="16908"/>
                    <a:pt x="6385" y="10556"/>
                    <a:pt x="6385" y="10556"/>
                  </a:cubicBezTo>
                  <a:lnTo>
                    <a:pt x="6385" y="10556"/>
                  </a:lnTo>
                  <a:lnTo>
                    <a:pt x="5512" y="20154"/>
                  </a:lnTo>
                  <a:lnTo>
                    <a:pt x="13160" y="20154"/>
                  </a:lnTo>
                  <a:lnTo>
                    <a:pt x="14249" y="15046"/>
                  </a:lnTo>
                  <a:cubicBezTo>
                    <a:pt x="14249" y="15046"/>
                    <a:pt x="16118" y="13661"/>
                    <a:pt x="16749" y="12048"/>
                  </a:cubicBezTo>
                  <a:cubicBezTo>
                    <a:pt x="16749" y="8441"/>
                    <a:pt x="15171" y="6287"/>
                    <a:pt x="13538" y="6287"/>
                  </a:cubicBezTo>
                  <a:cubicBezTo>
                    <a:pt x="13479" y="6287"/>
                    <a:pt x="13421" y="6289"/>
                    <a:pt x="13362" y="6295"/>
                  </a:cubicBezTo>
                  <a:cubicBezTo>
                    <a:pt x="13134" y="6318"/>
                    <a:pt x="12935" y="6331"/>
                    <a:pt x="12763" y="6331"/>
                  </a:cubicBezTo>
                  <a:cubicBezTo>
                    <a:pt x="11657" y="6331"/>
                    <a:pt x="11644" y="5832"/>
                    <a:pt x="11924" y="4668"/>
                  </a:cubicBezTo>
                  <a:lnTo>
                    <a:pt x="11924" y="4668"/>
                  </a:lnTo>
                  <a:cubicBezTo>
                    <a:pt x="12028" y="4700"/>
                    <a:pt x="12138" y="4715"/>
                    <a:pt x="12251" y="4715"/>
                  </a:cubicBezTo>
                  <a:cubicBezTo>
                    <a:pt x="12968" y="4715"/>
                    <a:pt x="13814" y="4095"/>
                    <a:pt x="14209" y="2934"/>
                  </a:cubicBezTo>
                  <a:cubicBezTo>
                    <a:pt x="14639" y="1590"/>
                    <a:pt x="14424" y="595"/>
                    <a:pt x="14424" y="595"/>
                  </a:cubicBezTo>
                  <a:cubicBezTo>
                    <a:pt x="13738" y="528"/>
                    <a:pt x="13066" y="313"/>
                    <a:pt x="12555" y="98"/>
                  </a:cubicBezTo>
                  <a:cubicBezTo>
                    <a:pt x="12387" y="32"/>
                    <a:pt x="12212" y="0"/>
                    <a:pt x="12039"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1398650" y="4343475"/>
              <a:ext cx="335400" cy="751100"/>
            </a:xfrm>
            <a:custGeom>
              <a:avLst/>
              <a:gdLst/>
              <a:ahLst/>
              <a:cxnLst/>
              <a:rect l="l" t="t" r="r" b="b"/>
              <a:pathLst>
                <a:path w="13416" h="30044" extrusionOk="0">
                  <a:moveTo>
                    <a:pt x="9342" y="0"/>
                  </a:moveTo>
                  <a:lnTo>
                    <a:pt x="1694" y="0"/>
                  </a:lnTo>
                  <a:cubicBezTo>
                    <a:pt x="1694" y="0"/>
                    <a:pt x="0" y="3361"/>
                    <a:pt x="457" y="10673"/>
                  </a:cubicBezTo>
                  <a:cubicBezTo>
                    <a:pt x="901" y="17999"/>
                    <a:pt x="2366" y="30043"/>
                    <a:pt x="2366" y="30043"/>
                  </a:cubicBezTo>
                  <a:lnTo>
                    <a:pt x="4019" y="30043"/>
                  </a:lnTo>
                  <a:lnTo>
                    <a:pt x="5619" y="3388"/>
                  </a:lnTo>
                  <a:cubicBezTo>
                    <a:pt x="5619" y="3388"/>
                    <a:pt x="9342" y="15754"/>
                    <a:pt x="9342" y="18550"/>
                  </a:cubicBezTo>
                  <a:lnTo>
                    <a:pt x="9342" y="30043"/>
                  </a:lnTo>
                  <a:lnTo>
                    <a:pt x="10942" y="30043"/>
                  </a:lnTo>
                  <a:cubicBezTo>
                    <a:pt x="10942" y="30043"/>
                    <a:pt x="11574" y="25406"/>
                    <a:pt x="12488" y="18833"/>
                  </a:cubicBezTo>
                  <a:cubicBezTo>
                    <a:pt x="13415" y="12246"/>
                    <a:pt x="10996" y="2352"/>
                    <a:pt x="9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1532400" y="3927425"/>
              <a:ext cx="88050" cy="96825"/>
            </a:xfrm>
            <a:custGeom>
              <a:avLst/>
              <a:gdLst/>
              <a:ahLst/>
              <a:cxnLst/>
              <a:rect l="l" t="t" r="r" b="b"/>
              <a:pathLst>
                <a:path w="3522" h="3873" extrusionOk="0">
                  <a:moveTo>
                    <a:pt x="3428" y="3872"/>
                  </a:moveTo>
                  <a:lnTo>
                    <a:pt x="3522" y="2797"/>
                  </a:lnTo>
                  <a:cubicBezTo>
                    <a:pt x="2500" y="2756"/>
                    <a:pt x="2500" y="2259"/>
                    <a:pt x="2769" y="1130"/>
                  </a:cubicBezTo>
                  <a:cubicBezTo>
                    <a:pt x="2769" y="1130"/>
                    <a:pt x="1747" y="982"/>
                    <a:pt x="968" y="1"/>
                  </a:cubicBezTo>
                  <a:cubicBezTo>
                    <a:pt x="0" y="3254"/>
                    <a:pt x="3428" y="3872"/>
                    <a:pt x="3428" y="3872"/>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1377800" y="3977175"/>
              <a:ext cx="345500" cy="366325"/>
            </a:xfrm>
            <a:custGeom>
              <a:avLst/>
              <a:gdLst/>
              <a:ahLst/>
              <a:cxnLst/>
              <a:rect l="l" t="t" r="r" b="b"/>
              <a:pathLst>
                <a:path w="13820" h="14653" extrusionOk="0">
                  <a:moveTo>
                    <a:pt x="5189" y="498"/>
                  </a:moveTo>
                  <a:cubicBezTo>
                    <a:pt x="5189" y="498"/>
                    <a:pt x="1" y="269"/>
                    <a:pt x="485" y="4234"/>
                  </a:cubicBezTo>
                  <a:cubicBezTo>
                    <a:pt x="1479" y="5216"/>
                    <a:pt x="3321" y="5982"/>
                    <a:pt x="3321" y="5982"/>
                  </a:cubicBezTo>
                  <a:lnTo>
                    <a:pt x="2528" y="14652"/>
                  </a:lnTo>
                  <a:lnTo>
                    <a:pt x="10176" y="14652"/>
                  </a:lnTo>
                  <a:cubicBezTo>
                    <a:pt x="10176" y="14652"/>
                    <a:pt x="12300" y="7944"/>
                    <a:pt x="11655" y="5592"/>
                  </a:cubicBezTo>
                  <a:cubicBezTo>
                    <a:pt x="11655" y="5592"/>
                    <a:pt x="12919" y="4853"/>
                    <a:pt x="13819" y="3925"/>
                  </a:cubicBezTo>
                  <a:cubicBezTo>
                    <a:pt x="13523" y="1344"/>
                    <a:pt x="11373" y="0"/>
                    <a:pt x="9424" y="793"/>
                  </a:cubicBezTo>
                  <a:cubicBezTo>
                    <a:pt x="9114" y="4463"/>
                    <a:pt x="5189" y="4423"/>
                    <a:pt x="5189" y="4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1433250" y="4010425"/>
              <a:ext cx="313575" cy="452375"/>
            </a:xfrm>
            <a:custGeom>
              <a:avLst/>
              <a:gdLst/>
              <a:ahLst/>
              <a:cxnLst/>
              <a:rect l="l" t="t" r="r" b="b"/>
              <a:pathLst>
                <a:path w="12543" h="18095" extrusionOk="0">
                  <a:moveTo>
                    <a:pt x="1" y="1"/>
                  </a:moveTo>
                  <a:lnTo>
                    <a:pt x="1" y="15742"/>
                  </a:lnTo>
                  <a:lnTo>
                    <a:pt x="12542" y="18094"/>
                  </a:lnTo>
                  <a:lnTo>
                    <a:pt x="12542" y="2098"/>
                  </a:lnTo>
                  <a:lnTo>
                    <a:pt x="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746800" y="4010425"/>
              <a:ext cx="313900" cy="452375"/>
            </a:xfrm>
            <a:custGeom>
              <a:avLst/>
              <a:gdLst/>
              <a:ahLst/>
              <a:cxnLst/>
              <a:rect l="l" t="t" r="r" b="b"/>
              <a:pathLst>
                <a:path w="12556" h="18095" extrusionOk="0">
                  <a:moveTo>
                    <a:pt x="12555" y="1"/>
                  </a:moveTo>
                  <a:lnTo>
                    <a:pt x="0" y="2098"/>
                  </a:lnTo>
                  <a:lnTo>
                    <a:pt x="0" y="18094"/>
                  </a:lnTo>
                  <a:lnTo>
                    <a:pt x="12555" y="15742"/>
                  </a:lnTo>
                  <a:lnTo>
                    <a:pt x="1255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458450" y="4033950"/>
              <a:ext cx="288375" cy="353225"/>
            </a:xfrm>
            <a:custGeom>
              <a:avLst/>
              <a:gdLst/>
              <a:ahLst/>
              <a:cxnLst/>
              <a:rect l="l" t="t" r="r" b="b"/>
              <a:pathLst>
                <a:path w="11535" h="14129" extrusionOk="0">
                  <a:moveTo>
                    <a:pt x="1" y="1"/>
                  </a:moveTo>
                  <a:lnTo>
                    <a:pt x="1" y="11897"/>
                  </a:lnTo>
                  <a:lnTo>
                    <a:pt x="11534" y="14129"/>
                  </a:lnTo>
                  <a:lnTo>
                    <a:pt x="11534" y="2219"/>
                  </a:lnTo>
                  <a:close/>
                </a:path>
              </a:pathLst>
            </a:custGeom>
            <a:solidFill>
              <a:srgbClr val="304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746800" y="4033950"/>
              <a:ext cx="289025" cy="353225"/>
            </a:xfrm>
            <a:custGeom>
              <a:avLst/>
              <a:gdLst/>
              <a:ahLst/>
              <a:cxnLst/>
              <a:rect l="l" t="t" r="r" b="b"/>
              <a:pathLst>
                <a:path w="11561" h="14129" extrusionOk="0">
                  <a:moveTo>
                    <a:pt x="0" y="2219"/>
                  </a:moveTo>
                  <a:lnTo>
                    <a:pt x="0" y="14129"/>
                  </a:lnTo>
                  <a:lnTo>
                    <a:pt x="11560" y="11897"/>
                  </a:lnTo>
                  <a:lnTo>
                    <a:pt x="11560" y="1"/>
                  </a:lnTo>
                  <a:close/>
                </a:path>
              </a:pathLst>
            </a:custGeom>
            <a:solidFill>
              <a:srgbClr val="304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746800" y="4411350"/>
              <a:ext cx="4375" cy="28250"/>
            </a:xfrm>
            <a:custGeom>
              <a:avLst/>
              <a:gdLst/>
              <a:ahLst/>
              <a:cxnLst/>
              <a:rect l="l" t="t" r="r" b="b"/>
              <a:pathLst>
                <a:path w="175" h="1130" extrusionOk="0">
                  <a:moveTo>
                    <a:pt x="0" y="0"/>
                  </a:moveTo>
                  <a:lnTo>
                    <a:pt x="0" y="1130"/>
                  </a:lnTo>
                  <a:lnTo>
                    <a:pt x="175" y="1103"/>
                  </a:lnTo>
                  <a:lnTo>
                    <a:pt x="0" y="0"/>
                  </a:lnTo>
                  <a:close/>
                </a:path>
              </a:pathLst>
            </a:custGeom>
            <a:solidFill>
              <a:srgbClr val="FDE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1913800" y="4343800"/>
              <a:ext cx="75975" cy="66575"/>
            </a:xfrm>
            <a:custGeom>
              <a:avLst/>
              <a:gdLst/>
              <a:ahLst/>
              <a:cxnLst/>
              <a:rect l="l" t="t" r="r" b="b"/>
              <a:pathLst>
                <a:path w="3039" h="2663" extrusionOk="0">
                  <a:moveTo>
                    <a:pt x="2515" y="1"/>
                  </a:moveTo>
                  <a:lnTo>
                    <a:pt x="1" y="1183"/>
                  </a:lnTo>
                  <a:lnTo>
                    <a:pt x="28" y="2662"/>
                  </a:lnTo>
                  <a:lnTo>
                    <a:pt x="3039" y="2124"/>
                  </a:lnTo>
                  <a:cubicBezTo>
                    <a:pt x="2837" y="1385"/>
                    <a:pt x="2662" y="673"/>
                    <a:pt x="25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1815000" y="4377075"/>
              <a:ext cx="88750" cy="50775"/>
            </a:xfrm>
            <a:custGeom>
              <a:avLst/>
              <a:gdLst/>
              <a:ahLst/>
              <a:cxnLst/>
              <a:rect l="l" t="t" r="r" b="b"/>
              <a:pathLst>
                <a:path w="3550" h="2031" extrusionOk="0">
                  <a:moveTo>
                    <a:pt x="3509" y="0"/>
                  </a:moveTo>
                  <a:lnTo>
                    <a:pt x="1" y="968"/>
                  </a:lnTo>
                  <a:lnTo>
                    <a:pt x="1" y="2030"/>
                  </a:lnTo>
                  <a:lnTo>
                    <a:pt x="3550" y="1398"/>
                  </a:lnTo>
                  <a:lnTo>
                    <a:pt x="35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1987750" y="4316290"/>
              <a:ext cx="47725" cy="77650"/>
            </a:xfrm>
            <a:custGeom>
              <a:avLst/>
              <a:gdLst/>
              <a:ahLst/>
              <a:cxnLst/>
              <a:rect l="l" t="t" r="r" b="b"/>
              <a:pathLst>
                <a:path w="1909" h="3106" extrusionOk="0">
                  <a:moveTo>
                    <a:pt x="1909" y="0"/>
                  </a:moveTo>
                  <a:lnTo>
                    <a:pt x="0" y="887"/>
                  </a:lnTo>
                  <a:cubicBezTo>
                    <a:pt x="148" y="1600"/>
                    <a:pt x="336" y="2339"/>
                    <a:pt x="538" y="3105"/>
                  </a:cubicBezTo>
                  <a:lnTo>
                    <a:pt x="1909" y="2877"/>
                  </a:lnTo>
                  <a:lnTo>
                    <a:pt x="19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1964960" y="4174417"/>
              <a:ext cx="69582" cy="80008"/>
            </a:xfrm>
            <a:custGeom>
              <a:avLst/>
              <a:gdLst/>
              <a:ahLst/>
              <a:cxnLst/>
              <a:rect l="l" t="t" r="r" b="b"/>
              <a:pathLst>
                <a:path w="2770" h="3200" extrusionOk="0">
                  <a:moveTo>
                    <a:pt x="2770" y="1"/>
                  </a:moveTo>
                  <a:lnTo>
                    <a:pt x="1" y="807"/>
                  </a:lnTo>
                  <a:cubicBezTo>
                    <a:pt x="55" y="1547"/>
                    <a:pt x="122" y="2340"/>
                    <a:pt x="229" y="3200"/>
                  </a:cubicBezTo>
                  <a:lnTo>
                    <a:pt x="2770" y="1829"/>
                  </a:lnTo>
                  <a:lnTo>
                    <a:pt x="277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1972990" y="4232225"/>
              <a:ext cx="61850" cy="96475"/>
            </a:xfrm>
            <a:custGeom>
              <a:avLst/>
              <a:gdLst/>
              <a:ahLst/>
              <a:cxnLst/>
              <a:rect l="l" t="t" r="r" b="b"/>
              <a:pathLst>
                <a:path w="2474" h="3859" extrusionOk="0">
                  <a:moveTo>
                    <a:pt x="2474" y="1"/>
                  </a:moveTo>
                  <a:lnTo>
                    <a:pt x="1" y="1318"/>
                  </a:lnTo>
                  <a:cubicBezTo>
                    <a:pt x="122" y="2111"/>
                    <a:pt x="269" y="2971"/>
                    <a:pt x="458" y="3859"/>
                  </a:cubicBezTo>
                  <a:lnTo>
                    <a:pt x="2474" y="2931"/>
                  </a:lnTo>
                  <a:lnTo>
                    <a:pt x="2474"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1815000" y="4147550"/>
              <a:ext cx="84725" cy="80325"/>
            </a:xfrm>
            <a:custGeom>
              <a:avLst/>
              <a:gdLst/>
              <a:ahLst/>
              <a:cxnLst/>
              <a:rect l="l" t="t" r="r" b="b"/>
              <a:pathLst>
                <a:path w="3389" h="3213" extrusionOk="0">
                  <a:moveTo>
                    <a:pt x="3335" y="0"/>
                  </a:moveTo>
                  <a:lnTo>
                    <a:pt x="1695" y="296"/>
                  </a:lnTo>
                  <a:cubicBezTo>
                    <a:pt x="1600" y="1183"/>
                    <a:pt x="888" y="2003"/>
                    <a:pt x="1" y="2272"/>
                  </a:cubicBezTo>
                  <a:lnTo>
                    <a:pt x="1" y="3213"/>
                  </a:lnTo>
                  <a:lnTo>
                    <a:pt x="3388" y="2245"/>
                  </a:lnTo>
                  <a:lnTo>
                    <a:pt x="333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1746800" y="4355900"/>
              <a:ext cx="57150" cy="83025"/>
            </a:xfrm>
            <a:custGeom>
              <a:avLst/>
              <a:gdLst/>
              <a:ahLst/>
              <a:cxnLst/>
              <a:rect l="l" t="t" r="r" b="b"/>
              <a:pathLst>
                <a:path w="2286" h="3321" extrusionOk="0">
                  <a:moveTo>
                    <a:pt x="2285" y="0"/>
                  </a:moveTo>
                  <a:lnTo>
                    <a:pt x="0" y="1237"/>
                  </a:lnTo>
                  <a:lnTo>
                    <a:pt x="0" y="2218"/>
                  </a:lnTo>
                  <a:lnTo>
                    <a:pt x="175" y="3321"/>
                  </a:lnTo>
                  <a:lnTo>
                    <a:pt x="2285" y="2944"/>
                  </a:lnTo>
                  <a:lnTo>
                    <a:pt x="228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1815004" y="4259484"/>
              <a:ext cx="86075" cy="80011"/>
            </a:xfrm>
            <a:custGeom>
              <a:avLst/>
              <a:gdLst/>
              <a:ahLst/>
              <a:cxnLst/>
              <a:rect l="l" t="t" r="r" b="b"/>
              <a:pathLst>
                <a:path w="3443" h="3146" extrusionOk="0">
                  <a:moveTo>
                    <a:pt x="3429" y="0"/>
                  </a:moveTo>
                  <a:lnTo>
                    <a:pt x="1" y="1345"/>
                  </a:lnTo>
                  <a:lnTo>
                    <a:pt x="1" y="3146"/>
                  </a:lnTo>
                  <a:lnTo>
                    <a:pt x="3442" y="1304"/>
                  </a:lnTo>
                  <a:lnTo>
                    <a:pt x="342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1746800" y="4074275"/>
              <a:ext cx="57150" cy="84050"/>
            </a:xfrm>
            <a:custGeom>
              <a:avLst/>
              <a:gdLst/>
              <a:ahLst/>
              <a:cxnLst/>
              <a:rect l="l" t="t" r="r" b="b"/>
              <a:pathLst>
                <a:path w="2286" h="3362" extrusionOk="0">
                  <a:moveTo>
                    <a:pt x="2285" y="1"/>
                  </a:moveTo>
                  <a:lnTo>
                    <a:pt x="0" y="404"/>
                  </a:lnTo>
                  <a:lnTo>
                    <a:pt x="0" y="3227"/>
                  </a:lnTo>
                  <a:lnTo>
                    <a:pt x="605" y="3361"/>
                  </a:lnTo>
                  <a:cubicBezTo>
                    <a:pt x="739" y="2501"/>
                    <a:pt x="1438" y="1708"/>
                    <a:pt x="2285" y="1453"/>
                  </a:cubicBezTo>
                  <a:lnTo>
                    <a:pt x="228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815000" y="4058150"/>
              <a:ext cx="83375" cy="85725"/>
            </a:xfrm>
            <a:custGeom>
              <a:avLst/>
              <a:gdLst/>
              <a:ahLst/>
              <a:cxnLst/>
              <a:rect l="l" t="t" r="r" b="b"/>
              <a:pathLst>
                <a:path w="3335" h="3429" extrusionOk="0">
                  <a:moveTo>
                    <a:pt x="3281" y="1"/>
                  </a:moveTo>
                  <a:lnTo>
                    <a:pt x="1" y="579"/>
                  </a:lnTo>
                  <a:lnTo>
                    <a:pt x="1" y="2030"/>
                  </a:lnTo>
                  <a:cubicBezTo>
                    <a:pt x="31" y="2029"/>
                    <a:pt x="60" y="2028"/>
                    <a:pt x="90" y="2028"/>
                  </a:cubicBezTo>
                  <a:cubicBezTo>
                    <a:pt x="935" y="2028"/>
                    <a:pt x="1604" y="2584"/>
                    <a:pt x="1695" y="3428"/>
                  </a:cubicBezTo>
                  <a:lnTo>
                    <a:pt x="3335" y="3146"/>
                  </a:lnTo>
                  <a:lnTo>
                    <a:pt x="328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963915" y="4033950"/>
              <a:ext cx="70925" cy="91100"/>
            </a:xfrm>
            <a:custGeom>
              <a:avLst/>
              <a:gdLst/>
              <a:ahLst/>
              <a:cxnLst/>
              <a:rect l="l" t="t" r="r" b="b"/>
              <a:pathLst>
                <a:path w="2837" h="3644" extrusionOk="0">
                  <a:moveTo>
                    <a:pt x="2837" y="1"/>
                  </a:moveTo>
                  <a:lnTo>
                    <a:pt x="323" y="431"/>
                  </a:lnTo>
                  <a:cubicBezTo>
                    <a:pt x="202" y="982"/>
                    <a:pt x="28" y="2058"/>
                    <a:pt x="1" y="3644"/>
                  </a:cubicBezTo>
                  <a:lnTo>
                    <a:pt x="2837" y="3133"/>
                  </a:lnTo>
                  <a:lnTo>
                    <a:pt x="283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1907115" y="4047035"/>
              <a:ext cx="53475" cy="87725"/>
            </a:xfrm>
            <a:custGeom>
              <a:avLst/>
              <a:gdLst/>
              <a:ahLst/>
              <a:cxnLst/>
              <a:rect l="l" t="t" r="r" b="b"/>
              <a:pathLst>
                <a:path w="2139" h="3509" extrusionOk="0">
                  <a:moveTo>
                    <a:pt x="2138" y="0"/>
                  </a:moveTo>
                  <a:lnTo>
                    <a:pt x="1" y="377"/>
                  </a:lnTo>
                  <a:lnTo>
                    <a:pt x="68" y="3509"/>
                  </a:lnTo>
                  <a:lnTo>
                    <a:pt x="1816" y="3213"/>
                  </a:lnTo>
                  <a:cubicBezTo>
                    <a:pt x="1842" y="1681"/>
                    <a:pt x="2017" y="605"/>
                    <a:pt x="213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1815000" y="4213440"/>
              <a:ext cx="85725" cy="68925"/>
            </a:xfrm>
            <a:custGeom>
              <a:avLst/>
              <a:gdLst/>
              <a:ahLst/>
              <a:cxnLst/>
              <a:rect l="l" t="t" r="r" b="b"/>
              <a:pathLst>
                <a:path w="3429" h="2757" extrusionOk="0">
                  <a:moveTo>
                    <a:pt x="3388" y="1"/>
                  </a:moveTo>
                  <a:lnTo>
                    <a:pt x="1" y="996"/>
                  </a:lnTo>
                  <a:lnTo>
                    <a:pt x="1" y="2757"/>
                  </a:lnTo>
                  <a:lnTo>
                    <a:pt x="3429" y="1399"/>
                  </a:lnTo>
                  <a:lnTo>
                    <a:pt x="338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1909450" y="4137475"/>
              <a:ext cx="45050" cy="62850"/>
            </a:xfrm>
            <a:custGeom>
              <a:avLst/>
              <a:gdLst/>
              <a:ahLst/>
              <a:cxnLst/>
              <a:rect l="l" t="t" r="r" b="b"/>
              <a:pathLst>
                <a:path w="1802" h="2514" extrusionOk="0">
                  <a:moveTo>
                    <a:pt x="1748" y="0"/>
                  </a:moveTo>
                  <a:lnTo>
                    <a:pt x="0" y="323"/>
                  </a:lnTo>
                  <a:lnTo>
                    <a:pt x="40" y="2514"/>
                  </a:lnTo>
                  <a:lnTo>
                    <a:pt x="1801" y="2003"/>
                  </a:lnTo>
                  <a:cubicBezTo>
                    <a:pt x="1748" y="1250"/>
                    <a:pt x="1734" y="592"/>
                    <a:pt x="1748" y="0"/>
                  </a:cubicBez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1910775" y="4197950"/>
              <a:ext cx="47075" cy="47075"/>
            </a:xfrm>
            <a:custGeom>
              <a:avLst/>
              <a:gdLst/>
              <a:ahLst/>
              <a:cxnLst/>
              <a:rect l="l" t="t" r="r" b="b"/>
              <a:pathLst>
                <a:path w="1883" h="1883" extrusionOk="0">
                  <a:moveTo>
                    <a:pt x="1775" y="1"/>
                  </a:moveTo>
                  <a:lnTo>
                    <a:pt x="1" y="525"/>
                  </a:lnTo>
                  <a:lnTo>
                    <a:pt x="28" y="1883"/>
                  </a:lnTo>
                  <a:lnTo>
                    <a:pt x="1883" y="1143"/>
                  </a:lnTo>
                  <a:cubicBezTo>
                    <a:pt x="1829" y="740"/>
                    <a:pt x="1802" y="364"/>
                    <a:pt x="177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1815000" y="4303800"/>
              <a:ext cx="87750" cy="86750"/>
            </a:xfrm>
            <a:custGeom>
              <a:avLst/>
              <a:gdLst/>
              <a:ahLst/>
              <a:cxnLst/>
              <a:rect l="l" t="t" r="r" b="b"/>
              <a:pathLst>
                <a:path w="3510" h="3470" extrusionOk="0">
                  <a:moveTo>
                    <a:pt x="3456" y="1"/>
                  </a:moveTo>
                  <a:lnTo>
                    <a:pt x="1" y="1869"/>
                  </a:lnTo>
                  <a:lnTo>
                    <a:pt x="1" y="3469"/>
                  </a:lnTo>
                  <a:lnTo>
                    <a:pt x="3509" y="2488"/>
                  </a:lnTo>
                  <a:lnTo>
                    <a:pt x="3456" y="1"/>
                  </a:ln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1772000" y="4119800"/>
              <a:ext cx="74950" cy="75325"/>
            </a:xfrm>
            <a:custGeom>
              <a:avLst/>
              <a:gdLst/>
              <a:ahLst/>
              <a:cxnLst/>
              <a:rect l="l" t="t" r="r" b="b"/>
              <a:pathLst>
                <a:path w="2998" h="3013" extrusionOk="0">
                  <a:moveTo>
                    <a:pt x="1754" y="1"/>
                  </a:moveTo>
                  <a:cubicBezTo>
                    <a:pt x="1673" y="1"/>
                    <a:pt x="1590" y="8"/>
                    <a:pt x="1506" y="22"/>
                  </a:cubicBezTo>
                  <a:cubicBezTo>
                    <a:pt x="672" y="169"/>
                    <a:pt x="0" y="949"/>
                    <a:pt x="0" y="1769"/>
                  </a:cubicBezTo>
                  <a:cubicBezTo>
                    <a:pt x="0" y="2504"/>
                    <a:pt x="541" y="3013"/>
                    <a:pt x="1254" y="3013"/>
                  </a:cubicBezTo>
                  <a:cubicBezTo>
                    <a:pt x="1336" y="3013"/>
                    <a:pt x="1420" y="3006"/>
                    <a:pt x="1506" y="2992"/>
                  </a:cubicBezTo>
                  <a:cubicBezTo>
                    <a:pt x="2326" y="2844"/>
                    <a:pt x="2998" y="2078"/>
                    <a:pt x="2998" y="1245"/>
                  </a:cubicBezTo>
                  <a:cubicBezTo>
                    <a:pt x="2998" y="509"/>
                    <a:pt x="2457" y="1"/>
                    <a:pt x="175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1747450" y="4167025"/>
              <a:ext cx="56500" cy="80700"/>
            </a:xfrm>
            <a:custGeom>
              <a:avLst/>
              <a:gdLst/>
              <a:ahLst/>
              <a:cxnLst/>
              <a:rect l="l" t="t" r="r" b="b"/>
              <a:pathLst>
                <a:path w="2260" h="3228" extrusionOk="0">
                  <a:moveTo>
                    <a:pt x="1" y="1"/>
                  </a:moveTo>
                  <a:lnTo>
                    <a:pt x="1" y="3227"/>
                  </a:lnTo>
                  <a:lnTo>
                    <a:pt x="2259" y="2555"/>
                  </a:lnTo>
                  <a:lnTo>
                    <a:pt x="2259" y="1560"/>
                  </a:lnTo>
                  <a:cubicBezTo>
                    <a:pt x="2222" y="1562"/>
                    <a:pt x="2185" y="1564"/>
                    <a:pt x="2149" y="1564"/>
                  </a:cubicBezTo>
                  <a:cubicBezTo>
                    <a:pt x="1300" y="1564"/>
                    <a:pt x="630" y="972"/>
                    <a:pt x="566" y="122"/>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962956" y="4123350"/>
              <a:ext cx="71250" cy="60850"/>
            </a:xfrm>
            <a:custGeom>
              <a:avLst/>
              <a:gdLst/>
              <a:ahLst/>
              <a:cxnLst/>
              <a:rect l="l" t="t" r="r" b="b"/>
              <a:pathLst>
                <a:path w="2850" h="2434" extrusionOk="0">
                  <a:moveTo>
                    <a:pt x="2850" y="0"/>
                  </a:moveTo>
                  <a:lnTo>
                    <a:pt x="0" y="498"/>
                  </a:lnTo>
                  <a:cubicBezTo>
                    <a:pt x="0" y="1076"/>
                    <a:pt x="14" y="1735"/>
                    <a:pt x="41" y="2434"/>
                  </a:cubicBezTo>
                  <a:lnTo>
                    <a:pt x="2850" y="1627"/>
                  </a:lnTo>
                  <a:lnTo>
                    <a:pt x="285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911450" y="4237275"/>
              <a:ext cx="50100" cy="49425"/>
            </a:xfrm>
            <a:custGeom>
              <a:avLst/>
              <a:gdLst/>
              <a:ahLst/>
              <a:cxnLst/>
              <a:rect l="l" t="t" r="r" b="b"/>
              <a:pathLst>
                <a:path w="2004" h="1977" extrusionOk="0">
                  <a:moveTo>
                    <a:pt x="1883" y="0"/>
                  </a:moveTo>
                  <a:lnTo>
                    <a:pt x="1" y="740"/>
                  </a:lnTo>
                  <a:lnTo>
                    <a:pt x="28" y="1976"/>
                  </a:lnTo>
                  <a:lnTo>
                    <a:pt x="2004" y="914"/>
                  </a:lnTo>
                  <a:cubicBezTo>
                    <a:pt x="1977" y="605"/>
                    <a:pt x="1923" y="296"/>
                    <a:pt x="18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1911718" y="4270593"/>
              <a:ext cx="62525" cy="91104"/>
            </a:xfrm>
            <a:custGeom>
              <a:avLst/>
              <a:gdLst/>
              <a:ahLst/>
              <a:cxnLst/>
              <a:rect l="l" t="t" r="r" b="b"/>
              <a:pathLst>
                <a:path w="2501" h="3630" extrusionOk="0">
                  <a:moveTo>
                    <a:pt x="2043" y="0"/>
                  </a:moveTo>
                  <a:lnTo>
                    <a:pt x="0" y="1075"/>
                  </a:lnTo>
                  <a:lnTo>
                    <a:pt x="54" y="3629"/>
                  </a:lnTo>
                  <a:lnTo>
                    <a:pt x="2500" y="2500"/>
                  </a:lnTo>
                  <a:cubicBezTo>
                    <a:pt x="2312" y="1613"/>
                    <a:pt x="2164" y="766"/>
                    <a:pt x="204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746800" y="4241650"/>
              <a:ext cx="57150" cy="133775"/>
            </a:xfrm>
            <a:custGeom>
              <a:avLst/>
              <a:gdLst/>
              <a:ahLst/>
              <a:cxnLst/>
              <a:rect l="l" t="t" r="r" b="b"/>
              <a:pathLst>
                <a:path w="2286" h="5351" extrusionOk="0">
                  <a:moveTo>
                    <a:pt x="2285" y="0"/>
                  </a:moveTo>
                  <a:lnTo>
                    <a:pt x="0" y="659"/>
                  </a:lnTo>
                  <a:lnTo>
                    <a:pt x="0" y="5350"/>
                  </a:lnTo>
                  <a:lnTo>
                    <a:pt x="2285" y="4127"/>
                  </a:lnTo>
                  <a:lnTo>
                    <a:pt x="22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1746450" y="4044725"/>
              <a:ext cx="288375" cy="384800"/>
            </a:xfrm>
            <a:custGeom>
              <a:avLst/>
              <a:gdLst/>
              <a:ahLst/>
              <a:cxnLst/>
              <a:rect l="l" t="t" r="r" b="b"/>
              <a:pathLst>
                <a:path w="11535" h="15392" extrusionOk="0">
                  <a:moveTo>
                    <a:pt x="2791" y="3001"/>
                  </a:moveTo>
                  <a:cubicBezTo>
                    <a:pt x="3487" y="3001"/>
                    <a:pt x="4020" y="3518"/>
                    <a:pt x="4020" y="4248"/>
                  </a:cubicBezTo>
                  <a:cubicBezTo>
                    <a:pt x="4020" y="5081"/>
                    <a:pt x="3348" y="5847"/>
                    <a:pt x="2528" y="5995"/>
                  </a:cubicBezTo>
                  <a:cubicBezTo>
                    <a:pt x="2432" y="6014"/>
                    <a:pt x="2338" y="6023"/>
                    <a:pt x="2246" y="6023"/>
                  </a:cubicBezTo>
                  <a:cubicBezTo>
                    <a:pt x="1548" y="6023"/>
                    <a:pt x="1022" y="5497"/>
                    <a:pt x="1022" y="4772"/>
                  </a:cubicBezTo>
                  <a:cubicBezTo>
                    <a:pt x="1022" y="3952"/>
                    <a:pt x="1694" y="3172"/>
                    <a:pt x="2528" y="3025"/>
                  </a:cubicBezTo>
                  <a:cubicBezTo>
                    <a:pt x="2618" y="3008"/>
                    <a:pt x="2706" y="3001"/>
                    <a:pt x="2791" y="3001"/>
                  </a:cubicBezTo>
                  <a:close/>
                  <a:moveTo>
                    <a:pt x="8268" y="3737"/>
                  </a:moveTo>
                  <a:cubicBezTo>
                    <a:pt x="8268" y="4302"/>
                    <a:pt x="8281" y="4974"/>
                    <a:pt x="8321" y="5713"/>
                  </a:cubicBezTo>
                  <a:lnTo>
                    <a:pt x="6560" y="6224"/>
                  </a:lnTo>
                  <a:lnTo>
                    <a:pt x="6520" y="4033"/>
                  </a:lnTo>
                  <a:lnTo>
                    <a:pt x="8268" y="3737"/>
                  </a:lnTo>
                  <a:close/>
                  <a:moveTo>
                    <a:pt x="6077" y="4100"/>
                  </a:moveTo>
                  <a:lnTo>
                    <a:pt x="6130" y="6331"/>
                  </a:lnTo>
                  <a:lnTo>
                    <a:pt x="2743" y="7313"/>
                  </a:lnTo>
                  <a:lnTo>
                    <a:pt x="2743" y="6385"/>
                  </a:lnTo>
                  <a:cubicBezTo>
                    <a:pt x="3630" y="6130"/>
                    <a:pt x="4342" y="5296"/>
                    <a:pt x="4437" y="4409"/>
                  </a:cubicBezTo>
                  <a:lnTo>
                    <a:pt x="6077" y="4100"/>
                  </a:lnTo>
                  <a:close/>
                  <a:moveTo>
                    <a:pt x="8348" y="6116"/>
                  </a:moveTo>
                  <a:cubicBezTo>
                    <a:pt x="8389" y="6493"/>
                    <a:pt x="8415" y="6856"/>
                    <a:pt x="8456" y="7259"/>
                  </a:cubicBezTo>
                  <a:lnTo>
                    <a:pt x="6601" y="7998"/>
                  </a:lnTo>
                  <a:lnTo>
                    <a:pt x="6574" y="6640"/>
                  </a:lnTo>
                  <a:lnTo>
                    <a:pt x="8348" y="6116"/>
                  </a:lnTo>
                  <a:close/>
                  <a:moveTo>
                    <a:pt x="6130" y="6761"/>
                  </a:moveTo>
                  <a:lnTo>
                    <a:pt x="6171" y="8173"/>
                  </a:lnTo>
                  <a:lnTo>
                    <a:pt x="2743" y="9517"/>
                  </a:lnTo>
                  <a:lnTo>
                    <a:pt x="2743" y="7743"/>
                  </a:lnTo>
                  <a:lnTo>
                    <a:pt x="6130" y="6761"/>
                  </a:lnTo>
                  <a:close/>
                  <a:moveTo>
                    <a:pt x="8483" y="7702"/>
                  </a:moveTo>
                  <a:cubicBezTo>
                    <a:pt x="8523" y="7998"/>
                    <a:pt x="8550" y="8307"/>
                    <a:pt x="8604" y="8616"/>
                  </a:cubicBezTo>
                  <a:lnTo>
                    <a:pt x="6614" y="9678"/>
                  </a:lnTo>
                  <a:lnTo>
                    <a:pt x="6601" y="8442"/>
                  </a:lnTo>
                  <a:lnTo>
                    <a:pt x="8483" y="7702"/>
                  </a:lnTo>
                  <a:close/>
                  <a:moveTo>
                    <a:pt x="6157" y="8603"/>
                  </a:moveTo>
                  <a:lnTo>
                    <a:pt x="6184" y="9920"/>
                  </a:lnTo>
                  <a:lnTo>
                    <a:pt x="2729" y="11762"/>
                  </a:lnTo>
                  <a:lnTo>
                    <a:pt x="2729" y="9961"/>
                  </a:lnTo>
                  <a:lnTo>
                    <a:pt x="6157" y="8603"/>
                  </a:lnTo>
                  <a:close/>
                  <a:moveTo>
                    <a:pt x="8657" y="9047"/>
                  </a:moveTo>
                  <a:cubicBezTo>
                    <a:pt x="8792" y="9826"/>
                    <a:pt x="8940" y="10673"/>
                    <a:pt x="9128" y="11560"/>
                  </a:cubicBezTo>
                  <a:lnTo>
                    <a:pt x="6668" y="12689"/>
                  </a:lnTo>
                  <a:lnTo>
                    <a:pt x="6614" y="10135"/>
                  </a:lnTo>
                  <a:lnTo>
                    <a:pt x="8657" y="9047"/>
                  </a:lnTo>
                  <a:close/>
                  <a:moveTo>
                    <a:pt x="6198" y="10391"/>
                  </a:moveTo>
                  <a:lnTo>
                    <a:pt x="6251" y="12878"/>
                  </a:lnTo>
                  <a:lnTo>
                    <a:pt x="2743" y="13832"/>
                  </a:lnTo>
                  <a:lnTo>
                    <a:pt x="2743" y="12232"/>
                  </a:lnTo>
                  <a:lnTo>
                    <a:pt x="6198" y="10391"/>
                  </a:lnTo>
                  <a:close/>
                  <a:moveTo>
                    <a:pt x="9047" y="0"/>
                  </a:moveTo>
                  <a:lnTo>
                    <a:pt x="8590" y="81"/>
                  </a:lnTo>
                  <a:cubicBezTo>
                    <a:pt x="8469" y="686"/>
                    <a:pt x="8308" y="1748"/>
                    <a:pt x="8268" y="3293"/>
                  </a:cubicBezTo>
                  <a:lnTo>
                    <a:pt x="6507" y="3603"/>
                  </a:lnTo>
                  <a:lnTo>
                    <a:pt x="6439" y="457"/>
                  </a:lnTo>
                  <a:lnTo>
                    <a:pt x="5996" y="538"/>
                  </a:lnTo>
                  <a:lnTo>
                    <a:pt x="6063" y="3683"/>
                  </a:lnTo>
                  <a:lnTo>
                    <a:pt x="4423" y="3965"/>
                  </a:lnTo>
                  <a:cubicBezTo>
                    <a:pt x="4319" y="3121"/>
                    <a:pt x="3663" y="2565"/>
                    <a:pt x="2818" y="2565"/>
                  </a:cubicBezTo>
                  <a:cubicBezTo>
                    <a:pt x="2789" y="2565"/>
                    <a:pt x="2759" y="2566"/>
                    <a:pt x="2729" y="2567"/>
                  </a:cubicBezTo>
                  <a:lnTo>
                    <a:pt x="2729" y="1116"/>
                  </a:lnTo>
                  <a:lnTo>
                    <a:pt x="2286" y="1196"/>
                  </a:lnTo>
                  <a:lnTo>
                    <a:pt x="2286" y="2662"/>
                  </a:lnTo>
                  <a:cubicBezTo>
                    <a:pt x="1426" y="2904"/>
                    <a:pt x="740" y="3683"/>
                    <a:pt x="606" y="4557"/>
                  </a:cubicBezTo>
                  <a:lnTo>
                    <a:pt x="14" y="4422"/>
                  </a:lnTo>
                  <a:lnTo>
                    <a:pt x="14" y="4893"/>
                  </a:lnTo>
                  <a:lnTo>
                    <a:pt x="592" y="5014"/>
                  </a:lnTo>
                  <a:cubicBezTo>
                    <a:pt x="656" y="5869"/>
                    <a:pt x="1313" y="6457"/>
                    <a:pt x="2150" y="6457"/>
                  </a:cubicBezTo>
                  <a:cubicBezTo>
                    <a:pt x="2195" y="6457"/>
                    <a:pt x="2240" y="6456"/>
                    <a:pt x="2286" y="6452"/>
                  </a:cubicBezTo>
                  <a:lnTo>
                    <a:pt x="2286" y="7447"/>
                  </a:lnTo>
                  <a:lnTo>
                    <a:pt x="1" y="8106"/>
                  </a:lnTo>
                  <a:lnTo>
                    <a:pt x="1" y="8536"/>
                  </a:lnTo>
                  <a:lnTo>
                    <a:pt x="2286" y="7877"/>
                  </a:lnTo>
                  <a:lnTo>
                    <a:pt x="2286" y="12004"/>
                  </a:lnTo>
                  <a:lnTo>
                    <a:pt x="1" y="13227"/>
                  </a:lnTo>
                  <a:lnTo>
                    <a:pt x="1" y="13684"/>
                  </a:lnTo>
                  <a:lnTo>
                    <a:pt x="2286" y="12447"/>
                  </a:lnTo>
                  <a:lnTo>
                    <a:pt x="2286" y="15391"/>
                  </a:lnTo>
                  <a:lnTo>
                    <a:pt x="2729" y="15311"/>
                  </a:lnTo>
                  <a:lnTo>
                    <a:pt x="2729" y="14249"/>
                  </a:lnTo>
                  <a:lnTo>
                    <a:pt x="6238" y="13281"/>
                  </a:lnTo>
                  <a:lnTo>
                    <a:pt x="6265" y="14692"/>
                  </a:lnTo>
                  <a:lnTo>
                    <a:pt x="6708" y="14598"/>
                  </a:lnTo>
                  <a:lnTo>
                    <a:pt x="6668" y="13120"/>
                  </a:lnTo>
                  <a:lnTo>
                    <a:pt x="9195" y="11964"/>
                  </a:lnTo>
                  <a:cubicBezTo>
                    <a:pt x="9343" y="12636"/>
                    <a:pt x="9518" y="13348"/>
                    <a:pt x="9719" y="14087"/>
                  </a:cubicBezTo>
                  <a:lnTo>
                    <a:pt x="10163" y="13993"/>
                  </a:lnTo>
                  <a:cubicBezTo>
                    <a:pt x="9961" y="13227"/>
                    <a:pt x="9787" y="12488"/>
                    <a:pt x="9612" y="11762"/>
                  </a:cubicBezTo>
                  <a:lnTo>
                    <a:pt x="11534" y="10875"/>
                  </a:lnTo>
                  <a:lnTo>
                    <a:pt x="11534" y="10418"/>
                  </a:lnTo>
                  <a:lnTo>
                    <a:pt x="9518" y="11345"/>
                  </a:lnTo>
                  <a:cubicBezTo>
                    <a:pt x="9330" y="10458"/>
                    <a:pt x="9182" y="9598"/>
                    <a:pt x="9061" y="8805"/>
                  </a:cubicBezTo>
                  <a:lnTo>
                    <a:pt x="11534" y="7474"/>
                  </a:lnTo>
                  <a:lnTo>
                    <a:pt x="11534" y="7030"/>
                  </a:lnTo>
                  <a:lnTo>
                    <a:pt x="8993" y="8388"/>
                  </a:lnTo>
                  <a:cubicBezTo>
                    <a:pt x="8872" y="7528"/>
                    <a:pt x="8792" y="6735"/>
                    <a:pt x="8738" y="5995"/>
                  </a:cubicBezTo>
                  <a:lnTo>
                    <a:pt x="11507" y="5189"/>
                  </a:lnTo>
                  <a:lnTo>
                    <a:pt x="11507" y="4759"/>
                  </a:lnTo>
                  <a:lnTo>
                    <a:pt x="8711" y="5565"/>
                  </a:lnTo>
                  <a:cubicBezTo>
                    <a:pt x="8671" y="4853"/>
                    <a:pt x="8657" y="4221"/>
                    <a:pt x="8657" y="3629"/>
                  </a:cubicBezTo>
                  <a:lnTo>
                    <a:pt x="11507" y="3132"/>
                  </a:lnTo>
                  <a:lnTo>
                    <a:pt x="11507" y="2688"/>
                  </a:lnTo>
                  <a:lnTo>
                    <a:pt x="8671" y="3199"/>
                  </a:lnTo>
                  <a:cubicBezTo>
                    <a:pt x="8752" y="1627"/>
                    <a:pt x="8926" y="551"/>
                    <a:pt x="904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1689325" y="4389500"/>
              <a:ext cx="50775" cy="48750"/>
            </a:xfrm>
            <a:custGeom>
              <a:avLst/>
              <a:gdLst/>
              <a:ahLst/>
              <a:cxnLst/>
              <a:rect l="l" t="t" r="r" b="b"/>
              <a:pathLst>
                <a:path w="2031" h="1950" extrusionOk="0">
                  <a:moveTo>
                    <a:pt x="1748" y="1"/>
                  </a:moveTo>
                  <a:lnTo>
                    <a:pt x="1" y="377"/>
                  </a:lnTo>
                  <a:lnTo>
                    <a:pt x="350" y="1654"/>
                  </a:lnTo>
                  <a:lnTo>
                    <a:pt x="2030" y="1950"/>
                  </a:lnTo>
                  <a:lnTo>
                    <a:pt x="174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1698725" y="4075975"/>
              <a:ext cx="48100" cy="79325"/>
            </a:xfrm>
            <a:custGeom>
              <a:avLst/>
              <a:gdLst/>
              <a:ahLst/>
              <a:cxnLst/>
              <a:rect l="l" t="t" r="r" b="b"/>
              <a:pathLst>
                <a:path w="1924" h="3173" extrusionOk="0">
                  <a:moveTo>
                    <a:pt x="1" y="0"/>
                  </a:moveTo>
                  <a:lnTo>
                    <a:pt x="310" y="2245"/>
                  </a:lnTo>
                  <a:lnTo>
                    <a:pt x="1923" y="3172"/>
                  </a:lnTo>
                  <a:lnTo>
                    <a:pt x="1923" y="350"/>
                  </a:lnTo>
                  <a:lnTo>
                    <a:pt x="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1607000" y="4061525"/>
              <a:ext cx="83350" cy="30250"/>
            </a:xfrm>
            <a:custGeom>
              <a:avLst/>
              <a:gdLst/>
              <a:ahLst/>
              <a:cxnLst/>
              <a:rect l="l" t="t" r="r" b="b"/>
              <a:pathLst>
                <a:path w="3334" h="1210" extrusionOk="0">
                  <a:moveTo>
                    <a:pt x="484" y="0"/>
                  </a:moveTo>
                  <a:cubicBezTo>
                    <a:pt x="350" y="215"/>
                    <a:pt x="188" y="511"/>
                    <a:pt x="0" y="820"/>
                  </a:cubicBezTo>
                  <a:lnTo>
                    <a:pt x="3334" y="1210"/>
                  </a:lnTo>
                  <a:lnTo>
                    <a:pt x="3226" y="484"/>
                  </a:lnTo>
                  <a:lnTo>
                    <a:pt x="48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1640250" y="4400925"/>
              <a:ext cx="46075" cy="27925"/>
            </a:xfrm>
            <a:custGeom>
              <a:avLst/>
              <a:gdLst/>
              <a:ahLst/>
              <a:cxnLst/>
              <a:rect l="l" t="t" r="r" b="b"/>
              <a:pathLst>
                <a:path w="1843" h="1117" extrusionOk="0">
                  <a:moveTo>
                    <a:pt x="1547" y="1"/>
                  </a:moveTo>
                  <a:lnTo>
                    <a:pt x="1" y="337"/>
                  </a:lnTo>
                  <a:cubicBezTo>
                    <a:pt x="122" y="538"/>
                    <a:pt x="216" y="713"/>
                    <a:pt x="283" y="848"/>
                  </a:cubicBezTo>
                  <a:lnTo>
                    <a:pt x="1843" y="1116"/>
                  </a:lnTo>
                  <a:lnTo>
                    <a:pt x="1843" y="1116"/>
                  </a:lnTo>
                  <a:lnTo>
                    <a:pt x="1547"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1458450" y="4033950"/>
              <a:ext cx="175775" cy="385825"/>
            </a:xfrm>
            <a:custGeom>
              <a:avLst/>
              <a:gdLst/>
              <a:ahLst/>
              <a:cxnLst/>
              <a:rect l="l" t="t" r="r" b="b"/>
              <a:pathLst>
                <a:path w="7031" h="15433" extrusionOk="0">
                  <a:moveTo>
                    <a:pt x="1" y="1"/>
                  </a:moveTo>
                  <a:lnTo>
                    <a:pt x="1" y="14196"/>
                  </a:lnTo>
                  <a:lnTo>
                    <a:pt x="7031" y="15432"/>
                  </a:lnTo>
                  <a:cubicBezTo>
                    <a:pt x="6090" y="13806"/>
                    <a:pt x="3375" y="8900"/>
                    <a:pt x="3657" y="6534"/>
                  </a:cubicBezTo>
                  <a:cubicBezTo>
                    <a:pt x="3899" y="4544"/>
                    <a:pt x="5176" y="2246"/>
                    <a:pt x="5915" y="1036"/>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1708189" y="4144847"/>
              <a:ext cx="39262" cy="102525"/>
            </a:xfrm>
            <a:custGeom>
              <a:avLst/>
              <a:gdLst/>
              <a:ahLst/>
              <a:cxnLst/>
              <a:rect l="l" t="t" r="r" b="b"/>
              <a:pathLst>
                <a:path w="1520" h="4101" extrusionOk="0">
                  <a:moveTo>
                    <a:pt x="0" y="1"/>
                  </a:moveTo>
                  <a:lnTo>
                    <a:pt x="565" y="4047"/>
                  </a:lnTo>
                  <a:lnTo>
                    <a:pt x="1519" y="4101"/>
                  </a:lnTo>
                  <a:lnTo>
                    <a:pt x="1519" y="875"/>
                  </a:ln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1633200" y="4141825"/>
              <a:ext cx="79350" cy="103875"/>
            </a:xfrm>
            <a:custGeom>
              <a:avLst/>
              <a:gdLst/>
              <a:ahLst/>
              <a:cxnLst/>
              <a:rect l="l" t="t" r="r" b="b"/>
              <a:pathLst>
                <a:path w="3174" h="4155" extrusionOk="0">
                  <a:moveTo>
                    <a:pt x="2568" y="1"/>
                  </a:moveTo>
                  <a:lnTo>
                    <a:pt x="1" y="418"/>
                  </a:lnTo>
                  <a:lnTo>
                    <a:pt x="579" y="4033"/>
                  </a:lnTo>
                  <a:lnTo>
                    <a:pt x="3173" y="4154"/>
                  </a:lnTo>
                  <a:lnTo>
                    <a:pt x="256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1573016" y="4092776"/>
              <a:ext cx="123062" cy="57819"/>
            </a:xfrm>
            <a:custGeom>
              <a:avLst/>
              <a:gdLst/>
              <a:ahLst/>
              <a:cxnLst/>
              <a:rect l="l" t="t" r="r" b="b"/>
              <a:pathLst>
                <a:path w="4867" h="2313" extrusionOk="0">
                  <a:moveTo>
                    <a:pt x="1076" y="0"/>
                  </a:moveTo>
                  <a:cubicBezTo>
                    <a:pt x="699" y="672"/>
                    <a:pt x="296" y="1479"/>
                    <a:pt x="0" y="2312"/>
                  </a:cubicBezTo>
                  <a:lnTo>
                    <a:pt x="4866" y="1519"/>
                  </a:lnTo>
                  <a:lnTo>
                    <a:pt x="4705" y="417"/>
                  </a:lnTo>
                  <a:lnTo>
                    <a:pt x="107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559600" y="4153925"/>
              <a:ext cx="77650" cy="88750"/>
            </a:xfrm>
            <a:custGeom>
              <a:avLst/>
              <a:gdLst/>
              <a:ahLst/>
              <a:cxnLst/>
              <a:rect l="l" t="t" r="r" b="b"/>
              <a:pathLst>
                <a:path w="3106" h="3550" extrusionOk="0">
                  <a:moveTo>
                    <a:pt x="2515" y="1"/>
                  </a:moveTo>
                  <a:lnTo>
                    <a:pt x="404" y="350"/>
                  </a:lnTo>
                  <a:cubicBezTo>
                    <a:pt x="229" y="861"/>
                    <a:pt x="122" y="1385"/>
                    <a:pt x="55" y="1869"/>
                  </a:cubicBezTo>
                  <a:cubicBezTo>
                    <a:pt x="1" y="2299"/>
                    <a:pt x="68" y="2837"/>
                    <a:pt x="202" y="3428"/>
                  </a:cubicBezTo>
                  <a:lnTo>
                    <a:pt x="3106" y="3549"/>
                  </a:lnTo>
                  <a:lnTo>
                    <a:pt x="251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1724600" y="4256775"/>
              <a:ext cx="22225" cy="119300"/>
            </a:xfrm>
            <a:custGeom>
              <a:avLst/>
              <a:gdLst/>
              <a:ahLst/>
              <a:cxnLst/>
              <a:rect l="l" t="t" r="r" b="b"/>
              <a:pathLst>
                <a:path w="889" h="4772" extrusionOk="0">
                  <a:moveTo>
                    <a:pt x="1" y="0"/>
                  </a:moveTo>
                  <a:lnTo>
                    <a:pt x="686" y="4772"/>
                  </a:lnTo>
                  <a:lnTo>
                    <a:pt x="888" y="4745"/>
                  </a:lnTo>
                  <a:lnTo>
                    <a:pt x="888" y="5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669089" y="4310518"/>
              <a:ext cx="62530" cy="77333"/>
            </a:xfrm>
            <a:custGeom>
              <a:avLst/>
              <a:gdLst/>
              <a:ahLst/>
              <a:cxnLst/>
              <a:rect l="l" t="t" r="r" b="b"/>
              <a:pathLst>
                <a:path w="2488" h="3093" extrusionOk="0">
                  <a:moveTo>
                    <a:pt x="2098" y="1"/>
                  </a:moveTo>
                  <a:lnTo>
                    <a:pt x="1" y="525"/>
                  </a:lnTo>
                  <a:lnTo>
                    <a:pt x="687" y="3092"/>
                  </a:lnTo>
                  <a:lnTo>
                    <a:pt x="2488" y="2716"/>
                  </a:lnTo>
                  <a:lnTo>
                    <a:pt x="209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649976" y="4254075"/>
              <a:ext cx="69575" cy="58825"/>
            </a:xfrm>
            <a:custGeom>
              <a:avLst/>
              <a:gdLst/>
              <a:ahLst/>
              <a:cxnLst/>
              <a:rect l="l" t="t" r="r" b="b"/>
              <a:pathLst>
                <a:path w="2783" h="2353" extrusionOk="0">
                  <a:moveTo>
                    <a:pt x="0" y="0"/>
                  </a:moveTo>
                  <a:lnTo>
                    <a:pt x="619" y="2353"/>
                  </a:lnTo>
                  <a:lnTo>
                    <a:pt x="2783" y="1815"/>
                  </a:lnTo>
                  <a:lnTo>
                    <a:pt x="2541" y="95"/>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1567675" y="4250725"/>
              <a:ext cx="88400" cy="78975"/>
            </a:xfrm>
            <a:custGeom>
              <a:avLst/>
              <a:gdLst/>
              <a:ahLst/>
              <a:cxnLst/>
              <a:rect l="l" t="t" r="r" b="b"/>
              <a:pathLst>
                <a:path w="3536" h="3159" extrusionOk="0">
                  <a:moveTo>
                    <a:pt x="0" y="0"/>
                  </a:moveTo>
                  <a:lnTo>
                    <a:pt x="0" y="0"/>
                  </a:lnTo>
                  <a:cubicBezTo>
                    <a:pt x="283" y="981"/>
                    <a:pt x="740" y="2110"/>
                    <a:pt x="1237" y="3159"/>
                  </a:cubicBezTo>
                  <a:lnTo>
                    <a:pt x="3536" y="2581"/>
                  </a:lnTo>
                  <a:lnTo>
                    <a:pt x="2864" y="108"/>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1603300" y="4326040"/>
              <a:ext cx="72950" cy="72600"/>
            </a:xfrm>
            <a:custGeom>
              <a:avLst/>
              <a:gdLst/>
              <a:ahLst/>
              <a:cxnLst/>
              <a:rect l="l" t="t" r="r" b="b"/>
              <a:pathLst>
                <a:path w="2918" h="2904" extrusionOk="0">
                  <a:moveTo>
                    <a:pt x="2232" y="0"/>
                  </a:moveTo>
                  <a:lnTo>
                    <a:pt x="0" y="538"/>
                  </a:lnTo>
                  <a:cubicBezTo>
                    <a:pt x="430" y="1438"/>
                    <a:pt x="887" y="2272"/>
                    <a:pt x="1237" y="2904"/>
                  </a:cubicBezTo>
                  <a:lnTo>
                    <a:pt x="2917" y="2554"/>
                  </a:lnTo>
                  <a:lnTo>
                    <a:pt x="223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1542800" y="4059175"/>
              <a:ext cx="204025" cy="379750"/>
            </a:xfrm>
            <a:custGeom>
              <a:avLst/>
              <a:gdLst/>
              <a:ahLst/>
              <a:cxnLst/>
              <a:rect l="l" t="t" r="r" b="b"/>
              <a:pathLst>
                <a:path w="8161" h="15190" extrusionOk="0">
                  <a:moveTo>
                    <a:pt x="2313" y="1344"/>
                  </a:moveTo>
                  <a:lnTo>
                    <a:pt x="5942" y="1761"/>
                  </a:lnTo>
                  <a:lnTo>
                    <a:pt x="6103" y="2850"/>
                  </a:lnTo>
                  <a:lnTo>
                    <a:pt x="1224" y="3643"/>
                  </a:lnTo>
                  <a:cubicBezTo>
                    <a:pt x="1547" y="2823"/>
                    <a:pt x="1950" y="2016"/>
                    <a:pt x="2313" y="1344"/>
                  </a:cubicBezTo>
                  <a:close/>
                  <a:moveTo>
                    <a:pt x="3187" y="3777"/>
                  </a:moveTo>
                  <a:lnTo>
                    <a:pt x="3765" y="7326"/>
                  </a:lnTo>
                  <a:lnTo>
                    <a:pt x="861" y="7205"/>
                  </a:lnTo>
                  <a:cubicBezTo>
                    <a:pt x="727" y="6614"/>
                    <a:pt x="673" y="6076"/>
                    <a:pt x="727" y="5646"/>
                  </a:cubicBezTo>
                  <a:cubicBezTo>
                    <a:pt x="767" y="5148"/>
                    <a:pt x="901" y="4651"/>
                    <a:pt x="1076" y="4127"/>
                  </a:cubicBezTo>
                  <a:lnTo>
                    <a:pt x="3187" y="3777"/>
                  </a:lnTo>
                  <a:close/>
                  <a:moveTo>
                    <a:pt x="6184" y="3307"/>
                  </a:moveTo>
                  <a:lnTo>
                    <a:pt x="6789" y="7460"/>
                  </a:lnTo>
                  <a:lnTo>
                    <a:pt x="4195" y="7353"/>
                  </a:lnTo>
                  <a:lnTo>
                    <a:pt x="3617" y="3724"/>
                  </a:lnTo>
                  <a:lnTo>
                    <a:pt x="6184" y="3307"/>
                  </a:lnTo>
                  <a:close/>
                  <a:moveTo>
                    <a:pt x="4289" y="7796"/>
                  </a:moveTo>
                  <a:lnTo>
                    <a:pt x="6829" y="7891"/>
                  </a:lnTo>
                  <a:lnTo>
                    <a:pt x="7085" y="9611"/>
                  </a:lnTo>
                  <a:lnTo>
                    <a:pt x="4921" y="10149"/>
                  </a:lnTo>
                  <a:lnTo>
                    <a:pt x="4289" y="7796"/>
                  </a:lnTo>
                  <a:close/>
                  <a:moveTo>
                    <a:pt x="995" y="7662"/>
                  </a:moveTo>
                  <a:lnTo>
                    <a:pt x="3859" y="7770"/>
                  </a:lnTo>
                  <a:lnTo>
                    <a:pt x="4531" y="10243"/>
                  </a:lnTo>
                  <a:lnTo>
                    <a:pt x="2232" y="10808"/>
                  </a:lnTo>
                  <a:cubicBezTo>
                    <a:pt x="1735" y="9772"/>
                    <a:pt x="1264" y="8643"/>
                    <a:pt x="995" y="7662"/>
                  </a:cubicBezTo>
                  <a:close/>
                  <a:moveTo>
                    <a:pt x="7179" y="10055"/>
                  </a:moveTo>
                  <a:lnTo>
                    <a:pt x="7555" y="12770"/>
                  </a:lnTo>
                  <a:lnTo>
                    <a:pt x="5741" y="13146"/>
                  </a:lnTo>
                  <a:lnTo>
                    <a:pt x="5055" y="10579"/>
                  </a:lnTo>
                  <a:lnTo>
                    <a:pt x="7179" y="10055"/>
                  </a:lnTo>
                  <a:close/>
                  <a:moveTo>
                    <a:pt x="4638" y="10673"/>
                  </a:moveTo>
                  <a:lnTo>
                    <a:pt x="5324" y="13227"/>
                  </a:lnTo>
                  <a:lnTo>
                    <a:pt x="3657" y="13604"/>
                  </a:lnTo>
                  <a:cubicBezTo>
                    <a:pt x="3307" y="12985"/>
                    <a:pt x="2850" y="12138"/>
                    <a:pt x="2420" y="11238"/>
                  </a:cubicBezTo>
                  <a:lnTo>
                    <a:pt x="4638" y="10673"/>
                  </a:lnTo>
                  <a:close/>
                  <a:moveTo>
                    <a:pt x="2541" y="0"/>
                  </a:moveTo>
                  <a:cubicBezTo>
                    <a:pt x="1775" y="1210"/>
                    <a:pt x="525" y="3508"/>
                    <a:pt x="283" y="5484"/>
                  </a:cubicBezTo>
                  <a:cubicBezTo>
                    <a:pt x="1" y="7877"/>
                    <a:pt x="2716" y="12770"/>
                    <a:pt x="3657" y="14397"/>
                  </a:cubicBezTo>
                  <a:lnTo>
                    <a:pt x="4181" y="14477"/>
                  </a:lnTo>
                  <a:cubicBezTo>
                    <a:pt x="4114" y="14343"/>
                    <a:pt x="4020" y="14182"/>
                    <a:pt x="3899" y="13980"/>
                  </a:cubicBezTo>
                  <a:lnTo>
                    <a:pt x="5458" y="13644"/>
                  </a:lnTo>
                  <a:lnTo>
                    <a:pt x="5767" y="14746"/>
                  </a:lnTo>
                  <a:lnTo>
                    <a:pt x="6211" y="14827"/>
                  </a:lnTo>
                  <a:lnTo>
                    <a:pt x="6211" y="14827"/>
                  </a:lnTo>
                  <a:lnTo>
                    <a:pt x="5862" y="13550"/>
                  </a:lnTo>
                  <a:lnTo>
                    <a:pt x="7609" y="13187"/>
                  </a:lnTo>
                  <a:lnTo>
                    <a:pt x="7891" y="15136"/>
                  </a:lnTo>
                  <a:lnTo>
                    <a:pt x="8160" y="15190"/>
                  </a:lnTo>
                  <a:lnTo>
                    <a:pt x="8160" y="14061"/>
                  </a:lnTo>
                  <a:lnTo>
                    <a:pt x="8026" y="13133"/>
                  </a:lnTo>
                  <a:lnTo>
                    <a:pt x="8160" y="13106"/>
                  </a:lnTo>
                  <a:lnTo>
                    <a:pt x="8160" y="12649"/>
                  </a:lnTo>
                  <a:lnTo>
                    <a:pt x="7958" y="12676"/>
                  </a:lnTo>
                  <a:lnTo>
                    <a:pt x="7273" y="7904"/>
                  </a:lnTo>
                  <a:lnTo>
                    <a:pt x="8160" y="7958"/>
                  </a:lnTo>
                  <a:lnTo>
                    <a:pt x="8160" y="7528"/>
                  </a:lnTo>
                  <a:lnTo>
                    <a:pt x="7206" y="7460"/>
                  </a:lnTo>
                  <a:lnTo>
                    <a:pt x="6614" y="3401"/>
                  </a:lnTo>
                  <a:lnTo>
                    <a:pt x="8160" y="4275"/>
                  </a:lnTo>
                  <a:lnTo>
                    <a:pt x="8160" y="3804"/>
                  </a:lnTo>
                  <a:lnTo>
                    <a:pt x="6547" y="2904"/>
                  </a:lnTo>
                  <a:lnTo>
                    <a:pt x="6238" y="645"/>
                  </a:lnTo>
                  <a:lnTo>
                    <a:pt x="5794" y="565"/>
                  </a:lnTo>
                  <a:lnTo>
                    <a:pt x="5902" y="1290"/>
                  </a:lnTo>
                  <a:lnTo>
                    <a:pt x="2555" y="901"/>
                  </a:lnTo>
                  <a:cubicBezTo>
                    <a:pt x="2743" y="578"/>
                    <a:pt x="2904" y="309"/>
                    <a:pt x="3039" y="81"/>
                  </a:cubicBezTo>
                  <a:lnTo>
                    <a:pt x="2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1743425" y="4386825"/>
              <a:ext cx="3400" cy="24550"/>
            </a:xfrm>
            <a:custGeom>
              <a:avLst/>
              <a:gdLst/>
              <a:ahLst/>
              <a:cxnLst/>
              <a:rect l="l" t="t" r="r" b="b"/>
              <a:pathLst>
                <a:path w="136" h="982" extrusionOk="0">
                  <a:moveTo>
                    <a:pt x="135" y="0"/>
                  </a:moveTo>
                  <a:lnTo>
                    <a:pt x="1" y="27"/>
                  </a:lnTo>
                  <a:lnTo>
                    <a:pt x="135" y="981"/>
                  </a:lnTo>
                  <a:lnTo>
                    <a:pt x="135" y="0"/>
                  </a:ln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1990425" y="4105500"/>
              <a:ext cx="171425" cy="181875"/>
            </a:xfrm>
            <a:custGeom>
              <a:avLst/>
              <a:gdLst/>
              <a:ahLst/>
              <a:cxnLst/>
              <a:rect l="l" t="t" r="r" b="b"/>
              <a:pathLst>
                <a:path w="6857" h="7275" extrusionOk="0">
                  <a:moveTo>
                    <a:pt x="1448" y="0"/>
                  </a:moveTo>
                  <a:cubicBezTo>
                    <a:pt x="1238" y="0"/>
                    <a:pt x="1027" y="75"/>
                    <a:pt x="834" y="271"/>
                  </a:cubicBezTo>
                  <a:cubicBezTo>
                    <a:pt x="1" y="1091"/>
                    <a:pt x="2810" y="2570"/>
                    <a:pt x="2810" y="2570"/>
                  </a:cubicBezTo>
                  <a:cubicBezTo>
                    <a:pt x="2810" y="2570"/>
                    <a:pt x="4934" y="7274"/>
                    <a:pt x="6023" y="7274"/>
                  </a:cubicBezTo>
                  <a:cubicBezTo>
                    <a:pt x="6856" y="7274"/>
                    <a:pt x="6776" y="6105"/>
                    <a:pt x="6708" y="5648"/>
                  </a:cubicBezTo>
                  <a:cubicBezTo>
                    <a:pt x="6453" y="3994"/>
                    <a:pt x="5055" y="2932"/>
                    <a:pt x="3953" y="1803"/>
                  </a:cubicBezTo>
                  <a:cubicBezTo>
                    <a:pt x="3953" y="1803"/>
                    <a:pt x="3334" y="580"/>
                    <a:pt x="2810" y="69"/>
                  </a:cubicBezTo>
                  <a:lnTo>
                    <a:pt x="2810" y="795"/>
                  </a:lnTo>
                  <a:cubicBezTo>
                    <a:pt x="2810" y="795"/>
                    <a:pt x="2133" y="0"/>
                    <a:pt x="1448"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1285725" y="4079125"/>
              <a:ext cx="210400" cy="180625"/>
            </a:xfrm>
            <a:custGeom>
              <a:avLst/>
              <a:gdLst/>
              <a:ahLst/>
              <a:cxnLst/>
              <a:rect l="l" t="t" r="r" b="b"/>
              <a:pathLst>
                <a:path w="8416" h="7225" extrusionOk="0">
                  <a:moveTo>
                    <a:pt x="7081" y="0"/>
                  </a:moveTo>
                  <a:cubicBezTo>
                    <a:pt x="6471" y="0"/>
                    <a:pt x="5915" y="721"/>
                    <a:pt x="5915" y="721"/>
                  </a:cubicBezTo>
                  <a:lnTo>
                    <a:pt x="5915" y="9"/>
                  </a:lnTo>
                  <a:cubicBezTo>
                    <a:pt x="5404" y="492"/>
                    <a:pt x="5310" y="1890"/>
                    <a:pt x="5310" y="1890"/>
                  </a:cubicBezTo>
                  <a:cubicBezTo>
                    <a:pt x="5310" y="1890"/>
                    <a:pt x="0" y="5990"/>
                    <a:pt x="1896" y="7079"/>
                  </a:cubicBezTo>
                  <a:cubicBezTo>
                    <a:pt x="2065" y="7179"/>
                    <a:pt x="2238" y="7224"/>
                    <a:pt x="2412" y="7224"/>
                  </a:cubicBezTo>
                  <a:cubicBezTo>
                    <a:pt x="4190" y="7224"/>
                    <a:pt x="6130" y="2509"/>
                    <a:pt x="6130" y="2509"/>
                  </a:cubicBezTo>
                  <a:cubicBezTo>
                    <a:pt x="6130" y="2509"/>
                    <a:pt x="8415" y="1030"/>
                    <a:pt x="7649" y="251"/>
                  </a:cubicBezTo>
                  <a:cubicBezTo>
                    <a:pt x="7465" y="69"/>
                    <a:pt x="7270" y="0"/>
                    <a:pt x="7081"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1801575" y="3918350"/>
              <a:ext cx="96475" cy="102525"/>
            </a:xfrm>
            <a:custGeom>
              <a:avLst/>
              <a:gdLst/>
              <a:ahLst/>
              <a:cxnLst/>
              <a:rect l="l" t="t" r="r" b="b"/>
              <a:pathLst>
                <a:path w="3859" h="4101" extrusionOk="0">
                  <a:moveTo>
                    <a:pt x="3858" y="1"/>
                  </a:moveTo>
                  <a:cubicBezTo>
                    <a:pt x="2514" y="1157"/>
                    <a:pt x="1210" y="942"/>
                    <a:pt x="1210" y="942"/>
                  </a:cubicBezTo>
                  <a:cubicBezTo>
                    <a:pt x="1210" y="942"/>
                    <a:pt x="1533" y="1815"/>
                    <a:pt x="565" y="2178"/>
                  </a:cubicBezTo>
                  <a:cubicBezTo>
                    <a:pt x="403" y="2246"/>
                    <a:pt x="202" y="2299"/>
                    <a:pt x="0" y="2367"/>
                  </a:cubicBezTo>
                  <a:lnTo>
                    <a:pt x="1761" y="4101"/>
                  </a:lnTo>
                  <a:cubicBezTo>
                    <a:pt x="2957" y="3657"/>
                    <a:pt x="3858" y="1627"/>
                    <a:pt x="3858" y="1"/>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1542800" y="3864600"/>
              <a:ext cx="27575" cy="32600"/>
            </a:xfrm>
            <a:custGeom>
              <a:avLst/>
              <a:gdLst/>
              <a:ahLst/>
              <a:cxnLst/>
              <a:rect l="l" t="t" r="r" b="b"/>
              <a:pathLst>
                <a:path w="1103" h="1304" extrusionOk="0">
                  <a:moveTo>
                    <a:pt x="364" y="1304"/>
                  </a:moveTo>
                  <a:cubicBezTo>
                    <a:pt x="364" y="1304"/>
                    <a:pt x="1" y="1223"/>
                    <a:pt x="1" y="618"/>
                  </a:cubicBezTo>
                  <a:cubicBezTo>
                    <a:pt x="1" y="0"/>
                    <a:pt x="1103" y="470"/>
                    <a:pt x="364" y="1304"/>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876850" y="3847775"/>
              <a:ext cx="29600" cy="34975"/>
            </a:xfrm>
            <a:custGeom>
              <a:avLst/>
              <a:gdLst/>
              <a:ahLst/>
              <a:cxnLst/>
              <a:rect l="l" t="t" r="r" b="b"/>
              <a:pathLst>
                <a:path w="1184" h="1399" extrusionOk="0">
                  <a:moveTo>
                    <a:pt x="780" y="1399"/>
                  </a:moveTo>
                  <a:cubicBezTo>
                    <a:pt x="780" y="1399"/>
                    <a:pt x="1183" y="1291"/>
                    <a:pt x="1183" y="660"/>
                  </a:cubicBezTo>
                  <a:cubicBezTo>
                    <a:pt x="1183" y="1"/>
                    <a:pt x="0" y="485"/>
                    <a:pt x="780" y="1399"/>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1618425" y="3890125"/>
              <a:ext cx="24875" cy="41700"/>
            </a:xfrm>
            <a:custGeom>
              <a:avLst/>
              <a:gdLst/>
              <a:ahLst/>
              <a:cxnLst/>
              <a:rect l="l" t="t" r="r" b="b"/>
              <a:pathLst>
                <a:path w="995" h="1668" extrusionOk="0">
                  <a:moveTo>
                    <a:pt x="551" y="1"/>
                  </a:moveTo>
                  <a:cubicBezTo>
                    <a:pt x="551" y="1"/>
                    <a:pt x="995" y="1667"/>
                    <a:pt x="0" y="1318"/>
                  </a:cubicBezTo>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90150" y="3864600"/>
              <a:ext cx="30250" cy="40675"/>
            </a:xfrm>
            <a:custGeom>
              <a:avLst/>
              <a:gdLst/>
              <a:ahLst/>
              <a:cxnLst/>
              <a:rect l="l" t="t" r="r" b="b"/>
              <a:pathLst>
                <a:path w="1210" h="1627" extrusionOk="0">
                  <a:moveTo>
                    <a:pt x="1143" y="0"/>
                  </a:moveTo>
                  <a:cubicBezTo>
                    <a:pt x="1143" y="0"/>
                    <a:pt x="0" y="1613"/>
                    <a:pt x="1210" y="1627"/>
                  </a:cubicBezTo>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0" name="Google Shape;490;p36"/>
          <p:cNvCxnSpPr/>
          <p:nvPr/>
        </p:nvCxnSpPr>
        <p:spPr>
          <a:xfrm>
            <a:off x="4510200" y="3095668"/>
            <a:ext cx="4118100" cy="0"/>
          </a:xfrm>
          <a:prstGeom prst="straightConnector1">
            <a:avLst/>
          </a:prstGeom>
          <a:noFill/>
          <a:ln w="28575" cap="flat" cmpd="sng">
            <a:solidFill>
              <a:srgbClr val="11224E"/>
            </a:solidFill>
            <a:prstDash val="solid"/>
            <a:round/>
            <a:headEnd type="none" w="med" len="med"/>
            <a:tailEnd type="none" w="med" len="med"/>
          </a:ln>
        </p:spPr>
      </p:cxnSp>
      <p:sp>
        <p:nvSpPr>
          <p:cNvPr id="492" name="Google Shape;492;p36"/>
          <p:cNvSpPr txBox="1">
            <a:spLocks noGrp="1"/>
          </p:cNvSpPr>
          <p:nvPr>
            <p:ph type="ctrTitle"/>
          </p:nvPr>
        </p:nvSpPr>
        <p:spPr>
          <a:xfrm>
            <a:off x="4572000" y="1831049"/>
            <a:ext cx="3872252" cy="1189353"/>
          </a:xfrm>
          <a:prstGeom prst="rect">
            <a:avLst/>
          </a:prstGeom>
        </p:spPr>
        <p:txBody>
          <a:bodyPr spcFirstLastPara="1" wrap="square" lIns="91425" tIns="91425" rIns="91425" bIns="91425" anchor="ctr" anchorCtr="0">
            <a:noAutofit/>
          </a:bodyPr>
          <a:lstStyle/>
          <a:p>
            <a:r>
              <a:rPr lang="en-US" sz="2000">
                <a:solidFill>
                  <a:schemeClr val="bg1"/>
                </a:solidFill>
                <a:latin typeface="ADLaM Display"/>
              </a:rPr>
              <a:t>Happy Flyers, Higher Profits: Enhancing Airline Customer Satisfaction</a:t>
            </a:r>
          </a:p>
        </p:txBody>
      </p:sp>
      <p:pic>
        <p:nvPicPr>
          <p:cNvPr id="16" name="Audio 15">
            <a:hlinkClick r:id="" action="ppaction://media"/>
            <a:extLst>
              <a:ext uri="{FF2B5EF4-FFF2-40B4-BE49-F238E27FC236}">
                <a16:creationId xmlns:a16="http://schemas.microsoft.com/office/drawing/2014/main" id="{918F56C6-62BD-706C-1148-1C3C60D2ED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9483200" y="3300514"/>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428"/>
    </mc:Choice>
    <mc:Fallback xmlns="">
      <p:transition spd="slow" advTm="10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D68E07C-EE1D-7323-EDE1-E4BF1D6E3AEF}"/>
              </a:ext>
            </a:extLst>
          </p:cNvPr>
          <p:cNvGraphicFramePr/>
          <p:nvPr/>
        </p:nvGraphicFramePr>
        <p:xfrm>
          <a:off x="95252" y="76201"/>
          <a:ext cx="9043732" cy="5061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1" name="Audio 20">
            <a:hlinkClick r:id="" action="ppaction://media"/>
            <a:extLst>
              <a:ext uri="{FF2B5EF4-FFF2-40B4-BE49-F238E27FC236}">
                <a16:creationId xmlns:a16="http://schemas.microsoft.com/office/drawing/2014/main" id="{76D2534B-985C-5507-704C-BA0F32547A7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08306" t="-108306" r="-108306" b="-108306"/>
          <a:stretch>
            <a:fillRect/>
          </a:stretch>
        </p:blipFill>
        <p:spPr>
          <a:xfrm>
            <a:off x="8948473" y="3594434"/>
            <a:ext cx="1543050" cy="1543050"/>
          </a:xfrm>
          <a:prstGeom prst="ellipse">
            <a:avLst/>
          </a:prstGeom>
        </p:spPr>
      </p:pic>
    </p:spTree>
    <p:extLst>
      <p:ext uri="{BB962C8B-B14F-4D97-AF65-F5344CB8AC3E}">
        <p14:creationId xmlns:p14="http://schemas.microsoft.com/office/powerpoint/2010/main" val="1086112993"/>
      </p:ext>
    </p:extLst>
  </p:cSld>
  <p:clrMapOvr>
    <a:masterClrMapping/>
  </p:clrMapOvr>
  <mc:AlternateContent xmlns:mc="http://schemas.openxmlformats.org/markup-compatibility/2006" xmlns:p14="http://schemas.microsoft.com/office/powerpoint/2010/main">
    <mc:Choice Requires="p14">
      <p:transition spd="slow" p14:dur="2000" advTm="4868"/>
    </mc:Choice>
    <mc:Fallback xmlns="">
      <p:transition spd="slow" advTm="4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8" name="Google Shape;74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Thought Process: Na</a:t>
            </a:r>
            <a:r>
              <a:rPr lang="en-SG" sz="2000">
                <a:solidFill>
                  <a:schemeClr val="lt1"/>
                </a:solidFill>
              </a:rPr>
              <a:t>ï</a:t>
            </a:r>
            <a:r>
              <a:rPr lang="en" sz="2000">
                <a:solidFill>
                  <a:schemeClr val="lt1"/>
                </a:solidFill>
              </a:rPr>
              <a:t>ve Approach</a:t>
            </a:r>
            <a:endParaRPr sz="2000">
              <a:solidFill>
                <a:schemeClr val="dk2"/>
              </a:solidFill>
            </a:endParaRPr>
          </a:p>
        </p:txBody>
      </p:sp>
      <p:sp>
        <p:nvSpPr>
          <p:cNvPr id="762" name="Google Shape;762;p44"/>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44"/>
          <p:cNvGrpSpPr/>
          <p:nvPr/>
        </p:nvGrpSpPr>
        <p:grpSpPr>
          <a:xfrm>
            <a:off x="6018221" y="1242575"/>
            <a:ext cx="1507118" cy="838832"/>
            <a:chOff x="7636893" y="2346251"/>
            <a:chExt cx="1507118" cy="838832"/>
          </a:xfrm>
        </p:grpSpPr>
        <p:grpSp>
          <p:nvGrpSpPr>
            <p:cNvPr id="764" name="Google Shape;764;p44"/>
            <p:cNvGrpSpPr/>
            <p:nvPr/>
          </p:nvGrpSpPr>
          <p:grpSpPr>
            <a:xfrm flipH="1">
              <a:off x="7728620" y="2393076"/>
              <a:ext cx="1415391" cy="792008"/>
              <a:chOff x="1905568" y="363438"/>
              <a:chExt cx="1415391" cy="792008"/>
            </a:xfrm>
          </p:grpSpPr>
          <p:sp>
            <p:nvSpPr>
              <p:cNvPr id="765" name="Google Shape;765;p4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4"/>
            <p:cNvGrpSpPr/>
            <p:nvPr/>
          </p:nvGrpSpPr>
          <p:grpSpPr>
            <a:xfrm flipH="1">
              <a:off x="7636893" y="2346251"/>
              <a:ext cx="257693" cy="199083"/>
              <a:chOff x="3154993" y="316614"/>
              <a:chExt cx="257693" cy="199083"/>
            </a:xfrm>
          </p:grpSpPr>
          <p:sp>
            <p:nvSpPr>
              <p:cNvPr id="768" name="Google Shape;768;p4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Rectangle: Rounded Corners 5">
            <a:extLst>
              <a:ext uri="{FF2B5EF4-FFF2-40B4-BE49-F238E27FC236}">
                <a16:creationId xmlns:a16="http://schemas.microsoft.com/office/drawing/2014/main" id="{16B1F153-FAB0-D4B4-4B0A-7B0D5D4D659A}"/>
              </a:ext>
            </a:extLst>
          </p:cNvPr>
          <p:cNvSpPr/>
          <p:nvPr/>
        </p:nvSpPr>
        <p:spPr>
          <a:xfrm>
            <a:off x="613420" y="1781412"/>
            <a:ext cx="2381693" cy="971107"/>
          </a:xfrm>
          <a:prstGeom prst="roundRect">
            <a:avLst/>
          </a:prstGeom>
          <a:solidFill>
            <a:srgbClr val="304F9B"/>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SG" sz="1800">
                <a:latin typeface="Amasis MT Pro Black" panose="02040A04050005020304" pitchFamily="18" charset="0"/>
                <a:ea typeface="ADLaM Display" panose="02010000000000000000" pitchFamily="2" charset="0"/>
                <a:cs typeface="ADLaM Display" panose="02010000000000000000" pitchFamily="2" charset="0"/>
              </a:rPr>
              <a:t>INCREASE</a:t>
            </a:r>
          </a:p>
          <a:p>
            <a:pPr algn="ctr"/>
            <a:r>
              <a:rPr lang="en-SG" sz="1100">
                <a:latin typeface="ADLaM Display" panose="02010000000000000000" pitchFamily="2" charset="0"/>
                <a:ea typeface="ADLaM Display" panose="02010000000000000000" pitchFamily="2" charset="0"/>
                <a:cs typeface="ADLaM Display" panose="02010000000000000000" pitchFamily="2" charset="0"/>
              </a:rPr>
              <a:t>Continuous improvement to boost profitability</a:t>
            </a:r>
          </a:p>
        </p:txBody>
      </p:sp>
      <p:sp>
        <p:nvSpPr>
          <p:cNvPr id="7" name="Rectangle: Rounded Corners 6">
            <a:extLst>
              <a:ext uri="{FF2B5EF4-FFF2-40B4-BE49-F238E27FC236}">
                <a16:creationId xmlns:a16="http://schemas.microsoft.com/office/drawing/2014/main" id="{7AB3A522-D65C-F89D-D641-952984283C93}"/>
              </a:ext>
            </a:extLst>
          </p:cNvPr>
          <p:cNvSpPr/>
          <p:nvPr/>
        </p:nvSpPr>
        <p:spPr>
          <a:xfrm>
            <a:off x="3381153" y="4106246"/>
            <a:ext cx="2381693" cy="971107"/>
          </a:xfrm>
          <a:prstGeom prst="roundRect">
            <a:avLst/>
          </a:prstGeom>
          <a:solidFill>
            <a:srgbClr val="304F9B"/>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SG" sz="1800">
                <a:latin typeface="Amasis MT Pro Black" panose="02040A04050005020304" pitchFamily="18" charset="0"/>
                <a:ea typeface="ADLaM Display" panose="02010000000000000000" pitchFamily="2" charset="0"/>
                <a:cs typeface="ADLaM Display" panose="02010000000000000000" pitchFamily="2" charset="0"/>
              </a:rPr>
              <a:t>MEASURE</a:t>
            </a:r>
          </a:p>
          <a:p>
            <a:pPr algn="ctr"/>
            <a:r>
              <a:rPr lang="en-SG" sz="1100">
                <a:latin typeface="ADLaM Display" panose="02010000000000000000" pitchFamily="2" charset="0"/>
                <a:ea typeface="ADLaM Display" panose="02010000000000000000" pitchFamily="2" charset="0"/>
                <a:cs typeface="ADLaM Display" panose="02010000000000000000" pitchFamily="2" charset="0"/>
              </a:rPr>
              <a:t>Would customer recommend the airline to others?</a:t>
            </a:r>
          </a:p>
        </p:txBody>
      </p:sp>
      <p:sp>
        <p:nvSpPr>
          <p:cNvPr id="8" name="Rectangle: Rounded Corners 7">
            <a:extLst>
              <a:ext uri="{FF2B5EF4-FFF2-40B4-BE49-F238E27FC236}">
                <a16:creationId xmlns:a16="http://schemas.microsoft.com/office/drawing/2014/main" id="{D6B5C9D7-F885-8B94-D0EC-9280D8931789}"/>
              </a:ext>
            </a:extLst>
          </p:cNvPr>
          <p:cNvSpPr/>
          <p:nvPr/>
        </p:nvSpPr>
        <p:spPr>
          <a:xfrm>
            <a:off x="613420" y="3210219"/>
            <a:ext cx="2381693" cy="971107"/>
          </a:xfrm>
          <a:prstGeom prst="roundRect">
            <a:avLst/>
          </a:prstGeom>
          <a:solidFill>
            <a:srgbClr val="304F9B"/>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SG" sz="1800">
                <a:latin typeface="Amasis MT Pro Black" panose="02040A04050005020304" pitchFamily="18" charset="0"/>
                <a:ea typeface="ADLaM Display" panose="02010000000000000000" pitchFamily="2" charset="0"/>
                <a:cs typeface="ADLaM Display" panose="02010000000000000000" pitchFamily="2" charset="0"/>
              </a:rPr>
              <a:t>ACQUIRE</a:t>
            </a:r>
          </a:p>
          <a:p>
            <a:pPr algn="ctr"/>
            <a:r>
              <a:rPr lang="en-SG" sz="1100">
                <a:latin typeface="ADLaM Display" panose="02010000000000000000" pitchFamily="2" charset="0"/>
                <a:ea typeface="ADLaM Display" panose="02010000000000000000" pitchFamily="2" charset="0"/>
                <a:cs typeface="ADLaM Display" panose="02010000000000000000" pitchFamily="2" charset="0"/>
              </a:rPr>
              <a:t>Attract new customers</a:t>
            </a:r>
          </a:p>
        </p:txBody>
      </p:sp>
      <p:sp>
        <p:nvSpPr>
          <p:cNvPr id="9" name="Rectangle: Rounded Corners 8">
            <a:extLst>
              <a:ext uri="{FF2B5EF4-FFF2-40B4-BE49-F238E27FC236}">
                <a16:creationId xmlns:a16="http://schemas.microsoft.com/office/drawing/2014/main" id="{5118721A-5B00-7ED5-286C-9D0656BFF80A}"/>
              </a:ext>
            </a:extLst>
          </p:cNvPr>
          <p:cNvSpPr/>
          <p:nvPr/>
        </p:nvSpPr>
        <p:spPr>
          <a:xfrm>
            <a:off x="3381153" y="1110300"/>
            <a:ext cx="2381693" cy="971107"/>
          </a:xfrm>
          <a:prstGeom prst="roundRect">
            <a:avLst/>
          </a:prstGeom>
          <a:solidFill>
            <a:srgbClr val="304F9B"/>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SG" sz="1600">
                <a:latin typeface="Amasis MT Pro Black" panose="02040A04050005020304" pitchFamily="18" charset="0"/>
                <a:ea typeface="ADLaM Display" panose="02010000000000000000" pitchFamily="2" charset="0"/>
                <a:cs typeface="ADLaM Display" panose="02010000000000000000" pitchFamily="2" charset="0"/>
              </a:rPr>
              <a:t>SERVICE</a:t>
            </a:r>
          </a:p>
          <a:p>
            <a:pPr algn="ctr"/>
            <a:r>
              <a:rPr lang="en-SG" sz="1100">
                <a:latin typeface="ADLaM Display" panose="02010000000000000000" pitchFamily="2" charset="0"/>
                <a:ea typeface="ADLaM Display" panose="02010000000000000000" pitchFamily="2" charset="0"/>
                <a:cs typeface="ADLaM Display" panose="02010000000000000000" pitchFamily="2" charset="0"/>
              </a:rPr>
              <a:t>Offer comprehensive services</a:t>
            </a:r>
          </a:p>
        </p:txBody>
      </p:sp>
      <p:sp>
        <p:nvSpPr>
          <p:cNvPr id="10" name="Rectangle: Rounded Corners 9">
            <a:extLst>
              <a:ext uri="{FF2B5EF4-FFF2-40B4-BE49-F238E27FC236}">
                <a16:creationId xmlns:a16="http://schemas.microsoft.com/office/drawing/2014/main" id="{D6284CE7-0D9A-842E-A570-4ED62FD88CB6}"/>
              </a:ext>
            </a:extLst>
          </p:cNvPr>
          <p:cNvSpPr/>
          <p:nvPr/>
        </p:nvSpPr>
        <p:spPr>
          <a:xfrm>
            <a:off x="6222907" y="3177504"/>
            <a:ext cx="2381693" cy="971107"/>
          </a:xfrm>
          <a:prstGeom prst="roundRect">
            <a:avLst/>
          </a:prstGeom>
          <a:solidFill>
            <a:srgbClr val="304F9B"/>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SG" sz="1800">
                <a:latin typeface="Amasis MT Pro Black" panose="02040A04050005020304" pitchFamily="18" charset="0"/>
                <a:ea typeface="ADLaM Display" panose="02010000000000000000" pitchFamily="2" charset="0"/>
                <a:cs typeface="ADLaM Display" panose="02010000000000000000" pitchFamily="2" charset="0"/>
              </a:rPr>
              <a:t>IMPLEMENT</a:t>
            </a:r>
          </a:p>
          <a:p>
            <a:pPr algn="ctr"/>
            <a:r>
              <a:rPr lang="en-SG" sz="900">
                <a:latin typeface="ADLaM Display" panose="02010000000000000000" pitchFamily="2" charset="0"/>
                <a:ea typeface="ADLaM Display" panose="02010000000000000000" pitchFamily="2" charset="0"/>
                <a:cs typeface="ADLaM Display" panose="02010000000000000000" pitchFamily="2" charset="0"/>
              </a:rPr>
              <a:t>Focus on low-cost high-value areas</a:t>
            </a:r>
          </a:p>
        </p:txBody>
      </p:sp>
      <p:sp>
        <p:nvSpPr>
          <p:cNvPr id="11" name="Rectangle: Rounded Corners 10">
            <a:extLst>
              <a:ext uri="{FF2B5EF4-FFF2-40B4-BE49-F238E27FC236}">
                <a16:creationId xmlns:a16="http://schemas.microsoft.com/office/drawing/2014/main" id="{CF75DFB5-6BF0-ABB8-4046-2734486F23E4}"/>
              </a:ext>
            </a:extLst>
          </p:cNvPr>
          <p:cNvSpPr/>
          <p:nvPr/>
        </p:nvSpPr>
        <p:spPr>
          <a:xfrm>
            <a:off x="6212681" y="1781412"/>
            <a:ext cx="2381693" cy="971107"/>
          </a:xfrm>
          <a:prstGeom prst="roundRect">
            <a:avLst/>
          </a:prstGeom>
          <a:solidFill>
            <a:srgbClr val="304F9B"/>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SG" sz="1600">
                <a:latin typeface="Amasis MT Pro Black" panose="02040A04050005020304" pitchFamily="18" charset="0"/>
                <a:ea typeface="ADLaM Display" panose="02010000000000000000" pitchFamily="2" charset="0"/>
                <a:cs typeface="ADLaM Display" panose="02010000000000000000" pitchFamily="2" charset="0"/>
              </a:rPr>
              <a:t>FEEDBACK</a:t>
            </a:r>
          </a:p>
          <a:p>
            <a:pPr algn="ctr"/>
            <a:r>
              <a:rPr lang="en-SG" sz="1100">
                <a:latin typeface="ADLaM Display" panose="02010000000000000000" pitchFamily="2" charset="0"/>
                <a:ea typeface="ADLaM Display" panose="02010000000000000000" pitchFamily="2" charset="0"/>
                <a:cs typeface="ADLaM Display" panose="02010000000000000000" pitchFamily="2" charset="0"/>
              </a:rPr>
              <a:t>To understand customers</a:t>
            </a:r>
          </a:p>
        </p:txBody>
      </p:sp>
      <p:sp>
        <p:nvSpPr>
          <p:cNvPr id="14" name="Arrow: Curved Down 13">
            <a:extLst>
              <a:ext uri="{FF2B5EF4-FFF2-40B4-BE49-F238E27FC236}">
                <a16:creationId xmlns:a16="http://schemas.microsoft.com/office/drawing/2014/main" id="{AAEE43A9-AF4B-B020-9D4E-F3813D159836}"/>
              </a:ext>
            </a:extLst>
          </p:cNvPr>
          <p:cNvSpPr/>
          <p:nvPr/>
        </p:nvSpPr>
        <p:spPr>
          <a:xfrm>
            <a:off x="3444948" y="2189099"/>
            <a:ext cx="2254102" cy="713989"/>
          </a:xfrm>
          <a:prstGeom prst="curved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SG">
              <a:solidFill>
                <a:schemeClr val="tx1"/>
              </a:solidFill>
            </a:endParaRPr>
          </a:p>
        </p:txBody>
      </p:sp>
      <p:sp>
        <p:nvSpPr>
          <p:cNvPr id="15" name="Arrow: Curved Down 14">
            <a:extLst>
              <a:ext uri="{FF2B5EF4-FFF2-40B4-BE49-F238E27FC236}">
                <a16:creationId xmlns:a16="http://schemas.microsoft.com/office/drawing/2014/main" id="{B550F861-B0A9-8936-B4FF-48D635E7F83C}"/>
              </a:ext>
            </a:extLst>
          </p:cNvPr>
          <p:cNvSpPr/>
          <p:nvPr/>
        </p:nvSpPr>
        <p:spPr>
          <a:xfrm rot="10800000">
            <a:off x="3444948" y="3230511"/>
            <a:ext cx="2254102" cy="713989"/>
          </a:xfrm>
          <a:prstGeom prst="curved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SG">
              <a:solidFill>
                <a:schemeClr val="tx1"/>
              </a:solidFill>
            </a:endParaRPr>
          </a:p>
        </p:txBody>
      </p:sp>
      <p:sp>
        <p:nvSpPr>
          <p:cNvPr id="16" name="Google Shape;519;p38">
            <a:extLst>
              <a:ext uri="{FF2B5EF4-FFF2-40B4-BE49-F238E27FC236}">
                <a16:creationId xmlns:a16="http://schemas.microsoft.com/office/drawing/2014/main" id="{C24B2072-9826-28C9-B79B-21870180929E}"/>
              </a:ext>
            </a:extLst>
          </p:cNvPr>
          <p:cNvSpPr txBox="1">
            <a:spLocks/>
          </p:cNvSpPr>
          <p:nvPr/>
        </p:nvSpPr>
        <p:spPr>
          <a:xfrm>
            <a:off x="3444947" y="1125224"/>
            <a:ext cx="36199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4"/>
              </a:buClr>
              <a:buSzPts val="2500"/>
              <a:buFont typeface="Bebas Neue"/>
              <a:buNone/>
              <a:defRPr sz="2200" b="1" i="0" u="none" strike="noStrike" cap="none">
                <a:solidFill>
                  <a:schemeClr val="lt2"/>
                </a:solidFill>
                <a:latin typeface="Limelight"/>
                <a:ea typeface="Limelight"/>
                <a:cs typeface="Limelight"/>
                <a:sym typeface="Limelight"/>
              </a:defRPr>
            </a:lvl1pPr>
            <a:lvl2pPr marL="914400" marR="0" lvl="1"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L="1371600" marR="0" lvl="2"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L="1828800" marR="0" lvl="3"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L="2286000" marR="0" lvl="4"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L="2743200" marR="0" lvl="5"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L="3200400" marR="0" lvl="6"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L="3657600" marR="0" lvl="7"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L="4114800" marR="0" lvl="8"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indent="0" algn="l"/>
            <a:r>
              <a:rPr lang="en" sz="2400">
                <a:solidFill>
                  <a:schemeClr val="bg1"/>
                </a:solidFill>
              </a:rPr>
              <a:t>1</a:t>
            </a:r>
          </a:p>
        </p:txBody>
      </p:sp>
      <p:sp>
        <p:nvSpPr>
          <p:cNvPr id="17" name="Google Shape;519;p38">
            <a:extLst>
              <a:ext uri="{FF2B5EF4-FFF2-40B4-BE49-F238E27FC236}">
                <a16:creationId xmlns:a16="http://schemas.microsoft.com/office/drawing/2014/main" id="{B7CA25B0-72A7-3523-E7A6-69750858C836}"/>
              </a:ext>
            </a:extLst>
          </p:cNvPr>
          <p:cNvSpPr txBox="1">
            <a:spLocks/>
          </p:cNvSpPr>
          <p:nvPr/>
        </p:nvSpPr>
        <p:spPr>
          <a:xfrm>
            <a:off x="6255336" y="1799627"/>
            <a:ext cx="36199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4"/>
              </a:buClr>
              <a:buSzPts val="2500"/>
              <a:buFont typeface="Bebas Neue"/>
              <a:buNone/>
              <a:defRPr sz="2200" b="1" i="0" u="none" strike="noStrike" cap="none">
                <a:solidFill>
                  <a:schemeClr val="lt2"/>
                </a:solidFill>
                <a:latin typeface="Limelight"/>
                <a:ea typeface="Limelight"/>
                <a:cs typeface="Limelight"/>
                <a:sym typeface="Limelight"/>
              </a:defRPr>
            </a:lvl1pPr>
            <a:lvl2pPr marL="914400" marR="0" lvl="1"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L="1371600" marR="0" lvl="2"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L="1828800" marR="0" lvl="3"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L="2286000" marR="0" lvl="4"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L="2743200" marR="0" lvl="5"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L="3200400" marR="0" lvl="6"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L="3657600" marR="0" lvl="7"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L="4114800" marR="0" lvl="8"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indent="0" algn="l"/>
            <a:r>
              <a:rPr lang="en" sz="2400">
                <a:solidFill>
                  <a:schemeClr val="bg1"/>
                </a:solidFill>
              </a:rPr>
              <a:t>2</a:t>
            </a:r>
          </a:p>
        </p:txBody>
      </p:sp>
      <p:sp>
        <p:nvSpPr>
          <p:cNvPr id="18" name="Google Shape;519;p38">
            <a:extLst>
              <a:ext uri="{FF2B5EF4-FFF2-40B4-BE49-F238E27FC236}">
                <a16:creationId xmlns:a16="http://schemas.microsoft.com/office/drawing/2014/main" id="{8A77FC16-14E5-85F4-9555-1257F6ED6BC9}"/>
              </a:ext>
            </a:extLst>
          </p:cNvPr>
          <p:cNvSpPr txBox="1">
            <a:spLocks/>
          </p:cNvSpPr>
          <p:nvPr/>
        </p:nvSpPr>
        <p:spPr>
          <a:xfrm>
            <a:off x="6279119" y="3208681"/>
            <a:ext cx="36199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4"/>
              </a:buClr>
              <a:buSzPts val="2500"/>
              <a:buFont typeface="Bebas Neue"/>
              <a:buNone/>
              <a:defRPr sz="2200" b="1" i="0" u="none" strike="noStrike" cap="none">
                <a:solidFill>
                  <a:schemeClr val="lt2"/>
                </a:solidFill>
                <a:latin typeface="Limelight"/>
                <a:ea typeface="Limelight"/>
                <a:cs typeface="Limelight"/>
                <a:sym typeface="Limelight"/>
              </a:defRPr>
            </a:lvl1pPr>
            <a:lvl2pPr marL="914400" marR="0" lvl="1"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L="1371600" marR="0" lvl="2"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L="1828800" marR="0" lvl="3"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L="2286000" marR="0" lvl="4"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L="2743200" marR="0" lvl="5"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L="3200400" marR="0" lvl="6"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L="3657600" marR="0" lvl="7"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L="4114800" marR="0" lvl="8"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indent="0" algn="l"/>
            <a:r>
              <a:rPr lang="en" sz="2400">
                <a:solidFill>
                  <a:schemeClr val="bg1"/>
                </a:solidFill>
              </a:rPr>
              <a:t>3</a:t>
            </a:r>
          </a:p>
        </p:txBody>
      </p:sp>
      <p:sp>
        <p:nvSpPr>
          <p:cNvPr id="19" name="Google Shape;519;p38">
            <a:extLst>
              <a:ext uri="{FF2B5EF4-FFF2-40B4-BE49-F238E27FC236}">
                <a16:creationId xmlns:a16="http://schemas.microsoft.com/office/drawing/2014/main" id="{0923376D-D591-66CC-43A2-97A352F9F053}"/>
              </a:ext>
            </a:extLst>
          </p:cNvPr>
          <p:cNvSpPr txBox="1">
            <a:spLocks/>
          </p:cNvSpPr>
          <p:nvPr/>
        </p:nvSpPr>
        <p:spPr>
          <a:xfrm>
            <a:off x="3444947" y="4107817"/>
            <a:ext cx="36199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4"/>
              </a:buClr>
              <a:buSzPts val="2500"/>
              <a:buFont typeface="Bebas Neue"/>
              <a:buNone/>
              <a:defRPr sz="2200" b="1" i="0" u="none" strike="noStrike" cap="none">
                <a:solidFill>
                  <a:schemeClr val="lt2"/>
                </a:solidFill>
                <a:latin typeface="Limelight"/>
                <a:ea typeface="Limelight"/>
                <a:cs typeface="Limelight"/>
                <a:sym typeface="Limelight"/>
              </a:defRPr>
            </a:lvl1pPr>
            <a:lvl2pPr marL="914400" marR="0" lvl="1"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L="1371600" marR="0" lvl="2"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L="1828800" marR="0" lvl="3"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L="2286000" marR="0" lvl="4"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L="2743200" marR="0" lvl="5"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L="3200400" marR="0" lvl="6"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L="3657600" marR="0" lvl="7"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L="4114800" marR="0" lvl="8"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indent="0" algn="l"/>
            <a:r>
              <a:rPr lang="en" sz="2400">
                <a:solidFill>
                  <a:schemeClr val="bg1"/>
                </a:solidFill>
              </a:rPr>
              <a:t>4</a:t>
            </a:r>
          </a:p>
        </p:txBody>
      </p:sp>
      <p:sp>
        <p:nvSpPr>
          <p:cNvPr id="20" name="Google Shape;519;p38">
            <a:extLst>
              <a:ext uri="{FF2B5EF4-FFF2-40B4-BE49-F238E27FC236}">
                <a16:creationId xmlns:a16="http://schemas.microsoft.com/office/drawing/2014/main" id="{A7D2BC9D-28AF-B372-1707-F029135DCACC}"/>
              </a:ext>
            </a:extLst>
          </p:cNvPr>
          <p:cNvSpPr txBox="1">
            <a:spLocks/>
          </p:cNvSpPr>
          <p:nvPr/>
        </p:nvSpPr>
        <p:spPr>
          <a:xfrm>
            <a:off x="663039" y="3230511"/>
            <a:ext cx="36199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4"/>
              </a:buClr>
              <a:buSzPts val="2500"/>
              <a:buFont typeface="Bebas Neue"/>
              <a:buNone/>
              <a:defRPr sz="2200" b="1" i="0" u="none" strike="noStrike" cap="none">
                <a:solidFill>
                  <a:schemeClr val="lt2"/>
                </a:solidFill>
                <a:latin typeface="Limelight"/>
                <a:ea typeface="Limelight"/>
                <a:cs typeface="Limelight"/>
                <a:sym typeface="Limelight"/>
              </a:defRPr>
            </a:lvl1pPr>
            <a:lvl2pPr marL="914400" marR="0" lvl="1"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L="1371600" marR="0" lvl="2"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L="1828800" marR="0" lvl="3"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L="2286000" marR="0" lvl="4"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L="2743200" marR="0" lvl="5"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L="3200400" marR="0" lvl="6"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L="3657600" marR="0" lvl="7"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L="4114800" marR="0" lvl="8"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indent="0" algn="l"/>
            <a:r>
              <a:rPr lang="en" sz="2400">
                <a:solidFill>
                  <a:schemeClr val="bg1"/>
                </a:solidFill>
              </a:rPr>
              <a:t>5</a:t>
            </a:r>
          </a:p>
        </p:txBody>
      </p:sp>
      <p:sp>
        <p:nvSpPr>
          <p:cNvPr id="21" name="Google Shape;519;p38">
            <a:extLst>
              <a:ext uri="{FF2B5EF4-FFF2-40B4-BE49-F238E27FC236}">
                <a16:creationId xmlns:a16="http://schemas.microsoft.com/office/drawing/2014/main" id="{9AFA9772-D923-668C-AC83-4F28B610FC37}"/>
              </a:ext>
            </a:extLst>
          </p:cNvPr>
          <p:cNvSpPr txBox="1">
            <a:spLocks/>
          </p:cNvSpPr>
          <p:nvPr/>
        </p:nvSpPr>
        <p:spPr>
          <a:xfrm>
            <a:off x="668215" y="1773599"/>
            <a:ext cx="36199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4"/>
              </a:buClr>
              <a:buSzPts val="2500"/>
              <a:buFont typeface="Bebas Neue"/>
              <a:buNone/>
              <a:defRPr sz="2200" b="1" i="0" u="none" strike="noStrike" cap="none">
                <a:solidFill>
                  <a:schemeClr val="lt2"/>
                </a:solidFill>
                <a:latin typeface="Limelight"/>
                <a:ea typeface="Limelight"/>
                <a:cs typeface="Limelight"/>
                <a:sym typeface="Limelight"/>
              </a:defRPr>
            </a:lvl1pPr>
            <a:lvl2pPr marL="914400" marR="0" lvl="1"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L="1371600" marR="0" lvl="2"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L="1828800" marR="0" lvl="3"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L="2286000" marR="0" lvl="4"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L="2743200" marR="0" lvl="5"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L="3200400" marR="0" lvl="6"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L="3657600" marR="0" lvl="7"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L="4114800" marR="0" lvl="8" indent="-323850"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indent="0" algn="l"/>
            <a:r>
              <a:rPr lang="en" sz="2400">
                <a:solidFill>
                  <a:schemeClr val="bg1"/>
                </a:solidFill>
              </a:rPr>
              <a:t>6</a:t>
            </a:r>
          </a:p>
        </p:txBody>
      </p:sp>
      <p:pic>
        <p:nvPicPr>
          <p:cNvPr id="47" name="Audio 46">
            <a:hlinkClick r:id="" action="ppaction://media"/>
            <a:extLst>
              <a:ext uri="{FF2B5EF4-FFF2-40B4-BE49-F238E27FC236}">
                <a16:creationId xmlns:a16="http://schemas.microsoft.com/office/drawing/2014/main" id="{89FBA5FC-1A58-290A-DC61-40E53444B2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9059617" y="2813492"/>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3701"/>
    </mc:Choice>
    <mc:Fallback xmlns="">
      <p:transition spd="slow" advTm="23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6"/>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p>
            <a:r>
              <a:rPr lang="en-SG" altLang="zh-CN" sz="2000" b="0">
                <a:solidFill>
                  <a:schemeClr val="bg1"/>
                </a:solidFill>
              </a:rPr>
              <a:t>Data Science Task: Why?</a:t>
            </a:r>
            <a:endParaRPr lang="zh-CN" altLang="en-US" sz="2000">
              <a:solidFill>
                <a:schemeClr val="bg1"/>
              </a:solidFill>
            </a:endParaRPr>
          </a:p>
        </p:txBody>
      </p:sp>
      <p:grpSp>
        <p:nvGrpSpPr>
          <p:cNvPr id="812" name="Google Shape;812;p46"/>
          <p:cNvGrpSpPr/>
          <p:nvPr/>
        </p:nvGrpSpPr>
        <p:grpSpPr>
          <a:xfrm>
            <a:off x="7894441" y="3579085"/>
            <a:ext cx="1507118" cy="838832"/>
            <a:chOff x="7636893" y="2346251"/>
            <a:chExt cx="1507118" cy="838832"/>
          </a:xfrm>
        </p:grpSpPr>
        <p:grpSp>
          <p:nvGrpSpPr>
            <p:cNvPr id="813" name="Google Shape;813;p46"/>
            <p:cNvGrpSpPr/>
            <p:nvPr/>
          </p:nvGrpSpPr>
          <p:grpSpPr>
            <a:xfrm flipH="1">
              <a:off x="7728620" y="2393076"/>
              <a:ext cx="1415391" cy="792008"/>
              <a:chOff x="1905568" y="363438"/>
              <a:chExt cx="1415391" cy="792008"/>
            </a:xfrm>
          </p:grpSpPr>
          <p:sp>
            <p:nvSpPr>
              <p:cNvPr id="814" name="Google Shape;814;p46"/>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6"/>
            <p:cNvGrpSpPr/>
            <p:nvPr/>
          </p:nvGrpSpPr>
          <p:grpSpPr>
            <a:xfrm flipH="1">
              <a:off x="7636893" y="2346251"/>
              <a:ext cx="257693" cy="199083"/>
              <a:chOff x="3154993" y="316614"/>
              <a:chExt cx="257693" cy="199083"/>
            </a:xfrm>
          </p:grpSpPr>
          <p:sp>
            <p:nvSpPr>
              <p:cNvPr id="817" name="Google Shape;817;p46"/>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 name="Table 1">
            <a:extLst>
              <a:ext uri="{FF2B5EF4-FFF2-40B4-BE49-F238E27FC236}">
                <a16:creationId xmlns:a16="http://schemas.microsoft.com/office/drawing/2014/main" id="{77510C74-0820-677C-F814-75CA7332C0DF}"/>
              </a:ext>
            </a:extLst>
          </p:cNvPr>
          <p:cNvGraphicFramePr>
            <a:graphicFrameLocks noGrp="1"/>
          </p:cNvGraphicFramePr>
          <p:nvPr>
            <p:extLst>
              <p:ext uri="{D42A27DB-BD31-4B8C-83A1-F6EECF244321}">
                <p14:modId xmlns:p14="http://schemas.microsoft.com/office/powerpoint/2010/main" val="665986979"/>
              </p:ext>
            </p:extLst>
          </p:nvPr>
        </p:nvGraphicFramePr>
        <p:xfrm>
          <a:off x="510363" y="1392553"/>
          <a:ext cx="8123274" cy="3556000"/>
        </p:xfrm>
        <a:graphic>
          <a:graphicData uri="http://schemas.openxmlformats.org/drawingml/2006/table">
            <a:tbl>
              <a:tblPr firstRow="1" bandRow="1">
                <a:tableStyleId>{C083E6E3-FA7D-4D7B-A595-EF9225AFEA82}</a:tableStyleId>
              </a:tblPr>
              <a:tblGrid>
                <a:gridCol w="2707758">
                  <a:extLst>
                    <a:ext uri="{9D8B030D-6E8A-4147-A177-3AD203B41FA5}">
                      <a16:colId xmlns:a16="http://schemas.microsoft.com/office/drawing/2014/main" val="2226924683"/>
                    </a:ext>
                  </a:extLst>
                </a:gridCol>
                <a:gridCol w="2707758">
                  <a:extLst>
                    <a:ext uri="{9D8B030D-6E8A-4147-A177-3AD203B41FA5}">
                      <a16:colId xmlns:a16="http://schemas.microsoft.com/office/drawing/2014/main" val="1194622628"/>
                    </a:ext>
                  </a:extLst>
                </a:gridCol>
                <a:gridCol w="2707758">
                  <a:extLst>
                    <a:ext uri="{9D8B030D-6E8A-4147-A177-3AD203B41FA5}">
                      <a16:colId xmlns:a16="http://schemas.microsoft.com/office/drawing/2014/main" val="2248166821"/>
                    </a:ext>
                  </a:extLst>
                </a:gridCol>
              </a:tblGrid>
              <a:tr h="370840">
                <a:tc>
                  <a:txBody>
                    <a:bodyPr/>
                    <a:lstStyle/>
                    <a:p>
                      <a:endParaRPr lang="en-SG"/>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a:latin typeface="ADLaM Display"/>
                          <a:ea typeface="ADLaM Display"/>
                          <a:cs typeface="ADLaM Display"/>
                        </a:rPr>
                        <a:t>Data Science Approach</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a:latin typeface="ADLaM Display"/>
                          <a:ea typeface="ADLaM Display"/>
                          <a:cs typeface="ADLaM Display"/>
                        </a:rPr>
                        <a:t>Naïve Approach</a:t>
                      </a:r>
                    </a:p>
                  </a:txBody>
                  <a:tcPr/>
                </a:tc>
                <a:extLst>
                  <a:ext uri="{0D108BD9-81ED-4DB2-BD59-A6C34878D82A}">
                    <a16:rowId xmlns:a16="http://schemas.microsoft.com/office/drawing/2014/main" val="28638327"/>
                  </a:ext>
                </a:extLst>
              </a:tr>
              <a:tr h="370840">
                <a:tc>
                  <a:txBody>
                    <a:bodyPr/>
                    <a:lstStyle/>
                    <a:p>
                      <a:r>
                        <a:rPr lang="en-SG" b="1">
                          <a:latin typeface="ADLaM Display"/>
                        </a:rPr>
                        <a:t>Precision and Accuracy</a:t>
                      </a:r>
                    </a:p>
                  </a:txBody>
                  <a:tcPr/>
                </a:tc>
                <a:tc>
                  <a:txBody>
                    <a:bodyPr/>
                    <a:lstStyle/>
                    <a:p>
                      <a:r>
                        <a:rPr lang="en-SG" i="1">
                          <a:latin typeface="ADLaM Display"/>
                        </a:rPr>
                        <a:t>data-driven decisions</a:t>
                      </a:r>
                    </a:p>
                  </a:txBody>
                  <a:tcPr/>
                </a:tc>
                <a:tc>
                  <a:txBody>
                    <a:bodyPr/>
                    <a:lstStyle/>
                    <a:p>
                      <a:r>
                        <a:rPr lang="en-SG" i="1">
                          <a:latin typeface="ADLaM Display"/>
                        </a:rPr>
                        <a:t>relies on assumptions</a:t>
                      </a:r>
                    </a:p>
                  </a:txBody>
                  <a:tcPr/>
                </a:tc>
                <a:extLst>
                  <a:ext uri="{0D108BD9-81ED-4DB2-BD59-A6C34878D82A}">
                    <a16:rowId xmlns:a16="http://schemas.microsoft.com/office/drawing/2014/main" val="3904731509"/>
                  </a:ext>
                </a:extLst>
              </a:tr>
              <a:tr h="370840">
                <a:tc>
                  <a:txBody>
                    <a:bodyPr/>
                    <a:lstStyle/>
                    <a:p>
                      <a:r>
                        <a:rPr lang="en-SG" b="1">
                          <a:latin typeface="ADLaM Display"/>
                        </a:rPr>
                        <a:t>Scalability</a:t>
                      </a:r>
                    </a:p>
                  </a:txBody>
                  <a:tcPr/>
                </a:tc>
                <a:tc>
                  <a:txBody>
                    <a:bodyPr/>
                    <a:lstStyle/>
                    <a:p>
                      <a:r>
                        <a:rPr lang="en-SG" i="1">
                          <a:latin typeface="ADLaM Display"/>
                        </a:rPr>
                        <a:t>handles big data efficiently (more scalable)</a:t>
                      </a:r>
                    </a:p>
                  </a:txBody>
                  <a:tcPr/>
                </a:tc>
                <a:tc>
                  <a:txBody>
                    <a:bodyPr/>
                    <a:lstStyle/>
                    <a:p>
                      <a:r>
                        <a:rPr lang="en-SG" i="1">
                          <a:latin typeface="ADLaM Display"/>
                        </a:rPr>
                        <a:t>manual processes </a:t>
                      </a:r>
                    </a:p>
                    <a:p>
                      <a:r>
                        <a:rPr lang="en-SG" i="1">
                          <a:latin typeface="ADLaM Display"/>
                        </a:rPr>
                        <a:t>(less scalable)</a:t>
                      </a:r>
                    </a:p>
                  </a:txBody>
                  <a:tcPr/>
                </a:tc>
                <a:extLst>
                  <a:ext uri="{0D108BD9-81ED-4DB2-BD59-A6C34878D82A}">
                    <a16:rowId xmlns:a16="http://schemas.microsoft.com/office/drawing/2014/main" val="3260583677"/>
                  </a:ext>
                </a:extLst>
              </a:tr>
              <a:tr h="370840">
                <a:tc>
                  <a:txBody>
                    <a:bodyPr/>
                    <a:lstStyle/>
                    <a:p>
                      <a:r>
                        <a:rPr lang="en-SG" b="1">
                          <a:latin typeface="ADLaM Display"/>
                        </a:rPr>
                        <a:t>Personalization</a:t>
                      </a:r>
                    </a:p>
                  </a:txBody>
                  <a:tcPr/>
                </a:tc>
                <a:tc>
                  <a:txBody>
                    <a:bodyPr/>
                    <a:lstStyle/>
                    <a:p>
                      <a:r>
                        <a:rPr lang="en-SG" sz="1400" i="1">
                          <a:latin typeface="ADLaM Display"/>
                        </a:rPr>
                        <a:t>personalized recommendations</a:t>
                      </a:r>
                      <a:endParaRPr lang="en-SG" sz="1200" i="1">
                        <a:latin typeface="ADLaM Display"/>
                      </a:endParaRPr>
                    </a:p>
                  </a:txBody>
                  <a:tcPr/>
                </a:tc>
                <a:tc>
                  <a:txBody>
                    <a:bodyPr/>
                    <a:lstStyle/>
                    <a:p>
                      <a:r>
                        <a:rPr lang="en-SG" sz="1400" i="1">
                          <a:latin typeface="ADLaM Display"/>
                        </a:rPr>
                        <a:t>limited segmentations</a:t>
                      </a:r>
                      <a:endParaRPr lang="en-SG" sz="1200" i="1">
                        <a:latin typeface="ADLaM Display"/>
                      </a:endParaRPr>
                    </a:p>
                  </a:txBody>
                  <a:tcPr/>
                </a:tc>
                <a:extLst>
                  <a:ext uri="{0D108BD9-81ED-4DB2-BD59-A6C34878D82A}">
                    <a16:rowId xmlns:a16="http://schemas.microsoft.com/office/drawing/2014/main" val="3270789036"/>
                  </a:ext>
                </a:extLst>
              </a:tr>
              <a:tr h="370840">
                <a:tc>
                  <a:txBody>
                    <a:bodyPr/>
                    <a:lstStyle/>
                    <a:p>
                      <a:r>
                        <a:rPr lang="en-SG" b="1">
                          <a:latin typeface="ADLaM Display"/>
                        </a:rPr>
                        <a:t>Optimization</a:t>
                      </a:r>
                    </a:p>
                  </a:txBody>
                  <a:tcPr/>
                </a:tc>
                <a:tc>
                  <a:txBody>
                    <a:bodyPr/>
                    <a:lstStyle/>
                    <a:p>
                      <a:r>
                        <a:rPr lang="en-SG" i="1">
                          <a:latin typeface="ADLaM Display"/>
                        </a:rPr>
                        <a:t>optimizes pricing strategies, </a:t>
                      </a:r>
                    </a:p>
                    <a:p>
                      <a:r>
                        <a:rPr lang="en-SG" i="1">
                          <a:latin typeface="ADLaM Display"/>
                        </a:rPr>
                        <a:t>dynamic model</a:t>
                      </a:r>
                    </a:p>
                  </a:txBody>
                  <a:tcPr/>
                </a:tc>
                <a:tc>
                  <a:txBody>
                    <a:bodyPr/>
                    <a:lstStyle/>
                    <a:p>
                      <a:r>
                        <a:rPr lang="en-SG" i="1">
                          <a:latin typeface="ADLaM Display"/>
                        </a:rPr>
                        <a:t>static strategies,</a:t>
                      </a:r>
                    </a:p>
                    <a:p>
                      <a:r>
                        <a:rPr lang="en-SG" i="1">
                          <a:latin typeface="ADLaM Display"/>
                        </a:rPr>
                        <a:t>inefficient resources</a:t>
                      </a:r>
                    </a:p>
                  </a:txBody>
                  <a:tcPr/>
                </a:tc>
                <a:extLst>
                  <a:ext uri="{0D108BD9-81ED-4DB2-BD59-A6C34878D82A}">
                    <a16:rowId xmlns:a16="http://schemas.microsoft.com/office/drawing/2014/main" val="3650434009"/>
                  </a:ext>
                </a:extLst>
              </a:tr>
              <a:tr h="370840">
                <a:tc>
                  <a:txBody>
                    <a:bodyPr/>
                    <a:lstStyle/>
                    <a:p>
                      <a:r>
                        <a:rPr lang="en-SG" b="1">
                          <a:latin typeface="ADLaM Display"/>
                        </a:rPr>
                        <a:t>Insight and Discovery</a:t>
                      </a:r>
                    </a:p>
                  </a:txBody>
                  <a:tcPr/>
                </a:tc>
                <a:tc>
                  <a:txBody>
                    <a:bodyPr/>
                    <a:lstStyle/>
                    <a:p>
                      <a:r>
                        <a:rPr lang="en-SG" i="1">
                          <a:latin typeface="ADLaM Display"/>
                        </a:rPr>
                        <a:t>uncovers hidden pattern</a:t>
                      </a:r>
                    </a:p>
                  </a:txBody>
                  <a:tcPr/>
                </a:tc>
                <a:tc>
                  <a:txBody>
                    <a:bodyPr/>
                    <a:lstStyle/>
                    <a:p>
                      <a:r>
                        <a:rPr lang="en-SG" i="1">
                          <a:latin typeface="ADLaM Display"/>
                        </a:rPr>
                        <a:t>surface-level analysis</a:t>
                      </a:r>
                    </a:p>
                  </a:txBody>
                  <a:tcPr/>
                </a:tc>
                <a:extLst>
                  <a:ext uri="{0D108BD9-81ED-4DB2-BD59-A6C34878D82A}">
                    <a16:rowId xmlns:a16="http://schemas.microsoft.com/office/drawing/2014/main" val="3632833529"/>
                  </a:ext>
                </a:extLst>
              </a:tr>
              <a:tr h="370840">
                <a:tc>
                  <a:txBody>
                    <a:bodyPr/>
                    <a:lstStyle/>
                    <a:p>
                      <a:r>
                        <a:rPr lang="en-SG" b="1">
                          <a:latin typeface="ADLaM Display"/>
                        </a:rPr>
                        <a:t>Adaptability</a:t>
                      </a:r>
                    </a:p>
                  </a:txBody>
                  <a:tcPr/>
                </a:tc>
                <a:tc>
                  <a:txBody>
                    <a:bodyPr/>
                    <a:lstStyle/>
                    <a:p>
                      <a:r>
                        <a:rPr lang="en-SG" i="1">
                          <a:latin typeface="ADLaM Display"/>
                        </a:rPr>
                        <a:t>adapts in real-time </a:t>
                      </a:r>
                    </a:p>
                  </a:txBody>
                  <a:tcPr/>
                </a:tc>
                <a:tc>
                  <a:txBody>
                    <a:bodyPr/>
                    <a:lstStyle/>
                    <a:p>
                      <a:r>
                        <a:rPr lang="en-SG" i="1">
                          <a:latin typeface="ADLaM Display"/>
                        </a:rPr>
                        <a:t>adapts slowly</a:t>
                      </a:r>
                    </a:p>
                  </a:txBody>
                  <a:tcPr/>
                </a:tc>
                <a:extLst>
                  <a:ext uri="{0D108BD9-81ED-4DB2-BD59-A6C34878D82A}">
                    <a16:rowId xmlns:a16="http://schemas.microsoft.com/office/drawing/2014/main" val="1122031761"/>
                  </a:ext>
                </a:extLst>
              </a:tr>
              <a:tr h="370840">
                <a:tc>
                  <a:txBody>
                    <a:bodyPr/>
                    <a:lstStyle/>
                    <a:p>
                      <a:r>
                        <a:rPr lang="en-SG" b="1">
                          <a:latin typeface="ADLaM Display"/>
                        </a:rPr>
                        <a:t>Customer Satisfaction</a:t>
                      </a:r>
                    </a:p>
                  </a:txBody>
                  <a:tcPr/>
                </a:tc>
                <a:tc>
                  <a:txBody>
                    <a:bodyPr/>
                    <a:lstStyle/>
                    <a:p>
                      <a:r>
                        <a:rPr lang="en-SG" i="1">
                          <a:latin typeface="ADLaM Display"/>
                        </a:rPr>
                        <a:t>proactively resolves issues</a:t>
                      </a:r>
                    </a:p>
                  </a:txBody>
                  <a:tcPr/>
                </a:tc>
                <a:tc>
                  <a:txBody>
                    <a:bodyPr/>
                    <a:lstStyle/>
                    <a:p>
                      <a:r>
                        <a:rPr lang="en-SG" i="1">
                          <a:latin typeface="ADLaM Display"/>
                        </a:rPr>
                        <a:t>reacts to issue after they arise</a:t>
                      </a:r>
                    </a:p>
                  </a:txBody>
                  <a:tcPr/>
                </a:tc>
                <a:extLst>
                  <a:ext uri="{0D108BD9-81ED-4DB2-BD59-A6C34878D82A}">
                    <a16:rowId xmlns:a16="http://schemas.microsoft.com/office/drawing/2014/main" val="4286675055"/>
                  </a:ext>
                </a:extLst>
              </a:tr>
            </a:tbl>
          </a:graphicData>
        </a:graphic>
      </p:graphicFrame>
      <p:pic>
        <p:nvPicPr>
          <p:cNvPr id="809" name="Audio 808">
            <a:hlinkClick r:id="" action="ppaction://media"/>
            <a:extLst>
              <a:ext uri="{FF2B5EF4-FFF2-40B4-BE49-F238E27FC236}">
                <a16:creationId xmlns:a16="http://schemas.microsoft.com/office/drawing/2014/main" id="{BF02BE40-9B30-0F85-BCF9-4B7F519B75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8908896" y="2974155"/>
            <a:ext cx="1543050" cy="1543050"/>
          </a:xfrm>
          <a:prstGeom prst="ellipse">
            <a:avLst/>
          </a:prstGeom>
        </p:spPr>
      </p:pic>
    </p:spTree>
    <p:extLst>
      <p:ext uri="{BB962C8B-B14F-4D97-AF65-F5344CB8AC3E}">
        <p14:creationId xmlns:p14="http://schemas.microsoft.com/office/powerpoint/2010/main" val="3442391974"/>
      </p:ext>
    </p:extLst>
  </p:cSld>
  <p:clrMapOvr>
    <a:masterClrMapping/>
  </p:clrMapOvr>
  <mc:AlternateContent xmlns:mc="http://schemas.openxmlformats.org/markup-compatibility/2006" xmlns:p14="http://schemas.microsoft.com/office/powerpoint/2010/main">
    <mc:Choice Requires="p14">
      <p:transition spd="slow" p14:dur="2000" advTm="41519"/>
    </mc:Choice>
    <mc:Fallback xmlns="">
      <p:transition spd="slow" advTm="41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0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D68E07C-EE1D-7323-EDE1-E4BF1D6E3AEF}"/>
              </a:ext>
            </a:extLst>
          </p:cNvPr>
          <p:cNvGraphicFramePr/>
          <p:nvPr>
            <p:extLst>
              <p:ext uri="{D42A27DB-BD31-4B8C-83A1-F6EECF244321}">
                <p14:modId xmlns:p14="http://schemas.microsoft.com/office/powerpoint/2010/main" val="497348461"/>
              </p:ext>
            </p:extLst>
          </p:nvPr>
        </p:nvGraphicFramePr>
        <p:xfrm>
          <a:off x="95252" y="76201"/>
          <a:ext cx="9043732" cy="5061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Recording 2024年6月23日 09:07:11">
            <a:hlinkClick r:id="" action="ppaction://media"/>
            <a:extLst>
              <a:ext uri="{FF2B5EF4-FFF2-40B4-BE49-F238E27FC236}">
                <a16:creationId xmlns:a16="http://schemas.microsoft.com/office/drawing/2014/main" id="{E029822E-41A6-A525-8EFF-672DF7E6BCF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279144" y="4542928"/>
            <a:ext cx="812800" cy="812800"/>
          </a:xfrm>
          <a:prstGeom prst="rect">
            <a:avLst/>
          </a:prstGeom>
        </p:spPr>
      </p:pic>
    </p:spTree>
    <p:extLst>
      <p:ext uri="{BB962C8B-B14F-4D97-AF65-F5344CB8AC3E}">
        <p14:creationId xmlns:p14="http://schemas.microsoft.com/office/powerpoint/2010/main" val="4001792577"/>
      </p:ext>
    </p:extLst>
  </p:cSld>
  <p:clrMapOvr>
    <a:masterClrMapping/>
  </p:clrMapOvr>
  <mc:AlternateContent xmlns:mc="http://schemas.openxmlformats.org/markup-compatibility/2006" xmlns:p14="http://schemas.microsoft.com/office/powerpoint/2010/main">
    <mc:Choice Requires="p14">
      <p:transition spd="slow" p14:dur="2000" advTm="5562"/>
    </mc:Choice>
    <mc:Fallback xmlns="">
      <p:transition spd="slow" advTm="5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2E8D0-4021-C7E5-77F9-BBFE669DCFB5}"/>
              </a:ext>
            </a:extLst>
          </p:cNvPr>
          <p:cNvSpPr>
            <a:spLocks noGrp="1"/>
          </p:cNvSpPr>
          <p:nvPr>
            <p:ph type="title"/>
          </p:nvPr>
        </p:nvSpPr>
        <p:spPr/>
        <p:txBody>
          <a:bodyPr/>
          <a:lstStyle/>
          <a:p>
            <a:r>
              <a:rPr lang="en-SG" altLang="zh-CN" sz="2000">
                <a:solidFill>
                  <a:schemeClr val="bg1"/>
                </a:solidFill>
              </a:rPr>
              <a:t>Data Science Task: Our Approach</a:t>
            </a:r>
            <a:endParaRPr lang="zh-CN">
              <a:solidFill>
                <a:schemeClr val="bg1"/>
              </a:solidFill>
            </a:endParaRPr>
          </a:p>
        </p:txBody>
      </p:sp>
      <p:grpSp>
        <p:nvGrpSpPr>
          <p:cNvPr id="3" name="Group 2">
            <a:extLst>
              <a:ext uri="{FF2B5EF4-FFF2-40B4-BE49-F238E27FC236}">
                <a16:creationId xmlns:a16="http://schemas.microsoft.com/office/drawing/2014/main" id="{7D65575A-73DF-7957-D0B5-CCB7D9B8FA89}"/>
              </a:ext>
            </a:extLst>
          </p:cNvPr>
          <p:cNvGrpSpPr/>
          <p:nvPr/>
        </p:nvGrpSpPr>
        <p:grpSpPr>
          <a:xfrm>
            <a:off x="558771" y="1817759"/>
            <a:ext cx="8140666" cy="3208207"/>
            <a:chOff x="212651" y="1117470"/>
            <a:chExt cx="8842754" cy="3824722"/>
          </a:xfrm>
        </p:grpSpPr>
        <p:sp>
          <p:nvSpPr>
            <p:cNvPr id="6" name="标题 1">
              <a:extLst>
                <a:ext uri="{FF2B5EF4-FFF2-40B4-BE49-F238E27FC236}">
                  <a16:creationId xmlns:a16="http://schemas.microsoft.com/office/drawing/2014/main" id="{2D987D99-E415-66B0-5B5B-A72CE241899E}"/>
                </a:ext>
              </a:extLst>
            </p:cNvPr>
            <p:cNvSpPr txBox="1">
              <a:spLocks/>
            </p:cNvSpPr>
            <p:nvPr/>
          </p:nvSpPr>
          <p:spPr>
            <a:xfrm>
              <a:off x="212651" y="1117471"/>
              <a:ext cx="4359349"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a:solidFill>
                    <a:srgbClr val="000000"/>
                  </a:solidFill>
                  <a:latin typeface="Amasis MT Pro Black" panose="02040A04050005020304" pitchFamily="18" charset="0"/>
                  <a:ea typeface="ADLaM Display" panose="02010000000000000000" pitchFamily="2" charset="0"/>
                  <a:cs typeface="ADLaM Display" panose="02010000000000000000" pitchFamily="2" charset="0"/>
                </a:rPr>
                <a:t>APPROACH 1: Supervised Learning</a:t>
              </a:r>
              <a:endParaRPr lang="zh-CN" altLang="en-US" sz="1600">
                <a:solidFill>
                  <a:srgbClr val="000000"/>
                </a:solidFill>
                <a:latin typeface="Amasis MT Pro Black" panose="02040A04050005020304" pitchFamily="18" charset="0"/>
                <a:cs typeface="ADLaM Display" panose="02010000000000000000" pitchFamily="2" charset="0"/>
              </a:endParaRPr>
            </a:p>
          </p:txBody>
        </p:sp>
        <p:sp>
          <p:nvSpPr>
            <p:cNvPr id="9" name="标题 1">
              <a:extLst>
                <a:ext uri="{FF2B5EF4-FFF2-40B4-BE49-F238E27FC236}">
                  <a16:creationId xmlns:a16="http://schemas.microsoft.com/office/drawing/2014/main" id="{36574188-7BB6-BE49-DB55-3B8056D09EF8}"/>
                </a:ext>
              </a:extLst>
            </p:cNvPr>
            <p:cNvSpPr txBox="1">
              <a:spLocks/>
            </p:cNvSpPr>
            <p:nvPr/>
          </p:nvSpPr>
          <p:spPr>
            <a:xfrm>
              <a:off x="1166038" y="1521547"/>
              <a:ext cx="1821712"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b="0">
                  <a:solidFill>
                    <a:schemeClr val="bg2">
                      <a:lumMod val="50000"/>
                    </a:schemeClr>
                  </a:solidFill>
                  <a:latin typeface="ADLaM Display" panose="02010000000000000000" pitchFamily="2" charset="0"/>
                  <a:ea typeface="ADLaM Display" panose="02010000000000000000" pitchFamily="2" charset="0"/>
                  <a:cs typeface="ADLaM Display" panose="02010000000000000000" pitchFamily="2" charset="0"/>
                </a:rPr>
                <a:t>1. Decision Tree</a:t>
              </a:r>
              <a:endParaRPr lang="zh-CN" altLang="en-US" sz="1600" b="0">
                <a:solidFill>
                  <a:schemeClr val="bg2">
                    <a:lumMod val="50000"/>
                  </a:schemeClr>
                </a:solidFill>
                <a:latin typeface="ADLaM Display" panose="02010000000000000000" pitchFamily="2" charset="0"/>
                <a:cs typeface="ADLaM Display" panose="02010000000000000000" pitchFamily="2" charset="0"/>
              </a:endParaRPr>
            </a:p>
          </p:txBody>
        </p:sp>
        <p:sp>
          <p:nvSpPr>
            <p:cNvPr id="10" name="标题 1">
              <a:extLst>
                <a:ext uri="{FF2B5EF4-FFF2-40B4-BE49-F238E27FC236}">
                  <a16:creationId xmlns:a16="http://schemas.microsoft.com/office/drawing/2014/main" id="{643611E8-4D7D-034E-AD20-391AA5BF70FC}"/>
                </a:ext>
              </a:extLst>
            </p:cNvPr>
            <p:cNvSpPr txBox="1">
              <a:spLocks/>
            </p:cNvSpPr>
            <p:nvPr/>
          </p:nvSpPr>
          <p:spPr>
            <a:xfrm>
              <a:off x="4572000" y="1117470"/>
              <a:ext cx="4359349"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a:solidFill>
                    <a:srgbClr val="000000"/>
                  </a:solidFill>
                  <a:latin typeface="Amasis MT Pro Black" panose="02040A04050005020304" pitchFamily="18" charset="0"/>
                  <a:ea typeface="ADLaM Display" panose="02010000000000000000" pitchFamily="2" charset="0"/>
                  <a:cs typeface="ADLaM Display" panose="02010000000000000000" pitchFamily="2" charset="0"/>
                </a:rPr>
                <a:t>APPROACH 2: Unsupervised Learning</a:t>
              </a:r>
              <a:endParaRPr lang="zh-CN" altLang="en-US" sz="1600">
                <a:solidFill>
                  <a:srgbClr val="000000"/>
                </a:solidFill>
                <a:latin typeface="Amasis MT Pro Black" panose="02040A04050005020304" pitchFamily="18" charset="0"/>
                <a:cs typeface="ADLaM Display" panose="02010000000000000000" pitchFamily="2" charset="0"/>
              </a:endParaRPr>
            </a:p>
          </p:txBody>
        </p:sp>
        <p:sp>
          <p:nvSpPr>
            <p:cNvPr id="11" name="标题 1">
              <a:extLst>
                <a:ext uri="{FF2B5EF4-FFF2-40B4-BE49-F238E27FC236}">
                  <a16:creationId xmlns:a16="http://schemas.microsoft.com/office/drawing/2014/main" id="{CB12973A-2B0C-1190-D143-67EFB01818C0}"/>
                </a:ext>
              </a:extLst>
            </p:cNvPr>
            <p:cNvSpPr txBox="1">
              <a:spLocks/>
            </p:cNvSpPr>
            <p:nvPr/>
          </p:nvSpPr>
          <p:spPr>
            <a:xfrm>
              <a:off x="5681329" y="1521546"/>
              <a:ext cx="2296633"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b="0">
                  <a:solidFill>
                    <a:schemeClr val="bg2">
                      <a:lumMod val="50000"/>
                    </a:schemeClr>
                  </a:solidFill>
                  <a:latin typeface="ADLaM Display" panose="02010000000000000000" pitchFamily="2" charset="0"/>
                  <a:ea typeface="ADLaM Display" panose="02010000000000000000" pitchFamily="2" charset="0"/>
                  <a:cs typeface="ADLaM Display" panose="02010000000000000000" pitchFamily="2" charset="0"/>
                </a:rPr>
                <a:t>2. K-Means Clustering</a:t>
              </a:r>
              <a:endParaRPr lang="zh-CN" altLang="en-US" sz="1600" b="0">
                <a:solidFill>
                  <a:schemeClr val="bg2">
                    <a:lumMod val="50000"/>
                  </a:schemeClr>
                </a:solidFill>
                <a:latin typeface="ADLaM Display" panose="02010000000000000000" pitchFamily="2" charset="0"/>
                <a:cs typeface="ADLaM Display" panose="02010000000000000000" pitchFamily="2" charset="0"/>
              </a:endParaRPr>
            </a:p>
          </p:txBody>
        </p:sp>
        <p:sp>
          <p:nvSpPr>
            <p:cNvPr id="12" name="标题 1">
              <a:extLst>
                <a:ext uri="{FF2B5EF4-FFF2-40B4-BE49-F238E27FC236}">
                  <a16:creationId xmlns:a16="http://schemas.microsoft.com/office/drawing/2014/main" id="{6B30732C-6051-A402-8419-F0322D77058B}"/>
                </a:ext>
              </a:extLst>
            </p:cNvPr>
            <p:cNvSpPr txBox="1">
              <a:spLocks/>
            </p:cNvSpPr>
            <p:nvPr/>
          </p:nvSpPr>
          <p:spPr>
            <a:xfrm>
              <a:off x="300324" y="1988245"/>
              <a:ext cx="3710763"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200" b="0">
                  <a:solidFill>
                    <a:schemeClr val="bg2">
                      <a:lumMod val="75000"/>
                    </a:schemeClr>
                  </a:solidFill>
                  <a:latin typeface="ADLaM Display" panose="02010000000000000000" pitchFamily="2" charset="0"/>
                  <a:ea typeface="ADLaM Display" panose="02010000000000000000" pitchFamily="2" charset="0"/>
                  <a:cs typeface="ADLaM Display" panose="02010000000000000000" pitchFamily="2" charset="0"/>
                </a:rPr>
                <a:t>&gt; Identify Important Features that </a:t>
              </a:r>
            </a:p>
            <a:p>
              <a:r>
                <a:rPr lang="en-SG" altLang="zh-CN" sz="1200" b="0">
                  <a:solidFill>
                    <a:schemeClr val="bg2">
                      <a:lumMod val="75000"/>
                    </a:schemeClr>
                  </a:solidFill>
                  <a:latin typeface="ADLaM Display" panose="02010000000000000000" pitchFamily="2" charset="0"/>
                  <a:ea typeface="ADLaM Display" panose="02010000000000000000" pitchFamily="2" charset="0"/>
                  <a:cs typeface="ADLaM Display" panose="02010000000000000000" pitchFamily="2" charset="0"/>
                </a:rPr>
                <a:t>relates to customer satisfaction</a:t>
              </a:r>
              <a:endParaRPr lang="zh-CN" altLang="en-US" sz="1400" b="0">
                <a:solidFill>
                  <a:schemeClr val="bg2">
                    <a:lumMod val="75000"/>
                  </a:schemeClr>
                </a:solidFill>
                <a:latin typeface="ADLaM Display" panose="02010000000000000000" pitchFamily="2" charset="0"/>
                <a:cs typeface="ADLaM Display" panose="02010000000000000000" pitchFamily="2" charset="0"/>
              </a:endParaRPr>
            </a:p>
          </p:txBody>
        </p:sp>
        <p:cxnSp>
          <p:nvCxnSpPr>
            <p:cNvPr id="14" name="Straight Connector 13">
              <a:extLst>
                <a:ext uri="{FF2B5EF4-FFF2-40B4-BE49-F238E27FC236}">
                  <a16:creationId xmlns:a16="http://schemas.microsoft.com/office/drawing/2014/main" id="{717BA0EE-AC59-8EB6-40AD-9591AD4E0B9C}"/>
                </a:ext>
              </a:extLst>
            </p:cNvPr>
            <p:cNvCxnSpPr/>
            <p:nvPr/>
          </p:nvCxnSpPr>
          <p:spPr>
            <a:xfrm>
              <a:off x="781408" y="1918535"/>
              <a:ext cx="274860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标题 1">
              <a:extLst>
                <a:ext uri="{FF2B5EF4-FFF2-40B4-BE49-F238E27FC236}">
                  <a16:creationId xmlns:a16="http://schemas.microsoft.com/office/drawing/2014/main" id="{A5BAE7D5-7BB3-0B98-E8CE-B9D803F6EA95}"/>
                </a:ext>
              </a:extLst>
            </p:cNvPr>
            <p:cNvSpPr txBox="1">
              <a:spLocks/>
            </p:cNvSpPr>
            <p:nvPr/>
          </p:nvSpPr>
          <p:spPr>
            <a:xfrm>
              <a:off x="4856073" y="1930299"/>
              <a:ext cx="4199332"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200" b="0">
                  <a:solidFill>
                    <a:schemeClr val="bg2">
                      <a:lumMod val="75000"/>
                    </a:schemeClr>
                  </a:solidFill>
                  <a:latin typeface="ADLaM Display" panose="02010000000000000000" pitchFamily="2" charset="0"/>
                  <a:ea typeface="ADLaM Display" panose="02010000000000000000" pitchFamily="2" charset="0"/>
                  <a:cs typeface="ADLaM Display" panose="02010000000000000000" pitchFamily="2" charset="0"/>
                </a:rPr>
                <a:t>&gt; Segment customers based on data features</a:t>
              </a:r>
              <a:endParaRPr lang="zh-CN" altLang="en-US" sz="1400" b="0">
                <a:solidFill>
                  <a:schemeClr val="bg2">
                    <a:lumMod val="75000"/>
                  </a:schemeClr>
                </a:solidFill>
                <a:latin typeface="ADLaM Display" panose="02010000000000000000" pitchFamily="2" charset="0"/>
                <a:cs typeface="ADLaM Display" panose="02010000000000000000" pitchFamily="2" charset="0"/>
              </a:endParaRPr>
            </a:p>
          </p:txBody>
        </p:sp>
        <p:cxnSp>
          <p:nvCxnSpPr>
            <p:cNvPr id="16" name="Straight Connector 15">
              <a:extLst>
                <a:ext uri="{FF2B5EF4-FFF2-40B4-BE49-F238E27FC236}">
                  <a16:creationId xmlns:a16="http://schemas.microsoft.com/office/drawing/2014/main" id="{9CDE517F-C52B-136A-9356-C6DCD49768F3}"/>
                </a:ext>
              </a:extLst>
            </p:cNvPr>
            <p:cNvCxnSpPr/>
            <p:nvPr/>
          </p:nvCxnSpPr>
          <p:spPr>
            <a:xfrm>
              <a:off x="5456188" y="1918535"/>
              <a:ext cx="2748601"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Left Bracket 17">
              <a:extLst>
                <a:ext uri="{FF2B5EF4-FFF2-40B4-BE49-F238E27FC236}">
                  <a16:creationId xmlns:a16="http://schemas.microsoft.com/office/drawing/2014/main" id="{23D089D1-16C3-373C-525C-173F55B27A2F}"/>
                </a:ext>
              </a:extLst>
            </p:cNvPr>
            <p:cNvSpPr/>
            <p:nvPr/>
          </p:nvSpPr>
          <p:spPr>
            <a:xfrm rot="16200000">
              <a:off x="4432604" y="160138"/>
              <a:ext cx="45719" cy="4599515"/>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cxnSp>
          <p:nvCxnSpPr>
            <p:cNvPr id="20" name="Straight Arrow Connector 19">
              <a:extLst>
                <a:ext uri="{FF2B5EF4-FFF2-40B4-BE49-F238E27FC236}">
                  <a16:creationId xmlns:a16="http://schemas.microsoft.com/office/drawing/2014/main" id="{D75F0689-BCBC-F980-E368-311C2A97E69A}"/>
                </a:ext>
              </a:extLst>
            </p:cNvPr>
            <p:cNvCxnSpPr>
              <a:stCxn id="18" idx="1"/>
            </p:cNvCxnSpPr>
            <p:nvPr/>
          </p:nvCxnSpPr>
          <p:spPr>
            <a:xfrm>
              <a:off x="4455464" y="2482755"/>
              <a:ext cx="3122" cy="3880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标题 1">
              <a:extLst>
                <a:ext uri="{FF2B5EF4-FFF2-40B4-BE49-F238E27FC236}">
                  <a16:creationId xmlns:a16="http://schemas.microsoft.com/office/drawing/2014/main" id="{8FF02E8D-BB0B-E04E-18ED-0C1100E853C8}"/>
                </a:ext>
              </a:extLst>
            </p:cNvPr>
            <p:cNvSpPr txBox="1">
              <a:spLocks/>
            </p:cNvSpPr>
            <p:nvPr/>
          </p:nvSpPr>
          <p:spPr>
            <a:xfrm>
              <a:off x="2382324" y="2778651"/>
              <a:ext cx="4146277"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b="0">
                  <a:solidFill>
                    <a:schemeClr val="bg2">
                      <a:lumMod val="50000"/>
                    </a:schemeClr>
                  </a:solidFill>
                  <a:latin typeface="ADLaM Display" panose="02010000000000000000" pitchFamily="2" charset="0"/>
                  <a:ea typeface="ADLaM Display" panose="02010000000000000000" pitchFamily="2" charset="0"/>
                  <a:cs typeface="ADLaM Display" panose="02010000000000000000" pitchFamily="2" charset="0"/>
                </a:rPr>
                <a:t>Determine the most profitable features</a:t>
              </a:r>
              <a:endParaRPr lang="zh-CN" altLang="en-US" sz="1600" b="0">
                <a:solidFill>
                  <a:schemeClr val="bg2">
                    <a:lumMod val="50000"/>
                  </a:schemeClr>
                </a:solidFill>
                <a:latin typeface="ADLaM Display" panose="02010000000000000000" pitchFamily="2" charset="0"/>
                <a:cs typeface="ADLaM Display" panose="02010000000000000000" pitchFamily="2" charset="0"/>
              </a:endParaRPr>
            </a:p>
          </p:txBody>
        </p:sp>
        <p:cxnSp>
          <p:nvCxnSpPr>
            <p:cNvPr id="23" name="Straight Arrow Connector 22">
              <a:extLst>
                <a:ext uri="{FF2B5EF4-FFF2-40B4-BE49-F238E27FC236}">
                  <a16:creationId xmlns:a16="http://schemas.microsoft.com/office/drawing/2014/main" id="{27B937D9-C059-F003-DAFC-569213115DB3}"/>
                </a:ext>
              </a:extLst>
            </p:cNvPr>
            <p:cNvCxnSpPr>
              <a:cxnSpLocks/>
            </p:cNvCxnSpPr>
            <p:nvPr/>
          </p:nvCxnSpPr>
          <p:spPr>
            <a:xfrm flipH="1">
              <a:off x="4455462" y="3126024"/>
              <a:ext cx="1" cy="304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标题 1">
              <a:extLst>
                <a:ext uri="{FF2B5EF4-FFF2-40B4-BE49-F238E27FC236}">
                  <a16:creationId xmlns:a16="http://schemas.microsoft.com/office/drawing/2014/main" id="{F46DA85D-1EC2-3B13-C77E-64605252B297}"/>
                </a:ext>
              </a:extLst>
            </p:cNvPr>
            <p:cNvSpPr txBox="1">
              <a:spLocks/>
            </p:cNvSpPr>
            <p:nvPr/>
          </p:nvSpPr>
          <p:spPr>
            <a:xfrm>
              <a:off x="2088260" y="3792125"/>
              <a:ext cx="4734401"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200" b="0">
                  <a:solidFill>
                    <a:srgbClr val="2876DD"/>
                  </a:solidFill>
                  <a:latin typeface="ADLaM Display" panose="02010000000000000000" pitchFamily="2" charset="0"/>
                  <a:ea typeface="ADLaM Display" panose="02010000000000000000" pitchFamily="2" charset="0"/>
                  <a:cs typeface="ADLaM Display" panose="02010000000000000000" pitchFamily="2" charset="0"/>
                </a:rPr>
                <a:t>Find Associations between features and satisfaction</a:t>
              </a:r>
              <a:endParaRPr lang="zh-CN" altLang="en-US" sz="1400" b="0">
                <a:solidFill>
                  <a:srgbClr val="2876DD"/>
                </a:solidFill>
                <a:latin typeface="ADLaM Display" panose="02010000000000000000" pitchFamily="2" charset="0"/>
                <a:cs typeface="ADLaM Display" panose="02010000000000000000" pitchFamily="2" charset="0"/>
              </a:endParaRPr>
            </a:p>
          </p:txBody>
        </p:sp>
        <p:sp>
          <p:nvSpPr>
            <p:cNvPr id="26" name="标题 1">
              <a:extLst>
                <a:ext uri="{FF2B5EF4-FFF2-40B4-BE49-F238E27FC236}">
                  <a16:creationId xmlns:a16="http://schemas.microsoft.com/office/drawing/2014/main" id="{390EF36B-FAB0-8CB1-F934-F499BE5693FC}"/>
                </a:ext>
              </a:extLst>
            </p:cNvPr>
            <p:cNvSpPr txBox="1">
              <a:spLocks/>
            </p:cNvSpPr>
            <p:nvPr/>
          </p:nvSpPr>
          <p:spPr>
            <a:xfrm>
              <a:off x="3081163" y="3423695"/>
              <a:ext cx="2748597"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b="0">
                  <a:solidFill>
                    <a:schemeClr val="bg2">
                      <a:lumMod val="50000"/>
                    </a:schemeClr>
                  </a:solidFill>
                  <a:latin typeface="ADLaM Display" panose="02010000000000000000" pitchFamily="2" charset="0"/>
                  <a:ea typeface="ADLaM Display" panose="02010000000000000000" pitchFamily="2" charset="0"/>
                  <a:cs typeface="ADLaM Display" panose="02010000000000000000" pitchFamily="2" charset="0"/>
                </a:rPr>
                <a:t>3. Frequent Pattern Mining</a:t>
              </a:r>
              <a:endParaRPr lang="zh-CN" altLang="en-US" sz="1600" b="0">
                <a:solidFill>
                  <a:schemeClr val="bg2">
                    <a:lumMod val="50000"/>
                  </a:schemeClr>
                </a:solidFill>
                <a:latin typeface="ADLaM Display" panose="02010000000000000000" pitchFamily="2" charset="0"/>
                <a:cs typeface="ADLaM Display" panose="02010000000000000000" pitchFamily="2" charset="0"/>
              </a:endParaRPr>
            </a:p>
          </p:txBody>
        </p:sp>
        <p:cxnSp>
          <p:nvCxnSpPr>
            <p:cNvPr id="27" name="Straight Connector 26">
              <a:extLst>
                <a:ext uri="{FF2B5EF4-FFF2-40B4-BE49-F238E27FC236}">
                  <a16:creationId xmlns:a16="http://schemas.microsoft.com/office/drawing/2014/main" id="{08F908E3-4999-1379-27A6-55CE0A322848}"/>
                </a:ext>
              </a:extLst>
            </p:cNvPr>
            <p:cNvCxnSpPr/>
            <p:nvPr/>
          </p:nvCxnSpPr>
          <p:spPr>
            <a:xfrm>
              <a:off x="3149944" y="3753398"/>
              <a:ext cx="27486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BB3B98-75D6-E575-7F74-69F86C40FBA2}"/>
                </a:ext>
              </a:extLst>
            </p:cNvPr>
            <p:cNvCxnSpPr/>
            <p:nvPr/>
          </p:nvCxnSpPr>
          <p:spPr>
            <a:xfrm flipH="1">
              <a:off x="4471795" y="4234929"/>
              <a:ext cx="1" cy="304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标题 1">
              <a:extLst>
                <a:ext uri="{FF2B5EF4-FFF2-40B4-BE49-F238E27FC236}">
                  <a16:creationId xmlns:a16="http://schemas.microsoft.com/office/drawing/2014/main" id="{250E55E6-636D-8A87-E41A-7242B4C4B490}"/>
                </a:ext>
              </a:extLst>
            </p:cNvPr>
            <p:cNvSpPr txBox="1">
              <a:spLocks/>
            </p:cNvSpPr>
            <p:nvPr/>
          </p:nvSpPr>
          <p:spPr>
            <a:xfrm>
              <a:off x="2398657" y="4538115"/>
              <a:ext cx="4146277"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b="0">
                  <a:solidFill>
                    <a:srgbClr val="000000"/>
                  </a:solidFill>
                  <a:highlight>
                    <a:srgbClr val="00FFFF"/>
                  </a:highlight>
                  <a:latin typeface="Amasis MT Pro Black" panose="02040A04050005020304" pitchFamily="18" charset="0"/>
                  <a:ea typeface="ADLaM Display"/>
                  <a:cs typeface="ADLaM Display"/>
                </a:rPr>
                <a:t>Solutions and Recommendations</a:t>
              </a:r>
              <a:endParaRPr lang="zh-CN" altLang="en-US" sz="1600" b="0">
                <a:solidFill>
                  <a:srgbClr val="000000"/>
                </a:solidFill>
                <a:highlight>
                  <a:srgbClr val="00FFFF"/>
                </a:highlight>
                <a:latin typeface="Amasis MT Pro Black" panose="02040A04050005020304" pitchFamily="18" charset="0"/>
                <a:cs typeface="ADLaM Display"/>
              </a:endParaRPr>
            </a:p>
          </p:txBody>
        </p:sp>
      </p:grpSp>
      <p:sp>
        <p:nvSpPr>
          <p:cNvPr id="4" name="TextBox 3">
            <a:extLst>
              <a:ext uri="{FF2B5EF4-FFF2-40B4-BE49-F238E27FC236}">
                <a16:creationId xmlns:a16="http://schemas.microsoft.com/office/drawing/2014/main" id="{F66F64FF-1F56-684B-2B72-FD80106E5FD2}"/>
              </a:ext>
            </a:extLst>
          </p:cNvPr>
          <p:cNvSpPr txBox="1"/>
          <p:nvPr/>
        </p:nvSpPr>
        <p:spPr>
          <a:xfrm>
            <a:off x="3588704" y="1108122"/>
            <a:ext cx="19665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latin typeface="Amasis MT Pro Black" panose="02040A04050005020304" pitchFamily="18" charset="0"/>
              </a:rPr>
              <a:t>EDA </a:t>
            </a:r>
            <a:endParaRPr lang="en-US" sz="1800">
              <a:latin typeface="Amasis MT Pro Black" panose="02040A04050005020304" pitchFamily="18" charset="0"/>
            </a:endParaRPr>
          </a:p>
        </p:txBody>
      </p:sp>
      <p:cxnSp>
        <p:nvCxnSpPr>
          <p:cNvPr id="13" name="Straight Arrow Connector 12">
            <a:extLst>
              <a:ext uri="{FF2B5EF4-FFF2-40B4-BE49-F238E27FC236}">
                <a16:creationId xmlns:a16="http://schemas.microsoft.com/office/drawing/2014/main" id="{5032D910-F8A5-2658-FB13-36CE9FD24A8D}"/>
              </a:ext>
            </a:extLst>
          </p:cNvPr>
          <p:cNvCxnSpPr/>
          <p:nvPr/>
        </p:nvCxnSpPr>
        <p:spPr>
          <a:xfrm>
            <a:off x="4528575" y="1473475"/>
            <a:ext cx="2874" cy="343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Left Bracket 16">
            <a:extLst>
              <a:ext uri="{FF2B5EF4-FFF2-40B4-BE49-F238E27FC236}">
                <a16:creationId xmlns:a16="http://schemas.microsoft.com/office/drawing/2014/main" id="{31DB2E4C-87F4-2549-D9C6-727DEFF3B448}"/>
              </a:ext>
            </a:extLst>
          </p:cNvPr>
          <p:cNvSpPr/>
          <p:nvPr/>
        </p:nvSpPr>
        <p:spPr>
          <a:xfrm rot="16200000" flipH="1">
            <a:off x="4601151" y="-257455"/>
            <a:ext cx="88277" cy="4242376"/>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pic>
        <p:nvPicPr>
          <p:cNvPr id="22" name="Audio Recording 2024年6月23日 09:15:42">
            <a:hlinkClick r:id="" action="ppaction://media"/>
            <a:extLst>
              <a:ext uri="{FF2B5EF4-FFF2-40B4-BE49-F238E27FC236}">
                <a16:creationId xmlns:a16="http://schemas.microsoft.com/office/drawing/2014/main" id="{4D67510C-3AEC-937A-1342-53AA577541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44000" y="4355891"/>
            <a:ext cx="812800" cy="812800"/>
          </a:xfrm>
          <a:prstGeom prst="rect">
            <a:avLst/>
          </a:prstGeom>
        </p:spPr>
      </p:pic>
    </p:spTree>
    <p:extLst>
      <p:ext uri="{BB962C8B-B14F-4D97-AF65-F5344CB8AC3E}">
        <p14:creationId xmlns:p14="http://schemas.microsoft.com/office/powerpoint/2010/main" val="142453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48"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2E8D0-4021-C7E5-77F9-BBFE669DCFB5}"/>
              </a:ext>
            </a:extLst>
          </p:cNvPr>
          <p:cNvSpPr>
            <a:spLocks noGrp="1"/>
          </p:cNvSpPr>
          <p:nvPr>
            <p:ph type="title"/>
          </p:nvPr>
        </p:nvSpPr>
        <p:spPr/>
        <p:txBody>
          <a:bodyPr/>
          <a:lstStyle/>
          <a:p>
            <a:r>
              <a:rPr lang="en-SG" altLang="zh-CN" sz="2000">
                <a:solidFill>
                  <a:schemeClr val="bg1"/>
                </a:solidFill>
              </a:rPr>
              <a:t>Data Science Task: Data Overview </a:t>
            </a:r>
            <a:endParaRPr lang="zh-CN">
              <a:solidFill>
                <a:schemeClr val="bg1"/>
              </a:solidFill>
            </a:endParaRPr>
          </a:p>
        </p:txBody>
      </p:sp>
      <p:pic>
        <p:nvPicPr>
          <p:cNvPr id="4" name="Picture 3" descr="A table with text and numbers">
            <a:extLst>
              <a:ext uri="{FF2B5EF4-FFF2-40B4-BE49-F238E27FC236}">
                <a16:creationId xmlns:a16="http://schemas.microsoft.com/office/drawing/2014/main" id="{61488EDE-148F-88DF-A8D5-888A5E9DF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018" y="1145245"/>
            <a:ext cx="4394517" cy="3081486"/>
          </a:xfrm>
          <a:prstGeom prst="rect">
            <a:avLst/>
          </a:prstGeom>
          <a:solidFill>
            <a:srgbClr val="FFFFFF">
              <a:shade val="85000"/>
            </a:srgbClr>
          </a:solidFill>
          <a:ln w="190500" cap="rnd">
            <a:noFill/>
          </a:ln>
          <a:effectLst>
            <a:outerShdw blurRad="50000" sx="78000" sy="78000" algn="tl" rotWithShape="0">
              <a:srgbClr val="000000">
                <a:alpha val="41000"/>
              </a:srgbClr>
            </a:outerShdw>
          </a:effectLst>
          <a:scene3d>
            <a:camera prst="orthographicFront"/>
            <a:lightRig rig="flat" dir="t"/>
          </a:scene3d>
          <a:sp3d contourW="6350" prstMaterial="matte">
            <a:contourClr>
              <a:srgbClr val="C0C0C0"/>
            </a:contourClr>
          </a:sp3d>
        </p:spPr>
      </p:pic>
      <p:sp>
        <p:nvSpPr>
          <p:cNvPr id="5" name="TextBox 4">
            <a:extLst>
              <a:ext uri="{FF2B5EF4-FFF2-40B4-BE49-F238E27FC236}">
                <a16:creationId xmlns:a16="http://schemas.microsoft.com/office/drawing/2014/main" id="{9549ABF1-77AA-9703-5A10-66F2CD3ED1A6}"/>
              </a:ext>
            </a:extLst>
          </p:cNvPr>
          <p:cNvSpPr txBox="1"/>
          <p:nvPr/>
        </p:nvSpPr>
        <p:spPr>
          <a:xfrm>
            <a:off x="1077750" y="4710150"/>
            <a:ext cx="6988500" cy="276999"/>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SG" sz="1200" b="0" i="0" u="none" strike="noStrike">
                <a:solidFill>
                  <a:schemeClr val="bg1"/>
                </a:solidFill>
                <a:effectLst/>
                <a:latin typeface="Times New Roman"/>
                <a:cs typeface="Times New Roman"/>
              </a:rPr>
              <a:t>https://www.kaggle.com/datasets/teejmahal20/airline-passenger-satisfaction</a:t>
            </a:r>
            <a:r>
              <a:rPr lang="en-SG" sz="1200" b="0" i="0">
                <a:solidFill>
                  <a:schemeClr val="bg1"/>
                </a:solidFill>
                <a:effectLst/>
                <a:latin typeface="Times New Roman"/>
                <a:cs typeface="Times New Roman"/>
              </a:rPr>
              <a:t>​</a:t>
            </a:r>
            <a:endParaRPr lang="en-US" sz="1200">
              <a:solidFill>
                <a:schemeClr val="bg1"/>
              </a:solidFill>
              <a:latin typeface="Times New Roman"/>
              <a:cs typeface="Times New Roman"/>
            </a:endParaRPr>
          </a:p>
        </p:txBody>
      </p:sp>
      <p:sp>
        <p:nvSpPr>
          <p:cNvPr id="6" name="TextBox 11">
            <a:extLst>
              <a:ext uri="{FF2B5EF4-FFF2-40B4-BE49-F238E27FC236}">
                <a16:creationId xmlns:a16="http://schemas.microsoft.com/office/drawing/2014/main" id="{A2E6ADDC-73BC-19B1-D057-E2CA297DAC43}"/>
              </a:ext>
            </a:extLst>
          </p:cNvPr>
          <p:cNvSpPr txBox="1"/>
          <p:nvPr/>
        </p:nvSpPr>
        <p:spPr>
          <a:xfrm>
            <a:off x="4814999" y="1388027"/>
            <a:ext cx="4043983" cy="4770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fontAlgn="base"/>
            <a:r>
              <a:rPr lang="en-US" sz="1400" i="0">
                <a:effectLst/>
                <a:latin typeface="ADLaM Display" panose="02010000000000000000" pitchFamily="2" charset="0"/>
                <a:ea typeface="ADLaM Display" panose="02010000000000000000" pitchFamily="2" charset="0"/>
                <a:cs typeface="ADLaM Display" panose="02010000000000000000" pitchFamily="2" charset="0"/>
              </a:rPr>
              <a:t>Descriptive Analysis:  </a:t>
            </a:r>
            <a:endParaRPr lang="en-US" sz="1100" b="1" i="0">
              <a:effectLst/>
              <a:latin typeface="Britannic Bold"/>
              <a:cs typeface="Arial" panose="020B0604020202020204" pitchFamily="34" charset="0"/>
            </a:endParaRPr>
          </a:p>
          <a:p>
            <a:pPr algn="r"/>
            <a:r>
              <a:rPr lang="en-US" sz="1100" i="0">
                <a:solidFill>
                  <a:schemeClr val="tx1">
                    <a:lumMod val="50000"/>
                  </a:schemeClr>
                </a:solidFill>
                <a:effectLst/>
                <a:latin typeface="ADLaM Display" panose="02010000000000000000" pitchFamily="2" charset="0"/>
                <a:ea typeface="ADLaM Display" panose="02010000000000000000" pitchFamily="2" charset="0"/>
                <a:cs typeface="ADLaM Display" panose="02010000000000000000" pitchFamily="2" charset="0"/>
              </a:rPr>
              <a:t>US Airline Passenger Satisfaction Survey Data (Kaggle)</a:t>
            </a:r>
            <a:endParaRPr lang="en-US">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12">
            <a:extLst>
              <a:ext uri="{FF2B5EF4-FFF2-40B4-BE49-F238E27FC236}">
                <a16:creationId xmlns:a16="http://schemas.microsoft.com/office/drawing/2014/main" id="{CD10B2C0-3302-1695-383F-4692F99016E7}"/>
              </a:ext>
            </a:extLst>
          </p:cNvPr>
          <p:cNvSpPr txBox="1"/>
          <p:nvPr/>
        </p:nvSpPr>
        <p:spPr>
          <a:xfrm>
            <a:off x="363302" y="4365926"/>
            <a:ext cx="4389172" cy="307777"/>
          </a:xfrm>
          <a:prstGeom prst="rect">
            <a:avLst/>
          </a:prstGeom>
          <a:noFill/>
          <a:ln>
            <a:noFill/>
          </a:ln>
        </p:spPr>
        <p:style>
          <a:lnRef idx="2">
            <a:schemeClr val="accent2">
              <a:shade val="15000"/>
            </a:schemeClr>
          </a:lnRef>
          <a:fillRef idx="1">
            <a:schemeClr val="accent2"/>
          </a:fillRef>
          <a:effectRef idx="0">
            <a:schemeClr val="accent2"/>
          </a:effectRef>
          <a:fontRef idx="minor">
            <a:schemeClr val="lt1"/>
          </a:fontRef>
        </p:style>
        <p:txBody>
          <a:bodyPr wrap="square" lIns="91440" tIns="45720" rIns="91440" bIns="4572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i="0">
                <a:solidFill>
                  <a:schemeClr val="bg2">
                    <a:lumMod val="50000"/>
                  </a:schemeClr>
                </a:solidFill>
                <a:effectLst/>
                <a:highlight>
                  <a:srgbClr val="00FFFF"/>
                </a:highlight>
                <a:latin typeface="ADLaM Display" panose="02010000000000000000" pitchFamily="2" charset="0"/>
                <a:ea typeface="ADLaM Display" panose="02010000000000000000" pitchFamily="2" charset="0"/>
                <a:cs typeface="ADLaM Display" panose="02010000000000000000" pitchFamily="2" charset="0"/>
              </a:rPr>
              <a:t>Target Variable: Passenger Satisfaction  </a:t>
            </a:r>
          </a:p>
        </p:txBody>
      </p:sp>
      <p:sp>
        <p:nvSpPr>
          <p:cNvPr id="8" name="TextBox 7">
            <a:extLst>
              <a:ext uri="{FF2B5EF4-FFF2-40B4-BE49-F238E27FC236}">
                <a16:creationId xmlns:a16="http://schemas.microsoft.com/office/drawing/2014/main" id="{4964E3DE-31B4-9C50-B8A1-D56377DE156E}"/>
              </a:ext>
            </a:extLst>
          </p:cNvPr>
          <p:cNvSpPr txBox="1"/>
          <p:nvPr/>
        </p:nvSpPr>
        <p:spPr>
          <a:xfrm>
            <a:off x="4987636" y="2685988"/>
            <a:ext cx="2512226" cy="523220"/>
          </a:xfrm>
          <a:prstGeom prst="rect">
            <a:avLst/>
          </a:prstGeom>
          <a:noFill/>
        </p:spPr>
        <p:txBody>
          <a:bodyPr wrap="none" rtlCol="0">
            <a:spAutoFit/>
          </a:bodyPr>
          <a:lstStyle/>
          <a:p>
            <a:r>
              <a:rPr lang="en-SG">
                <a:latin typeface="ADLaM Display" panose="02010000000000000000" pitchFamily="2" charset="0"/>
                <a:ea typeface="ADLaM Display" panose="02010000000000000000" pitchFamily="2" charset="0"/>
                <a:cs typeface="ADLaM Display" panose="02010000000000000000" pitchFamily="2" charset="0"/>
              </a:rPr>
              <a:t>Data Shape:</a:t>
            </a:r>
          </a:p>
          <a:p>
            <a:r>
              <a:rPr lang="en-SG">
                <a:latin typeface="ADLaM Display" panose="02010000000000000000" pitchFamily="2" charset="0"/>
                <a:ea typeface="ADLaM Display" panose="02010000000000000000" pitchFamily="2" charset="0"/>
                <a:cs typeface="ADLaM Display" panose="02010000000000000000" pitchFamily="2" charset="0"/>
              </a:rPr>
              <a:t>25 columns X 103,904 rows</a:t>
            </a:r>
          </a:p>
        </p:txBody>
      </p:sp>
      <p:sp>
        <p:nvSpPr>
          <p:cNvPr id="12" name="Rectangle 11">
            <a:extLst>
              <a:ext uri="{FF2B5EF4-FFF2-40B4-BE49-F238E27FC236}">
                <a16:creationId xmlns:a16="http://schemas.microsoft.com/office/drawing/2014/main" id="{2F0AD110-46CC-1A3E-515B-15813CEF84DD}"/>
              </a:ext>
            </a:extLst>
          </p:cNvPr>
          <p:cNvSpPr/>
          <p:nvPr/>
        </p:nvSpPr>
        <p:spPr>
          <a:xfrm>
            <a:off x="191589" y="1400101"/>
            <a:ext cx="4560885" cy="491107"/>
          </a:xfrm>
          <a:prstGeom prst="rect">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Audio Recording 2024年6月23日 09:24:25">
            <a:hlinkClick r:id="" action="ppaction://media"/>
            <a:extLst>
              <a:ext uri="{FF2B5EF4-FFF2-40B4-BE49-F238E27FC236}">
                <a16:creationId xmlns:a16="http://schemas.microsoft.com/office/drawing/2014/main" id="{67F3B097-AB29-30D8-D681-AE25FF76A4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44000" y="4113414"/>
            <a:ext cx="812800" cy="812800"/>
          </a:xfrm>
          <a:prstGeom prst="rect">
            <a:avLst/>
          </a:prstGeom>
        </p:spPr>
      </p:pic>
    </p:spTree>
    <p:extLst>
      <p:ext uri="{BB962C8B-B14F-4D97-AF65-F5344CB8AC3E}">
        <p14:creationId xmlns:p14="http://schemas.microsoft.com/office/powerpoint/2010/main" val="216058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19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0548F-EC98-B981-F159-683CA23897F8}"/>
              </a:ext>
            </a:extLst>
          </p:cNvPr>
          <p:cNvSpPr>
            <a:spLocks noGrp="1"/>
          </p:cNvSpPr>
          <p:nvPr>
            <p:ph type="title"/>
          </p:nvPr>
        </p:nvSpPr>
        <p:spPr>
          <a:xfrm>
            <a:off x="712600" y="418311"/>
            <a:ext cx="7708800" cy="572700"/>
          </a:xfrm>
        </p:spPr>
        <p:txBody>
          <a:bodyPr/>
          <a:lstStyle/>
          <a:p>
            <a:r>
              <a:rPr lang="en-SG" altLang="zh-CN" sz="2000" b="0">
                <a:solidFill>
                  <a:schemeClr val="bg1"/>
                </a:solidFill>
              </a:rPr>
              <a:t>Data Science Task: Exploratory Data Analysis </a:t>
            </a:r>
            <a:endParaRPr lang="zh-CN" altLang="en-US" sz="2000" b="0">
              <a:solidFill>
                <a:schemeClr val="bg1"/>
              </a:solidFill>
            </a:endParaRPr>
          </a:p>
        </p:txBody>
      </p:sp>
      <p:pic>
        <p:nvPicPr>
          <p:cNvPr id="10" name="Picture 9" descr="A blue and orange pie chart&#10;&#10;Description automatically generated">
            <a:extLst>
              <a:ext uri="{FF2B5EF4-FFF2-40B4-BE49-F238E27FC236}">
                <a16:creationId xmlns:a16="http://schemas.microsoft.com/office/drawing/2014/main" id="{54AD1F08-7AD9-C673-5AEB-395331595D74}"/>
              </a:ext>
            </a:extLst>
          </p:cNvPr>
          <p:cNvPicPr>
            <a:picLocks noChangeAspect="1"/>
          </p:cNvPicPr>
          <p:nvPr/>
        </p:nvPicPr>
        <p:blipFill rotWithShape="1">
          <a:blip r:embed="rId4"/>
          <a:srcRect t="14026"/>
          <a:stretch/>
        </p:blipFill>
        <p:spPr>
          <a:xfrm>
            <a:off x="3493323" y="2046195"/>
            <a:ext cx="2157353" cy="2135962"/>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1" name="标题 1">
            <a:extLst>
              <a:ext uri="{FF2B5EF4-FFF2-40B4-BE49-F238E27FC236}">
                <a16:creationId xmlns:a16="http://schemas.microsoft.com/office/drawing/2014/main" id="{07112587-822C-D1D4-5E35-33C1199B4D55}"/>
              </a:ext>
            </a:extLst>
          </p:cNvPr>
          <p:cNvSpPr txBox="1">
            <a:spLocks/>
          </p:cNvSpPr>
          <p:nvPr/>
        </p:nvSpPr>
        <p:spPr>
          <a:xfrm>
            <a:off x="3128265" y="1641740"/>
            <a:ext cx="2887470"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b="0">
                <a:solidFill>
                  <a:schemeClr val="bg2">
                    <a:lumMod val="50000"/>
                  </a:schemeClr>
                </a:solidFill>
                <a:latin typeface="ADLaM Display" panose="02010000000000000000" pitchFamily="2" charset="0"/>
                <a:ea typeface="ADLaM Display" panose="02010000000000000000" pitchFamily="2" charset="0"/>
                <a:cs typeface="ADLaM Display" panose="02010000000000000000" pitchFamily="2" charset="0"/>
              </a:rPr>
              <a:t>Overall Satisfaction Level</a:t>
            </a:r>
            <a:endParaRPr lang="zh-CN" altLang="en-US" sz="1600" b="0">
              <a:solidFill>
                <a:schemeClr val="bg2">
                  <a:lumMod val="50000"/>
                </a:schemeClr>
              </a:solidFill>
              <a:latin typeface="ADLaM Display" panose="02010000000000000000" pitchFamily="2" charset="0"/>
              <a:cs typeface="ADLaM Display" panose="02010000000000000000" pitchFamily="2" charset="0"/>
            </a:endParaRPr>
          </a:p>
        </p:txBody>
      </p:sp>
      <p:pic>
        <p:nvPicPr>
          <p:cNvPr id="14" name="Picture 13" descr="A graph of a person and person&#10;&#10;Description automatically generated with medium confidence">
            <a:extLst>
              <a:ext uri="{FF2B5EF4-FFF2-40B4-BE49-F238E27FC236}">
                <a16:creationId xmlns:a16="http://schemas.microsoft.com/office/drawing/2014/main" id="{F0D253FB-29A3-F7C7-225A-62FC3867741D}"/>
              </a:ext>
            </a:extLst>
          </p:cNvPr>
          <p:cNvPicPr>
            <a:picLocks noChangeAspect="1"/>
          </p:cNvPicPr>
          <p:nvPr/>
        </p:nvPicPr>
        <p:blipFill rotWithShape="1">
          <a:blip r:embed="rId5"/>
          <a:srcRect l="73731" t="2608" r="828" b="79599"/>
          <a:stretch/>
        </p:blipFill>
        <p:spPr>
          <a:xfrm>
            <a:off x="3968048" y="4552196"/>
            <a:ext cx="1207901" cy="453914"/>
          </a:xfrm>
          <a:prstGeom prst="rect">
            <a:avLst/>
          </a:prstGeom>
        </p:spPr>
      </p:pic>
      <p:pic>
        <p:nvPicPr>
          <p:cNvPr id="1034" name="Picture 10">
            <a:extLst>
              <a:ext uri="{FF2B5EF4-FFF2-40B4-BE49-F238E27FC236}">
                <a16:creationId xmlns:a16="http://schemas.microsoft.com/office/drawing/2014/main" id="{8CDEBF22-DB9E-5B63-9EDB-B5E0A694DA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9554"/>
          <a:stretch/>
        </p:blipFill>
        <p:spPr bwMode="auto">
          <a:xfrm>
            <a:off x="173495" y="2351616"/>
            <a:ext cx="3198557" cy="2427537"/>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C2F6E03-E21F-054D-C065-BE5235C890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9554"/>
          <a:stretch/>
        </p:blipFill>
        <p:spPr bwMode="auto">
          <a:xfrm>
            <a:off x="5771948" y="2417347"/>
            <a:ext cx="3198557" cy="2427537"/>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 name="标题 1">
            <a:extLst>
              <a:ext uri="{FF2B5EF4-FFF2-40B4-BE49-F238E27FC236}">
                <a16:creationId xmlns:a16="http://schemas.microsoft.com/office/drawing/2014/main" id="{D946AD9E-9443-285C-8C73-3F6F8BC6B76B}"/>
              </a:ext>
            </a:extLst>
          </p:cNvPr>
          <p:cNvSpPr txBox="1">
            <a:spLocks/>
          </p:cNvSpPr>
          <p:nvPr/>
        </p:nvSpPr>
        <p:spPr>
          <a:xfrm>
            <a:off x="329038" y="1993298"/>
            <a:ext cx="2887470"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b="0">
                <a:solidFill>
                  <a:schemeClr val="bg2">
                    <a:lumMod val="50000"/>
                  </a:schemeClr>
                </a:solidFill>
                <a:latin typeface="ADLaM Display" panose="02010000000000000000" pitchFamily="2" charset="0"/>
                <a:ea typeface="ADLaM Display" panose="02010000000000000000" pitchFamily="2" charset="0"/>
                <a:cs typeface="ADLaM Display" panose="02010000000000000000" pitchFamily="2" charset="0"/>
              </a:rPr>
              <a:t>Satisfaction based on Class</a:t>
            </a:r>
            <a:endParaRPr lang="zh-CN" altLang="en-US" sz="1600" b="0">
              <a:solidFill>
                <a:schemeClr val="bg2">
                  <a:lumMod val="50000"/>
                </a:schemeClr>
              </a:solidFill>
              <a:latin typeface="ADLaM Display" panose="02010000000000000000" pitchFamily="2" charset="0"/>
              <a:cs typeface="ADLaM Display" panose="02010000000000000000" pitchFamily="2" charset="0"/>
            </a:endParaRPr>
          </a:p>
        </p:txBody>
      </p:sp>
      <p:sp>
        <p:nvSpPr>
          <p:cNvPr id="19" name="标题 1">
            <a:extLst>
              <a:ext uri="{FF2B5EF4-FFF2-40B4-BE49-F238E27FC236}">
                <a16:creationId xmlns:a16="http://schemas.microsoft.com/office/drawing/2014/main" id="{8BAE205D-229B-6B32-0F59-B4361147B625}"/>
              </a:ext>
            </a:extLst>
          </p:cNvPr>
          <p:cNvSpPr txBox="1">
            <a:spLocks/>
          </p:cNvSpPr>
          <p:nvPr/>
        </p:nvSpPr>
        <p:spPr>
          <a:xfrm>
            <a:off x="5819679" y="2045666"/>
            <a:ext cx="3103094"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b="0">
                <a:solidFill>
                  <a:schemeClr val="bg2">
                    <a:lumMod val="50000"/>
                  </a:schemeClr>
                </a:solidFill>
                <a:latin typeface="ADLaM Display" panose="02010000000000000000" pitchFamily="2" charset="0"/>
                <a:ea typeface="ADLaM Display" panose="02010000000000000000" pitchFamily="2" charset="0"/>
                <a:cs typeface="ADLaM Display" panose="02010000000000000000" pitchFamily="2" charset="0"/>
              </a:rPr>
              <a:t>Satisfaction based on Travel Type</a:t>
            </a:r>
            <a:endParaRPr lang="zh-CN" altLang="en-US" sz="1600" b="0">
              <a:solidFill>
                <a:schemeClr val="bg2">
                  <a:lumMod val="50000"/>
                </a:schemeClr>
              </a:solidFill>
              <a:latin typeface="ADLaM Display" panose="02010000000000000000" pitchFamily="2" charset="0"/>
              <a:cs typeface="ADLaM Display" panose="02010000000000000000" pitchFamily="2" charset="0"/>
            </a:endParaRPr>
          </a:p>
        </p:txBody>
      </p:sp>
      <p:sp>
        <p:nvSpPr>
          <p:cNvPr id="3" name="标题 1">
            <a:extLst>
              <a:ext uri="{FF2B5EF4-FFF2-40B4-BE49-F238E27FC236}">
                <a16:creationId xmlns:a16="http://schemas.microsoft.com/office/drawing/2014/main" id="{0797AE8D-8C65-CCE4-A2FD-B22939B973D5}"/>
              </a:ext>
            </a:extLst>
          </p:cNvPr>
          <p:cNvSpPr txBox="1">
            <a:spLocks/>
          </p:cNvSpPr>
          <p:nvPr/>
        </p:nvSpPr>
        <p:spPr>
          <a:xfrm>
            <a:off x="2556765" y="1105330"/>
            <a:ext cx="4025457" cy="363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US" sz="14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TO  ANALYSE THE TRENDS AND PATTERNS </a:t>
            </a:r>
            <a:endParaRPr lang="en-SG" sz="14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Audio Recording 2024年6月23日 09:29:09">
            <a:hlinkClick r:id="" action="ppaction://media"/>
            <a:extLst>
              <a:ext uri="{FF2B5EF4-FFF2-40B4-BE49-F238E27FC236}">
                <a16:creationId xmlns:a16="http://schemas.microsoft.com/office/drawing/2014/main" id="{7D61BC8F-EE11-D2DC-A352-021B7BF6A68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160104" y="4193310"/>
            <a:ext cx="812800" cy="812800"/>
          </a:xfrm>
          <a:prstGeom prst="rect">
            <a:avLst/>
          </a:prstGeom>
        </p:spPr>
      </p:pic>
    </p:spTree>
    <p:extLst>
      <p:ext uri="{BB962C8B-B14F-4D97-AF65-F5344CB8AC3E}">
        <p14:creationId xmlns:p14="http://schemas.microsoft.com/office/powerpoint/2010/main" val="41363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285D7-8559-D8D7-FB19-B2BD8DFBEACD}"/>
              </a:ext>
            </a:extLst>
          </p:cNvPr>
          <p:cNvSpPr>
            <a:spLocks noGrp="1"/>
          </p:cNvSpPr>
          <p:nvPr>
            <p:ph type="title"/>
          </p:nvPr>
        </p:nvSpPr>
        <p:spPr>
          <a:xfrm>
            <a:off x="717600" y="475880"/>
            <a:ext cx="7708800" cy="572700"/>
          </a:xfrm>
        </p:spPr>
        <p:txBody>
          <a:bodyPr/>
          <a:lstStyle/>
          <a:p>
            <a:r>
              <a:rPr lang="en-SG" altLang="zh-CN" sz="2000" b="0">
                <a:solidFill>
                  <a:schemeClr val="bg1"/>
                </a:solidFill>
              </a:rPr>
              <a:t>Data Science Task: Insights from EDA</a:t>
            </a:r>
            <a:endParaRPr lang="zh-CN">
              <a:solidFill>
                <a:schemeClr val="bg1"/>
              </a:solidFill>
            </a:endParaRPr>
          </a:p>
        </p:txBody>
      </p:sp>
      <p:sp>
        <p:nvSpPr>
          <p:cNvPr id="11" name="标题 1">
            <a:extLst>
              <a:ext uri="{FF2B5EF4-FFF2-40B4-BE49-F238E27FC236}">
                <a16:creationId xmlns:a16="http://schemas.microsoft.com/office/drawing/2014/main" id="{3257095C-5133-9193-C33D-05E2C339F9E9}"/>
              </a:ext>
            </a:extLst>
          </p:cNvPr>
          <p:cNvSpPr txBox="1">
            <a:spLocks/>
          </p:cNvSpPr>
          <p:nvPr/>
        </p:nvSpPr>
        <p:spPr>
          <a:xfrm>
            <a:off x="864815" y="1523329"/>
            <a:ext cx="383728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endParaRPr lang="en-SG" altLang="zh-CN" sz="1400" b="0">
              <a:solidFill>
                <a:schemeClr val="bg2">
                  <a:lumMod val="50000"/>
                </a:schemeClr>
              </a:solidFill>
              <a:latin typeface="Aptos" panose="020B0004020202020204" pitchFamily="34" charset="0"/>
              <a:ea typeface="ADLaM Display" panose="02010000000000000000" pitchFamily="2" charset="0"/>
              <a:cs typeface="ADLaM Display" panose="02010000000000000000" pitchFamily="2" charset="0"/>
            </a:endParaRPr>
          </a:p>
        </p:txBody>
      </p:sp>
      <p:graphicFrame>
        <p:nvGraphicFramePr>
          <p:cNvPr id="3" name="Table 2">
            <a:extLst>
              <a:ext uri="{FF2B5EF4-FFF2-40B4-BE49-F238E27FC236}">
                <a16:creationId xmlns:a16="http://schemas.microsoft.com/office/drawing/2014/main" id="{57E353BD-1937-1E25-07AE-8140806218AC}"/>
              </a:ext>
            </a:extLst>
          </p:cNvPr>
          <p:cNvGraphicFramePr>
            <a:graphicFrameLocks noGrp="1"/>
          </p:cNvGraphicFramePr>
          <p:nvPr>
            <p:extLst>
              <p:ext uri="{D42A27DB-BD31-4B8C-83A1-F6EECF244321}">
                <p14:modId xmlns:p14="http://schemas.microsoft.com/office/powerpoint/2010/main" val="730291245"/>
              </p:ext>
            </p:extLst>
          </p:nvPr>
        </p:nvGraphicFramePr>
        <p:xfrm>
          <a:off x="99520" y="1523329"/>
          <a:ext cx="8944959" cy="2927395"/>
        </p:xfrm>
        <a:graphic>
          <a:graphicData uri="http://schemas.openxmlformats.org/drawingml/2006/table">
            <a:tbl>
              <a:tblPr firstRow="1" bandRow="1">
                <a:tableStyleId>{3B4B98B0-60AC-42C2-AFA5-B58CD77FA1E5}</a:tableStyleId>
              </a:tblPr>
              <a:tblGrid>
                <a:gridCol w="2981653">
                  <a:extLst>
                    <a:ext uri="{9D8B030D-6E8A-4147-A177-3AD203B41FA5}">
                      <a16:colId xmlns:a16="http://schemas.microsoft.com/office/drawing/2014/main" val="93291705"/>
                    </a:ext>
                  </a:extLst>
                </a:gridCol>
                <a:gridCol w="2981653">
                  <a:extLst>
                    <a:ext uri="{9D8B030D-6E8A-4147-A177-3AD203B41FA5}">
                      <a16:colId xmlns:a16="http://schemas.microsoft.com/office/drawing/2014/main" val="342011704"/>
                    </a:ext>
                  </a:extLst>
                </a:gridCol>
                <a:gridCol w="2981653">
                  <a:extLst>
                    <a:ext uri="{9D8B030D-6E8A-4147-A177-3AD203B41FA5}">
                      <a16:colId xmlns:a16="http://schemas.microsoft.com/office/drawing/2014/main" val="3768239512"/>
                    </a:ext>
                  </a:extLst>
                </a:gridCol>
              </a:tblGrid>
              <a:tr h="523923">
                <a:tc>
                  <a:txBody>
                    <a:bodyPr/>
                    <a:lstStyle/>
                    <a:p>
                      <a:endParaRPr lang="en-SG">
                        <a:latin typeface="ADLaM Display"/>
                      </a:endParaRPr>
                    </a:p>
                  </a:txBody>
                  <a:tcPr/>
                </a:tc>
                <a:tc>
                  <a:txBody>
                    <a:bodyPr/>
                    <a:lstStyle/>
                    <a:p>
                      <a:pPr algn="ctr"/>
                      <a:r>
                        <a:rPr lang="en-SG">
                          <a:latin typeface="ADLaM Display"/>
                          <a:ea typeface="ADLaM Display"/>
                          <a:cs typeface="ADLaM Display"/>
                        </a:rPr>
                        <a:t>ACTION</a:t>
                      </a:r>
                    </a:p>
                  </a:txBody>
                  <a:tcPr anchor="ctr"/>
                </a:tc>
                <a:tc>
                  <a:txBody>
                    <a:bodyPr/>
                    <a:lstStyle/>
                    <a:p>
                      <a:pPr lvl="0" algn="ctr"/>
                      <a:r>
                        <a:rPr lang="en-SG">
                          <a:latin typeface="ADLaM Display"/>
                          <a:ea typeface="ADLaM Display"/>
                          <a:cs typeface="ADLaM Display"/>
                        </a:rPr>
                        <a:t>EXPECTED OUTCOME</a:t>
                      </a:r>
                    </a:p>
                  </a:txBody>
                  <a:tcPr anchor="ctr"/>
                </a:tc>
                <a:extLst>
                  <a:ext uri="{0D108BD9-81ED-4DB2-BD59-A6C34878D82A}">
                    <a16:rowId xmlns:a16="http://schemas.microsoft.com/office/drawing/2014/main" val="1779250387"/>
                  </a:ext>
                </a:extLst>
              </a:tr>
              <a:tr h="555676">
                <a:tc>
                  <a:txBody>
                    <a:bodyPr/>
                    <a:lstStyle/>
                    <a:p>
                      <a:r>
                        <a:rPr lang="en-SG" sz="1400">
                          <a:latin typeface="ADLaM Display"/>
                          <a:ea typeface="ADLaM Display"/>
                          <a:cs typeface="ADLaM Display"/>
                        </a:rPr>
                        <a:t>Addressing General Dissatisfaction</a:t>
                      </a:r>
                    </a:p>
                  </a:txBody>
                  <a:tcPr/>
                </a:tc>
                <a:tc>
                  <a:txBody>
                    <a:bodyPr/>
                    <a:lstStyle/>
                    <a:p>
                      <a:r>
                        <a:rPr lang="en-SG" i="0">
                          <a:latin typeface="ADLaM Display"/>
                        </a:rPr>
                        <a:t>develop targeted surveys</a:t>
                      </a:r>
                    </a:p>
                  </a:txBody>
                  <a:tcPr anchor="ctr"/>
                </a:tc>
                <a:tc>
                  <a:txBody>
                    <a:bodyPr/>
                    <a:lstStyle/>
                    <a:p>
                      <a:r>
                        <a:rPr lang="en-SG" i="0">
                          <a:latin typeface="ADLaM Display"/>
                        </a:rPr>
                        <a:t>gain deeper insight on specific pain points</a:t>
                      </a:r>
                    </a:p>
                  </a:txBody>
                  <a:tcPr anchor="ctr"/>
                </a:tc>
                <a:extLst>
                  <a:ext uri="{0D108BD9-81ED-4DB2-BD59-A6C34878D82A}">
                    <a16:rowId xmlns:a16="http://schemas.microsoft.com/office/drawing/2014/main" val="235531167"/>
                  </a:ext>
                </a:extLst>
              </a:tr>
              <a:tr h="523923">
                <a:tc>
                  <a:txBody>
                    <a:bodyPr/>
                    <a:lstStyle/>
                    <a:p>
                      <a:r>
                        <a:rPr lang="en-SG">
                          <a:latin typeface="ADLaM Display"/>
                          <a:ea typeface="ADLaM Display"/>
                          <a:cs typeface="ADLaM Display"/>
                        </a:rPr>
                        <a:t>Upgrading Eco and Eco Plus Services</a:t>
                      </a:r>
                    </a:p>
                  </a:txBody>
                  <a:tcPr/>
                </a:tc>
                <a:tc>
                  <a:txBody>
                    <a:bodyPr/>
                    <a:lstStyle/>
                    <a:p>
                      <a:r>
                        <a:rPr lang="en-SG" i="0">
                          <a:latin typeface="ADLaM Display"/>
                        </a:rPr>
                        <a:t>invest in improving features in eco and eco plus classes</a:t>
                      </a:r>
                    </a:p>
                  </a:txBody>
                  <a:tcPr/>
                </a:tc>
                <a:tc>
                  <a:txBody>
                    <a:bodyPr/>
                    <a:lstStyle/>
                    <a:p>
                      <a:r>
                        <a:rPr lang="en-SG" i="0">
                          <a:latin typeface="ADLaM Display"/>
                        </a:rPr>
                        <a:t>positive experience for all traveller in general</a:t>
                      </a:r>
                    </a:p>
                  </a:txBody>
                  <a:tcPr/>
                </a:tc>
                <a:extLst>
                  <a:ext uri="{0D108BD9-81ED-4DB2-BD59-A6C34878D82A}">
                    <a16:rowId xmlns:a16="http://schemas.microsoft.com/office/drawing/2014/main" val="3849166662"/>
                  </a:ext>
                </a:extLst>
              </a:tr>
              <a:tr h="730316">
                <a:tc>
                  <a:txBody>
                    <a:bodyPr/>
                    <a:lstStyle/>
                    <a:p>
                      <a:r>
                        <a:rPr lang="en-SG">
                          <a:latin typeface="ADLaM Display"/>
                          <a:ea typeface="ADLaM Display"/>
                          <a:cs typeface="ADLaM Display"/>
                        </a:rPr>
                        <a:t>Personalized Services for Different Travel Purposes</a:t>
                      </a:r>
                    </a:p>
                  </a:txBody>
                  <a:tcPr/>
                </a:tc>
                <a:tc>
                  <a:txBody>
                    <a:bodyPr/>
                    <a:lstStyle/>
                    <a:p>
                      <a:r>
                        <a:rPr lang="en-SG" i="0">
                          <a:latin typeface="ADLaM Display"/>
                        </a:rPr>
                        <a:t>differentiate services based on travel purpose</a:t>
                      </a:r>
                    </a:p>
                  </a:txBody>
                  <a:tcPr/>
                </a:tc>
                <a:tc>
                  <a:txBody>
                    <a:bodyPr/>
                    <a:lstStyle/>
                    <a:p>
                      <a:r>
                        <a:rPr lang="en-SG" i="0">
                          <a:latin typeface="ADLaM Display"/>
                        </a:rPr>
                        <a:t>passengers meet specific needs, enhancing satisfaction</a:t>
                      </a:r>
                    </a:p>
                  </a:txBody>
                  <a:tcPr/>
                </a:tc>
                <a:extLst>
                  <a:ext uri="{0D108BD9-81ED-4DB2-BD59-A6C34878D82A}">
                    <a16:rowId xmlns:a16="http://schemas.microsoft.com/office/drawing/2014/main" val="887399232"/>
                  </a:ext>
                </a:extLst>
              </a:tr>
              <a:tr h="593557">
                <a:tc>
                  <a:txBody>
                    <a:bodyPr/>
                    <a:lstStyle/>
                    <a:p>
                      <a:r>
                        <a:rPr lang="en-SG">
                          <a:latin typeface="ADLaM Display"/>
                          <a:ea typeface="ADLaM Display"/>
                          <a:cs typeface="ADLaM Display"/>
                        </a:rPr>
                        <a:t>Loyalty Program Enhancement</a:t>
                      </a:r>
                    </a:p>
                  </a:txBody>
                  <a:tcPr/>
                </a:tc>
                <a:tc>
                  <a:txBody>
                    <a:bodyPr/>
                    <a:lstStyle/>
                    <a:p>
                      <a:r>
                        <a:rPr lang="en-SG" i="0">
                          <a:latin typeface="ADLaM Display"/>
                        </a:rPr>
                        <a:t>target potential high-profit customers using programs</a:t>
                      </a:r>
                    </a:p>
                  </a:txBody>
                  <a:tcPr/>
                </a:tc>
                <a:tc>
                  <a:txBody>
                    <a:bodyPr/>
                    <a:lstStyle/>
                    <a:p>
                      <a:r>
                        <a:rPr lang="en-SG" i="0">
                          <a:latin typeface="ADLaM Display"/>
                        </a:rPr>
                        <a:t>increase customer retention, higher long-term profitability</a:t>
                      </a:r>
                    </a:p>
                  </a:txBody>
                  <a:tcPr/>
                </a:tc>
                <a:extLst>
                  <a:ext uri="{0D108BD9-81ED-4DB2-BD59-A6C34878D82A}">
                    <a16:rowId xmlns:a16="http://schemas.microsoft.com/office/drawing/2014/main" val="518576240"/>
                  </a:ext>
                </a:extLst>
              </a:tr>
            </a:tbl>
          </a:graphicData>
        </a:graphic>
      </p:graphicFrame>
      <p:pic>
        <p:nvPicPr>
          <p:cNvPr id="5" name="Audio Recording 2024年6月23日 09:37:04">
            <a:hlinkClick r:id="" action="ppaction://media"/>
            <a:extLst>
              <a:ext uri="{FF2B5EF4-FFF2-40B4-BE49-F238E27FC236}">
                <a16:creationId xmlns:a16="http://schemas.microsoft.com/office/drawing/2014/main" id="{802619E7-1C80-B3AF-5AF2-6DDC041489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48766" y="4330700"/>
            <a:ext cx="812800" cy="812800"/>
          </a:xfrm>
          <a:prstGeom prst="rect">
            <a:avLst/>
          </a:prstGeom>
        </p:spPr>
      </p:pic>
    </p:spTree>
    <p:extLst>
      <p:ext uri="{BB962C8B-B14F-4D97-AF65-F5344CB8AC3E}">
        <p14:creationId xmlns:p14="http://schemas.microsoft.com/office/powerpoint/2010/main" val="86356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cxnSp>
        <p:nvCxnSpPr>
          <p:cNvPr id="1223" name="Google Shape;1223;p58"/>
          <p:cNvCxnSpPr>
            <a:cxnSpLocks/>
            <a:endCxn id="1225" idx="0"/>
          </p:cNvCxnSpPr>
          <p:nvPr/>
        </p:nvCxnSpPr>
        <p:spPr>
          <a:xfrm flipH="1">
            <a:off x="7050755" y="2533539"/>
            <a:ext cx="22951" cy="887427"/>
          </a:xfrm>
          <a:prstGeom prst="straightConnector1">
            <a:avLst/>
          </a:prstGeom>
          <a:noFill/>
          <a:ln w="38100" cap="flat" cmpd="sng">
            <a:solidFill>
              <a:schemeClr val="dk1"/>
            </a:solidFill>
            <a:prstDash val="solid"/>
            <a:round/>
            <a:headEnd type="none" w="med" len="med"/>
            <a:tailEnd type="none" w="med" len="med"/>
          </a:ln>
        </p:spPr>
      </p:cxnSp>
      <p:cxnSp>
        <p:nvCxnSpPr>
          <p:cNvPr id="1226" name="Google Shape;1226;p58"/>
          <p:cNvCxnSpPr>
            <a:stCxn id="1227" idx="4"/>
            <a:endCxn id="1228" idx="0"/>
          </p:cNvCxnSpPr>
          <p:nvPr/>
        </p:nvCxnSpPr>
        <p:spPr>
          <a:xfrm>
            <a:off x="2093244" y="2347792"/>
            <a:ext cx="0" cy="1050300"/>
          </a:xfrm>
          <a:prstGeom prst="straightConnector1">
            <a:avLst/>
          </a:prstGeom>
          <a:noFill/>
          <a:ln w="38100" cap="flat" cmpd="sng">
            <a:solidFill>
              <a:schemeClr val="dk1"/>
            </a:solidFill>
            <a:prstDash val="solid"/>
            <a:round/>
            <a:headEnd type="none" w="med" len="med"/>
            <a:tailEnd type="none" w="med" len="med"/>
          </a:ln>
        </p:spPr>
      </p:cxnSp>
      <p:sp>
        <p:nvSpPr>
          <p:cNvPr id="1229" name="Google Shape;1229;p58"/>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p>
            <a:br>
              <a:rPr lang="en" sz="1400">
                <a:latin typeface="Britannic Bold"/>
              </a:rPr>
            </a:br>
            <a:r>
              <a:rPr lang="en" sz="1400">
                <a:solidFill>
                  <a:schemeClr val="bg1"/>
                </a:solidFill>
                <a:latin typeface="Britannic Bold"/>
              </a:rPr>
              <a:t>DECISION TREE </a:t>
            </a:r>
            <a:br>
              <a:rPr lang="en" sz="1400">
                <a:latin typeface="Britannic Bold"/>
                <a:cs typeface="Arial"/>
              </a:rPr>
            </a:br>
            <a:r>
              <a:rPr lang="en-US" sz="1400">
                <a:solidFill>
                  <a:schemeClr val="bg1"/>
                </a:solidFill>
                <a:latin typeface="Britannic Bold"/>
                <a:cs typeface="Arial"/>
              </a:rPr>
              <a:t>Identifying features that relate to and predict customer satisfaction using a decision tree.</a:t>
            </a:r>
            <a:endParaRPr lang="en" sz="1400">
              <a:solidFill>
                <a:schemeClr val="bg1"/>
              </a:solidFill>
              <a:latin typeface="Britannic Bold"/>
              <a:cs typeface="Arial"/>
            </a:endParaRPr>
          </a:p>
          <a:p>
            <a:endParaRPr lang="en" sz="2000"/>
          </a:p>
        </p:txBody>
      </p:sp>
      <p:sp>
        <p:nvSpPr>
          <p:cNvPr id="1230" name="Google Shape;1230;p58"/>
          <p:cNvSpPr txBox="1"/>
          <p:nvPr/>
        </p:nvSpPr>
        <p:spPr>
          <a:xfrm>
            <a:off x="2915947" y="1234761"/>
            <a:ext cx="1659600" cy="392100"/>
          </a:xfrm>
          <a:prstGeom prst="rect">
            <a:avLst/>
          </a:prstGeom>
          <a:noFill/>
          <a:ln>
            <a:noFill/>
          </a:ln>
        </p:spPr>
        <p:txBody>
          <a:bodyPr spcFirstLastPara="1" wrap="square" lIns="0" tIns="91425" rIns="91425" bIns="91425" anchor="ctr" anchorCtr="0">
            <a:noAutofit/>
          </a:bodyPr>
          <a:lstStyle/>
          <a:p>
            <a:pPr algn="ctr"/>
            <a:r>
              <a:rPr lang="en" sz="2200" b="1">
                <a:solidFill>
                  <a:schemeClr val="accent1"/>
                </a:solidFill>
                <a:latin typeface="Limelight"/>
                <a:ea typeface="Limelight"/>
                <a:cs typeface="Limelight"/>
              </a:rPr>
              <a:t>Step 2</a:t>
            </a:r>
          </a:p>
        </p:txBody>
      </p:sp>
      <p:sp>
        <p:nvSpPr>
          <p:cNvPr id="1228" name="Google Shape;1228;p58"/>
          <p:cNvSpPr txBox="1"/>
          <p:nvPr/>
        </p:nvSpPr>
        <p:spPr>
          <a:xfrm>
            <a:off x="1263444" y="3398092"/>
            <a:ext cx="1659600" cy="392100"/>
          </a:xfrm>
          <a:prstGeom prst="rect">
            <a:avLst/>
          </a:prstGeom>
          <a:noFill/>
          <a:ln>
            <a:noFill/>
          </a:ln>
        </p:spPr>
        <p:txBody>
          <a:bodyPr spcFirstLastPara="1" wrap="square" lIns="0" tIns="91425" rIns="91425" bIns="91425" anchor="ctr" anchorCtr="0">
            <a:noAutofit/>
          </a:bodyPr>
          <a:lstStyle/>
          <a:p>
            <a:pPr algn="ctr"/>
            <a:r>
              <a:rPr lang="en" sz="2200" b="1">
                <a:solidFill>
                  <a:schemeClr val="lt2"/>
                </a:solidFill>
                <a:latin typeface="Limelight"/>
                <a:ea typeface="Limelight"/>
                <a:cs typeface="Limelight"/>
              </a:rPr>
              <a:t>Step 1</a:t>
            </a:r>
          </a:p>
        </p:txBody>
      </p:sp>
      <p:sp>
        <p:nvSpPr>
          <p:cNvPr id="1231" name="Google Shape;1231;p58"/>
          <p:cNvSpPr txBox="1"/>
          <p:nvPr/>
        </p:nvSpPr>
        <p:spPr>
          <a:xfrm>
            <a:off x="6220955" y="1234761"/>
            <a:ext cx="1659600" cy="392100"/>
          </a:xfrm>
          <a:prstGeom prst="rect">
            <a:avLst/>
          </a:prstGeom>
          <a:noFill/>
          <a:ln>
            <a:noFill/>
          </a:ln>
        </p:spPr>
        <p:txBody>
          <a:bodyPr spcFirstLastPara="1" wrap="square" lIns="0" tIns="91425" rIns="91425" bIns="91425" anchor="ctr" anchorCtr="0">
            <a:noAutofit/>
          </a:bodyPr>
          <a:lstStyle/>
          <a:p>
            <a:pPr algn="ctr"/>
            <a:r>
              <a:rPr lang="en" sz="2200" b="1">
                <a:solidFill>
                  <a:schemeClr val="accent1"/>
                </a:solidFill>
                <a:latin typeface="Limelight"/>
                <a:ea typeface="Limelight"/>
                <a:cs typeface="Limelight"/>
              </a:rPr>
              <a:t>Step 4</a:t>
            </a:r>
          </a:p>
        </p:txBody>
      </p:sp>
      <p:sp>
        <p:nvSpPr>
          <p:cNvPr id="1232" name="Google Shape;1232;p58"/>
          <p:cNvSpPr txBox="1"/>
          <p:nvPr/>
        </p:nvSpPr>
        <p:spPr>
          <a:xfrm>
            <a:off x="4568451" y="3398092"/>
            <a:ext cx="1659600" cy="392100"/>
          </a:xfrm>
          <a:prstGeom prst="rect">
            <a:avLst/>
          </a:prstGeom>
          <a:noFill/>
          <a:ln>
            <a:noFill/>
          </a:ln>
        </p:spPr>
        <p:txBody>
          <a:bodyPr spcFirstLastPara="1" wrap="square" lIns="0" tIns="91425" rIns="91425" bIns="91425" anchor="ctr" anchorCtr="0">
            <a:noAutofit/>
          </a:bodyPr>
          <a:lstStyle/>
          <a:p>
            <a:pPr algn="ctr"/>
            <a:r>
              <a:rPr lang="en-SG" sz="2200" b="1">
                <a:solidFill>
                  <a:schemeClr val="lt2"/>
                </a:solidFill>
                <a:latin typeface="Limelight"/>
                <a:ea typeface="Limelight"/>
                <a:cs typeface="Limelight"/>
                <a:sym typeface="Limelight"/>
              </a:rPr>
              <a:t>Step 3</a:t>
            </a:r>
          </a:p>
        </p:txBody>
      </p:sp>
      <p:cxnSp>
        <p:nvCxnSpPr>
          <p:cNvPr id="1236" name="Google Shape;1236;p58"/>
          <p:cNvCxnSpPr>
            <a:cxnSpLocks/>
            <a:endCxn id="1237" idx="0"/>
          </p:cNvCxnSpPr>
          <p:nvPr/>
        </p:nvCxnSpPr>
        <p:spPr>
          <a:xfrm>
            <a:off x="3745752" y="2374566"/>
            <a:ext cx="0" cy="1045200"/>
          </a:xfrm>
          <a:prstGeom prst="straightConnector1">
            <a:avLst/>
          </a:prstGeom>
          <a:noFill/>
          <a:ln w="38100" cap="flat" cmpd="sng">
            <a:solidFill>
              <a:schemeClr val="dk1"/>
            </a:solidFill>
            <a:prstDash val="solid"/>
            <a:round/>
            <a:headEnd type="none" w="med" len="med"/>
            <a:tailEnd type="none" w="med" len="med"/>
          </a:ln>
        </p:spPr>
      </p:cxnSp>
      <p:cxnSp>
        <p:nvCxnSpPr>
          <p:cNvPr id="1238" name="Google Shape;1238;p58"/>
          <p:cNvCxnSpPr>
            <a:stCxn id="1239" idx="4"/>
            <a:endCxn id="1232" idx="0"/>
          </p:cNvCxnSpPr>
          <p:nvPr/>
        </p:nvCxnSpPr>
        <p:spPr>
          <a:xfrm flipH="1">
            <a:off x="5398251" y="2347792"/>
            <a:ext cx="4800" cy="1050300"/>
          </a:xfrm>
          <a:prstGeom prst="straightConnector1">
            <a:avLst/>
          </a:prstGeom>
          <a:noFill/>
          <a:ln w="38100" cap="flat" cmpd="sng">
            <a:solidFill>
              <a:schemeClr val="dk1"/>
            </a:solidFill>
            <a:prstDash val="solid"/>
            <a:round/>
            <a:headEnd type="none" w="med" len="med"/>
            <a:tailEnd type="none" w="med" len="med"/>
          </a:ln>
        </p:spPr>
      </p:cxnSp>
      <p:grpSp>
        <p:nvGrpSpPr>
          <p:cNvPr id="1240" name="Google Shape;1240;p58"/>
          <p:cNvGrpSpPr/>
          <p:nvPr/>
        </p:nvGrpSpPr>
        <p:grpSpPr>
          <a:xfrm>
            <a:off x="5174763" y="1637472"/>
            <a:ext cx="444800" cy="443900"/>
            <a:chOff x="5486600" y="1894575"/>
            <a:chExt cx="444800" cy="443900"/>
          </a:xfrm>
        </p:grpSpPr>
        <p:sp>
          <p:nvSpPr>
            <p:cNvPr id="1241" name="Google Shape;1241;p58"/>
            <p:cNvSpPr/>
            <p:nvPr/>
          </p:nvSpPr>
          <p:spPr>
            <a:xfrm>
              <a:off x="5613450" y="1973750"/>
              <a:ext cx="187175" cy="104100"/>
            </a:xfrm>
            <a:custGeom>
              <a:avLst/>
              <a:gdLst/>
              <a:ahLst/>
              <a:cxnLst/>
              <a:rect l="l" t="t" r="r" b="b"/>
              <a:pathLst>
                <a:path w="7487" h="4164" extrusionOk="0">
                  <a:moveTo>
                    <a:pt x="3858" y="0"/>
                  </a:moveTo>
                  <a:cubicBezTo>
                    <a:pt x="3591" y="0"/>
                    <a:pt x="3324" y="178"/>
                    <a:pt x="3324" y="534"/>
                  </a:cubicBezTo>
                  <a:lnTo>
                    <a:pt x="3324" y="1566"/>
                  </a:lnTo>
                  <a:lnTo>
                    <a:pt x="726" y="1566"/>
                  </a:lnTo>
                  <a:cubicBezTo>
                    <a:pt x="704" y="1564"/>
                    <a:pt x="683" y="1563"/>
                    <a:pt x="662" y="1563"/>
                  </a:cubicBezTo>
                  <a:cubicBezTo>
                    <a:pt x="1" y="1563"/>
                    <a:pt x="1" y="2601"/>
                    <a:pt x="662" y="2601"/>
                  </a:cubicBezTo>
                  <a:cubicBezTo>
                    <a:pt x="683" y="2601"/>
                    <a:pt x="704" y="2600"/>
                    <a:pt x="726" y="2597"/>
                  </a:cubicBezTo>
                  <a:lnTo>
                    <a:pt x="2328" y="2597"/>
                  </a:lnTo>
                  <a:cubicBezTo>
                    <a:pt x="2185" y="2704"/>
                    <a:pt x="2078" y="2811"/>
                    <a:pt x="1972" y="2918"/>
                  </a:cubicBezTo>
                  <a:cubicBezTo>
                    <a:pt x="2292" y="3665"/>
                    <a:pt x="3039" y="4163"/>
                    <a:pt x="3858" y="4163"/>
                  </a:cubicBezTo>
                  <a:cubicBezTo>
                    <a:pt x="4676" y="4163"/>
                    <a:pt x="5423" y="3665"/>
                    <a:pt x="5743" y="2918"/>
                  </a:cubicBezTo>
                  <a:cubicBezTo>
                    <a:pt x="5637" y="2811"/>
                    <a:pt x="5530" y="2704"/>
                    <a:pt x="5387" y="2597"/>
                  </a:cubicBezTo>
                  <a:lnTo>
                    <a:pt x="6989" y="2597"/>
                  </a:lnTo>
                  <a:cubicBezTo>
                    <a:pt x="7273" y="2597"/>
                    <a:pt x="7487" y="2348"/>
                    <a:pt x="7487" y="2064"/>
                  </a:cubicBezTo>
                  <a:cubicBezTo>
                    <a:pt x="7487" y="1779"/>
                    <a:pt x="7273" y="1566"/>
                    <a:pt x="6989" y="1566"/>
                  </a:cubicBezTo>
                  <a:lnTo>
                    <a:pt x="4391" y="1566"/>
                  </a:lnTo>
                  <a:lnTo>
                    <a:pt x="4391" y="534"/>
                  </a:lnTo>
                  <a:cubicBezTo>
                    <a:pt x="4391" y="178"/>
                    <a:pt x="4124" y="0"/>
                    <a:pt x="3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5486600" y="2051800"/>
              <a:ext cx="444800" cy="130100"/>
            </a:xfrm>
            <a:custGeom>
              <a:avLst/>
              <a:gdLst/>
              <a:ahLst/>
              <a:cxnLst/>
              <a:rect l="l" t="t" r="r" b="b"/>
              <a:pathLst>
                <a:path w="17792" h="5204" extrusionOk="0">
                  <a:moveTo>
                    <a:pt x="517" y="0"/>
                  </a:moveTo>
                  <a:cubicBezTo>
                    <a:pt x="259" y="0"/>
                    <a:pt x="1" y="169"/>
                    <a:pt x="1" y="507"/>
                  </a:cubicBezTo>
                  <a:lnTo>
                    <a:pt x="1" y="1575"/>
                  </a:lnTo>
                  <a:cubicBezTo>
                    <a:pt x="1" y="1859"/>
                    <a:pt x="250" y="2073"/>
                    <a:pt x="534" y="2073"/>
                  </a:cubicBezTo>
                  <a:lnTo>
                    <a:pt x="1210" y="2073"/>
                  </a:lnTo>
                  <a:cubicBezTo>
                    <a:pt x="890" y="2998"/>
                    <a:pt x="1460" y="3994"/>
                    <a:pt x="2420" y="4137"/>
                  </a:cubicBezTo>
                  <a:cubicBezTo>
                    <a:pt x="2516" y="4154"/>
                    <a:pt x="2612" y="4163"/>
                    <a:pt x="2705" y="4163"/>
                  </a:cubicBezTo>
                  <a:cubicBezTo>
                    <a:pt x="3550" y="4163"/>
                    <a:pt x="4267" y="3471"/>
                    <a:pt x="4235" y="2607"/>
                  </a:cubicBezTo>
                  <a:cubicBezTo>
                    <a:pt x="4235" y="2429"/>
                    <a:pt x="4199" y="2251"/>
                    <a:pt x="4164" y="2073"/>
                  </a:cubicBezTo>
                  <a:lnTo>
                    <a:pt x="6370" y="2073"/>
                  </a:lnTo>
                  <a:cubicBezTo>
                    <a:pt x="6583" y="3354"/>
                    <a:pt x="7544" y="5204"/>
                    <a:pt x="8932" y="5204"/>
                  </a:cubicBezTo>
                  <a:cubicBezTo>
                    <a:pt x="10319" y="5204"/>
                    <a:pt x="11244" y="3354"/>
                    <a:pt x="11493" y="2073"/>
                  </a:cubicBezTo>
                  <a:lnTo>
                    <a:pt x="13699" y="2073"/>
                  </a:lnTo>
                  <a:cubicBezTo>
                    <a:pt x="13628" y="2251"/>
                    <a:pt x="13593" y="2429"/>
                    <a:pt x="13593" y="2607"/>
                  </a:cubicBezTo>
                  <a:cubicBezTo>
                    <a:pt x="13504" y="3727"/>
                    <a:pt x="14331" y="4288"/>
                    <a:pt x="15158" y="4288"/>
                  </a:cubicBezTo>
                  <a:cubicBezTo>
                    <a:pt x="15985" y="4288"/>
                    <a:pt x="16813" y="3727"/>
                    <a:pt x="16724" y="2607"/>
                  </a:cubicBezTo>
                  <a:cubicBezTo>
                    <a:pt x="16724" y="2429"/>
                    <a:pt x="16688" y="2251"/>
                    <a:pt x="16617" y="2073"/>
                  </a:cubicBezTo>
                  <a:lnTo>
                    <a:pt x="17257" y="2073"/>
                  </a:lnTo>
                  <a:cubicBezTo>
                    <a:pt x="17542" y="2073"/>
                    <a:pt x="17791" y="1859"/>
                    <a:pt x="17791" y="1575"/>
                  </a:cubicBezTo>
                  <a:lnTo>
                    <a:pt x="17791" y="507"/>
                  </a:lnTo>
                  <a:cubicBezTo>
                    <a:pt x="17791" y="223"/>
                    <a:pt x="17578" y="9"/>
                    <a:pt x="17293" y="9"/>
                  </a:cubicBezTo>
                  <a:cubicBezTo>
                    <a:pt x="17008" y="9"/>
                    <a:pt x="16759" y="223"/>
                    <a:pt x="16759" y="507"/>
                  </a:cubicBezTo>
                  <a:lnTo>
                    <a:pt x="16759" y="1041"/>
                  </a:lnTo>
                  <a:lnTo>
                    <a:pt x="11493" y="1041"/>
                  </a:lnTo>
                  <a:cubicBezTo>
                    <a:pt x="11493" y="970"/>
                    <a:pt x="11422" y="899"/>
                    <a:pt x="11422" y="828"/>
                  </a:cubicBezTo>
                  <a:cubicBezTo>
                    <a:pt x="10800" y="1664"/>
                    <a:pt x="9866" y="2082"/>
                    <a:pt x="8932" y="2082"/>
                  </a:cubicBezTo>
                  <a:cubicBezTo>
                    <a:pt x="7998" y="2082"/>
                    <a:pt x="7064" y="1664"/>
                    <a:pt x="6441" y="828"/>
                  </a:cubicBezTo>
                  <a:cubicBezTo>
                    <a:pt x="6441" y="899"/>
                    <a:pt x="6405" y="970"/>
                    <a:pt x="6370" y="1041"/>
                  </a:cubicBezTo>
                  <a:lnTo>
                    <a:pt x="1033" y="1041"/>
                  </a:lnTo>
                  <a:lnTo>
                    <a:pt x="1033" y="507"/>
                  </a:lnTo>
                  <a:cubicBezTo>
                    <a:pt x="1033" y="169"/>
                    <a:pt x="775" y="0"/>
                    <a:pt x="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5581775" y="2129400"/>
              <a:ext cx="256225" cy="209075"/>
            </a:xfrm>
            <a:custGeom>
              <a:avLst/>
              <a:gdLst/>
              <a:ahLst/>
              <a:cxnLst/>
              <a:rect l="l" t="t" r="r" b="b"/>
              <a:pathLst>
                <a:path w="10249" h="8363" extrusionOk="0">
                  <a:moveTo>
                    <a:pt x="1424" y="1"/>
                  </a:moveTo>
                  <a:cubicBezTo>
                    <a:pt x="1246" y="783"/>
                    <a:pt x="712" y="1460"/>
                    <a:pt x="1" y="1815"/>
                  </a:cubicBezTo>
                  <a:lnTo>
                    <a:pt x="4093" y="7330"/>
                  </a:lnTo>
                  <a:lnTo>
                    <a:pt x="1993" y="7330"/>
                  </a:lnTo>
                  <a:cubicBezTo>
                    <a:pt x="1317" y="7330"/>
                    <a:pt x="1317" y="8362"/>
                    <a:pt x="1993" y="8362"/>
                  </a:cubicBezTo>
                  <a:lnTo>
                    <a:pt x="8220" y="8362"/>
                  </a:lnTo>
                  <a:cubicBezTo>
                    <a:pt x="8932" y="8362"/>
                    <a:pt x="8932" y="7330"/>
                    <a:pt x="8220" y="7330"/>
                  </a:cubicBezTo>
                  <a:lnTo>
                    <a:pt x="6156" y="7330"/>
                  </a:lnTo>
                  <a:lnTo>
                    <a:pt x="10248" y="1815"/>
                  </a:lnTo>
                  <a:cubicBezTo>
                    <a:pt x="9501" y="1460"/>
                    <a:pt x="8967" y="783"/>
                    <a:pt x="8789" y="1"/>
                  </a:cubicBezTo>
                  <a:lnTo>
                    <a:pt x="8469" y="1"/>
                  </a:lnTo>
                  <a:cubicBezTo>
                    <a:pt x="8007" y="1460"/>
                    <a:pt x="6868" y="3132"/>
                    <a:pt x="5125" y="3132"/>
                  </a:cubicBezTo>
                  <a:cubicBezTo>
                    <a:pt x="3381" y="3132"/>
                    <a:pt x="2242" y="1460"/>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8"/>
            <p:cNvSpPr/>
            <p:nvPr/>
          </p:nvSpPr>
          <p:spPr>
            <a:xfrm>
              <a:off x="5540875" y="1894575"/>
              <a:ext cx="337150" cy="157475"/>
            </a:xfrm>
            <a:custGeom>
              <a:avLst/>
              <a:gdLst/>
              <a:ahLst/>
              <a:cxnLst/>
              <a:rect l="l" t="t" r="r" b="b"/>
              <a:pathLst>
                <a:path w="13486" h="6299" extrusionOk="0">
                  <a:moveTo>
                    <a:pt x="6761" y="0"/>
                  </a:moveTo>
                  <a:cubicBezTo>
                    <a:pt x="3202" y="0"/>
                    <a:pt x="249" y="2740"/>
                    <a:pt x="0" y="6298"/>
                  </a:cubicBezTo>
                  <a:lnTo>
                    <a:pt x="2455" y="6298"/>
                  </a:lnTo>
                  <a:cubicBezTo>
                    <a:pt x="2206" y="6014"/>
                    <a:pt x="2064" y="5622"/>
                    <a:pt x="2064" y="5231"/>
                  </a:cubicBezTo>
                  <a:cubicBezTo>
                    <a:pt x="2064" y="4377"/>
                    <a:pt x="2775" y="3701"/>
                    <a:pt x="3629" y="3701"/>
                  </a:cubicBezTo>
                  <a:lnTo>
                    <a:pt x="5195" y="3701"/>
                  </a:lnTo>
                  <a:cubicBezTo>
                    <a:pt x="5266" y="2722"/>
                    <a:pt x="6013" y="2233"/>
                    <a:pt x="6761" y="2233"/>
                  </a:cubicBezTo>
                  <a:cubicBezTo>
                    <a:pt x="7508" y="2233"/>
                    <a:pt x="8255" y="2722"/>
                    <a:pt x="8326" y="3701"/>
                  </a:cubicBezTo>
                  <a:lnTo>
                    <a:pt x="9856" y="3701"/>
                  </a:lnTo>
                  <a:cubicBezTo>
                    <a:pt x="9871" y="3700"/>
                    <a:pt x="9886" y="3700"/>
                    <a:pt x="9900" y="3700"/>
                  </a:cubicBezTo>
                  <a:cubicBezTo>
                    <a:pt x="11224" y="3700"/>
                    <a:pt x="11910" y="5278"/>
                    <a:pt x="11030" y="6298"/>
                  </a:cubicBezTo>
                  <a:lnTo>
                    <a:pt x="13485" y="6298"/>
                  </a:lnTo>
                  <a:cubicBezTo>
                    <a:pt x="13236" y="2740"/>
                    <a:pt x="10283" y="0"/>
                    <a:pt x="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8"/>
          <p:cNvGrpSpPr/>
          <p:nvPr/>
        </p:nvGrpSpPr>
        <p:grpSpPr>
          <a:xfrm>
            <a:off x="3521375" y="3685683"/>
            <a:ext cx="443900" cy="445000"/>
            <a:chOff x="3265475" y="3313125"/>
            <a:chExt cx="443900" cy="445000"/>
          </a:xfrm>
        </p:grpSpPr>
        <p:sp>
          <p:nvSpPr>
            <p:cNvPr id="1246" name="Google Shape;1246;p58"/>
            <p:cNvSpPr/>
            <p:nvPr/>
          </p:nvSpPr>
          <p:spPr>
            <a:xfrm>
              <a:off x="3344625" y="3599200"/>
              <a:ext cx="127250" cy="149150"/>
            </a:xfrm>
            <a:custGeom>
              <a:avLst/>
              <a:gdLst/>
              <a:ahLst/>
              <a:cxnLst/>
              <a:rect l="l" t="t" r="r" b="b"/>
              <a:pathLst>
                <a:path w="5090" h="5966" extrusionOk="0">
                  <a:moveTo>
                    <a:pt x="1088" y="0"/>
                  </a:moveTo>
                  <a:cubicBezTo>
                    <a:pt x="963" y="0"/>
                    <a:pt x="838" y="17"/>
                    <a:pt x="713" y="59"/>
                  </a:cubicBezTo>
                  <a:lnTo>
                    <a:pt x="1" y="202"/>
                  </a:lnTo>
                  <a:lnTo>
                    <a:pt x="1" y="593"/>
                  </a:lnTo>
                  <a:cubicBezTo>
                    <a:pt x="1" y="2977"/>
                    <a:pt x="1531" y="5147"/>
                    <a:pt x="3773" y="5966"/>
                  </a:cubicBezTo>
                  <a:lnTo>
                    <a:pt x="4093" y="5396"/>
                  </a:lnTo>
                  <a:cubicBezTo>
                    <a:pt x="4449" y="4685"/>
                    <a:pt x="4804" y="3973"/>
                    <a:pt x="5089" y="3226"/>
                  </a:cubicBezTo>
                  <a:lnTo>
                    <a:pt x="5089" y="3226"/>
                  </a:lnTo>
                  <a:cubicBezTo>
                    <a:pt x="5025" y="3244"/>
                    <a:pt x="4956" y="3253"/>
                    <a:pt x="4885" y="3253"/>
                  </a:cubicBezTo>
                  <a:cubicBezTo>
                    <a:pt x="4684" y="3253"/>
                    <a:pt x="4474" y="3180"/>
                    <a:pt x="4342" y="3048"/>
                  </a:cubicBezTo>
                  <a:lnTo>
                    <a:pt x="4306" y="3048"/>
                  </a:lnTo>
                  <a:cubicBezTo>
                    <a:pt x="4057" y="2763"/>
                    <a:pt x="4022" y="2408"/>
                    <a:pt x="4164" y="2087"/>
                  </a:cubicBezTo>
                  <a:cubicBezTo>
                    <a:pt x="4022" y="2087"/>
                    <a:pt x="3844" y="2123"/>
                    <a:pt x="3701" y="2123"/>
                  </a:cubicBezTo>
                  <a:cubicBezTo>
                    <a:pt x="3411" y="2174"/>
                    <a:pt x="3137" y="2225"/>
                    <a:pt x="2891" y="2225"/>
                  </a:cubicBezTo>
                  <a:cubicBezTo>
                    <a:pt x="2625" y="2225"/>
                    <a:pt x="2392" y="2165"/>
                    <a:pt x="2207" y="1981"/>
                  </a:cubicBezTo>
                  <a:cubicBezTo>
                    <a:pt x="1958" y="1696"/>
                    <a:pt x="1887" y="1269"/>
                    <a:pt x="2065" y="913"/>
                  </a:cubicBezTo>
                  <a:cubicBezTo>
                    <a:pt x="2065" y="878"/>
                    <a:pt x="2100" y="806"/>
                    <a:pt x="2100" y="771"/>
                  </a:cubicBezTo>
                  <a:cubicBezTo>
                    <a:pt x="1922" y="451"/>
                    <a:pt x="1638" y="202"/>
                    <a:pt x="1353" y="24"/>
                  </a:cubicBezTo>
                  <a:cubicBezTo>
                    <a:pt x="1265" y="9"/>
                    <a:pt x="1176" y="0"/>
                    <a:pt x="1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551000" y="3574875"/>
              <a:ext cx="80075" cy="160125"/>
            </a:xfrm>
            <a:custGeom>
              <a:avLst/>
              <a:gdLst/>
              <a:ahLst/>
              <a:cxnLst/>
              <a:rect l="l" t="t" r="r" b="b"/>
              <a:pathLst>
                <a:path w="3203" h="6405" extrusionOk="0">
                  <a:moveTo>
                    <a:pt x="1" y="0"/>
                  </a:moveTo>
                  <a:cubicBezTo>
                    <a:pt x="36" y="178"/>
                    <a:pt x="72" y="321"/>
                    <a:pt x="72" y="498"/>
                  </a:cubicBezTo>
                  <a:cubicBezTo>
                    <a:pt x="72" y="641"/>
                    <a:pt x="72" y="783"/>
                    <a:pt x="36" y="961"/>
                  </a:cubicBezTo>
                  <a:cubicBezTo>
                    <a:pt x="1" y="1068"/>
                    <a:pt x="1" y="1210"/>
                    <a:pt x="36" y="1317"/>
                  </a:cubicBezTo>
                  <a:cubicBezTo>
                    <a:pt x="143" y="1424"/>
                    <a:pt x="250" y="1530"/>
                    <a:pt x="392" y="1637"/>
                  </a:cubicBezTo>
                  <a:cubicBezTo>
                    <a:pt x="677" y="1815"/>
                    <a:pt x="926" y="2064"/>
                    <a:pt x="1068" y="2349"/>
                  </a:cubicBezTo>
                  <a:cubicBezTo>
                    <a:pt x="1282" y="2811"/>
                    <a:pt x="1282" y="3345"/>
                    <a:pt x="1068" y="3807"/>
                  </a:cubicBezTo>
                  <a:cubicBezTo>
                    <a:pt x="926" y="4092"/>
                    <a:pt x="712" y="4306"/>
                    <a:pt x="428" y="4448"/>
                  </a:cubicBezTo>
                  <a:cubicBezTo>
                    <a:pt x="214" y="4590"/>
                    <a:pt x="72" y="4661"/>
                    <a:pt x="72" y="4804"/>
                  </a:cubicBezTo>
                  <a:cubicBezTo>
                    <a:pt x="107" y="5337"/>
                    <a:pt x="250" y="5871"/>
                    <a:pt x="463" y="6405"/>
                  </a:cubicBezTo>
                  <a:cubicBezTo>
                    <a:pt x="2171" y="5373"/>
                    <a:pt x="3203" y="3487"/>
                    <a:pt x="3203" y="1495"/>
                  </a:cubicBezTo>
                  <a:lnTo>
                    <a:pt x="3203" y="1388"/>
                  </a:lnTo>
                  <a:lnTo>
                    <a:pt x="1958" y="783"/>
                  </a:lnTo>
                  <a:cubicBezTo>
                    <a:pt x="1317" y="498"/>
                    <a:pt x="677" y="21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349075" y="3491250"/>
              <a:ext cx="277575" cy="266875"/>
            </a:xfrm>
            <a:custGeom>
              <a:avLst/>
              <a:gdLst/>
              <a:ahLst/>
              <a:cxnLst/>
              <a:rect l="l" t="t" r="r" b="b"/>
              <a:pathLst>
                <a:path w="11103" h="10675" extrusionOk="0">
                  <a:moveTo>
                    <a:pt x="2563" y="1"/>
                  </a:moveTo>
                  <a:cubicBezTo>
                    <a:pt x="1317" y="784"/>
                    <a:pt x="392" y="1993"/>
                    <a:pt x="1" y="3417"/>
                  </a:cubicBezTo>
                  <a:lnTo>
                    <a:pt x="321" y="3345"/>
                  </a:lnTo>
                  <a:cubicBezTo>
                    <a:pt x="519" y="3296"/>
                    <a:pt x="717" y="3269"/>
                    <a:pt x="916" y="3269"/>
                  </a:cubicBezTo>
                  <a:cubicBezTo>
                    <a:pt x="1144" y="3269"/>
                    <a:pt x="1373" y="3305"/>
                    <a:pt x="1602" y="3381"/>
                  </a:cubicBezTo>
                  <a:cubicBezTo>
                    <a:pt x="2171" y="3666"/>
                    <a:pt x="2634" y="4128"/>
                    <a:pt x="2918" y="4697"/>
                  </a:cubicBezTo>
                  <a:cubicBezTo>
                    <a:pt x="3025" y="4946"/>
                    <a:pt x="3025" y="5231"/>
                    <a:pt x="2918" y="5480"/>
                  </a:cubicBezTo>
                  <a:cubicBezTo>
                    <a:pt x="3061" y="5480"/>
                    <a:pt x="3274" y="5445"/>
                    <a:pt x="3381" y="5409"/>
                  </a:cubicBezTo>
                  <a:cubicBezTo>
                    <a:pt x="3673" y="5377"/>
                    <a:pt x="3943" y="5337"/>
                    <a:pt x="4181" y="5337"/>
                  </a:cubicBezTo>
                  <a:cubicBezTo>
                    <a:pt x="4464" y="5337"/>
                    <a:pt x="4701" y="5393"/>
                    <a:pt x="4875" y="5587"/>
                  </a:cubicBezTo>
                  <a:cubicBezTo>
                    <a:pt x="5125" y="5800"/>
                    <a:pt x="5196" y="6121"/>
                    <a:pt x="5089" y="6405"/>
                  </a:cubicBezTo>
                  <a:cubicBezTo>
                    <a:pt x="5171" y="6378"/>
                    <a:pt x="5257" y="6365"/>
                    <a:pt x="5344" y="6365"/>
                  </a:cubicBezTo>
                  <a:cubicBezTo>
                    <a:pt x="5595" y="6365"/>
                    <a:pt x="5846" y="6478"/>
                    <a:pt x="5978" y="6690"/>
                  </a:cubicBezTo>
                  <a:cubicBezTo>
                    <a:pt x="6121" y="6903"/>
                    <a:pt x="6370" y="7330"/>
                    <a:pt x="4804" y="10248"/>
                  </a:cubicBezTo>
                  <a:lnTo>
                    <a:pt x="4626" y="10568"/>
                  </a:lnTo>
                  <a:cubicBezTo>
                    <a:pt x="4947" y="10639"/>
                    <a:pt x="5231" y="10675"/>
                    <a:pt x="5551" y="10675"/>
                  </a:cubicBezTo>
                  <a:cubicBezTo>
                    <a:pt x="6263" y="10639"/>
                    <a:pt x="6939" y="10497"/>
                    <a:pt x="7615" y="10248"/>
                  </a:cubicBezTo>
                  <a:cubicBezTo>
                    <a:pt x="7331" y="9536"/>
                    <a:pt x="6975" y="8433"/>
                    <a:pt x="7117" y="7900"/>
                  </a:cubicBezTo>
                  <a:cubicBezTo>
                    <a:pt x="7259" y="7473"/>
                    <a:pt x="7580" y="7117"/>
                    <a:pt x="7971" y="6939"/>
                  </a:cubicBezTo>
                  <a:cubicBezTo>
                    <a:pt x="8042" y="6868"/>
                    <a:pt x="8113" y="6832"/>
                    <a:pt x="8220" y="6761"/>
                  </a:cubicBezTo>
                  <a:cubicBezTo>
                    <a:pt x="8291" y="6548"/>
                    <a:pt x="8291" y="6334"/>
                    <a:pt x="8220" y="6121"/>
                  </a:cubicBezTo>
                  <a:cubicBezTo>
                    <a:pt x="8113" y="6014"/>
                    <a:pt x="7971" y="5907"/>
                    <a:pt x="7864" y="5836"/>
                  </a:cubicBezTo>
                  <a:cubicBezTo>
                    <a:pt x="7580" y="5658"/>
                    <a:pt x="7331" y="5373"/>
                    <a:pt x="7153" y="5089"/>
                  </a:cubicBezTo>
                  <a:cubicBezTo>
                    <a:pt x="7046" y="4804"/>
                    <a:pt x="7010" y="4448"/>
                    <a:pt x="7081" y="4164"/>
                  </a:cubicBezTo>
                  <a:cubicBezTo>
                    <a:pt x="7117" y="4057"/>
                    <a:pt x="7117" y="3950"/>
                    <a:pt x="7117" y="3843"/>
                  </a:cubicBezTo>
                  <a:cubicBezTo>
                    <a:pt x="7117" y="3737"/>
                    <a:pt x="7081" y="3666"/>
                    <a:pt x="7046" y="3559"/>
                  </a:cubicBezTo>
                  <a:cubicBezTo>
                    <a:pt x="6868" y="3167"/>
                    <a:pt x="6975" y="2669"/>
                    <a:pt x="7331" y="2385"/>
                  </a:cubicBezTo>
                  <a:cubicBezTo>
                    <a:pt x="7414" y="2329"/>
                    <a:pt x="7524" y="2252"/>
                    <a:pt x="7778" y="2252"/>
                  </a:cubicBezTo>
                  <a:cubicBezTo>
                    <a:pt x="8177" y="2252"/>
                    <a:pt x="8932" y="2442"/>
                    <a:pt x="10497" y="3203"/>
                  </a:cubicBezTo>
                  <a:lnTo>
                    <a:pt x="11102" y="3523"/>
                  </a:lnTo>
                  <a:cubicBezTo>
                    <a:pt x="10746" y="2064"/>
                    <a:pt x="9821" y="819"/>
                    <a:pt x="8576" y="1"/>
                  </a:cubicBezTo>
                  <a:cubicBezTo>
                    <a:pt x="7971" y="1210"/>
                    <a:pt x="6975" y="2278"/>
                    <a:pt x="5551" y="2278"/>
                  </a:cubicBezTo>
                  <a:cubicBezTo>
                    <a:pt x="4164" y="2278"/>
                    <a:pt x="3168" y="1210"/>
                    <a:pt x="2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391425" y="3313125"/>
              <a:ext cx="191625" cy="105225"/>
            </a:xfrm>
            <a:custGeom>
              <a:avLst/>
              <a:gdLst/>
              <a:ahLst/>
              <a:cxnLst/>
              <a:rect l="l" t="t" r="r" b="b"/>
              <a:pathLst>
                <a:path w="7665" h="4209" extrusionOk="0">
                  <a:moveTo>
                    <a:pt x="3844" y="1"/>
                  </a:moveTo>
                  <a:cubicBezTo>
                    <a:pt x="3582" y="1"/>
                    <a:pt x="3324" y="170"/>
                    <a:pt x="3324" y="508"/>
                  </a:cubicBezTo>
                  <a:lnTo>
                    <a:pt x="3324" y="1575"/>
                  </a:lnTo>
                  <a:lnTo>
                    <a:pt x="726" y="1575"/>
                  </a:lnTo>
                  <a:cubicBezTo>
                    <a:pt x="704" y="1573"/>
                    <a:pt x="683" y="1572"/>
                    <a:pt x="662" y="1572"/>
                  </a:cubicBezTo>
                  <a:cubicBezTo>
                    <a:pt x="1" y="1572"/>
                    <a:pt x="1" y="2610"/>
                    <a:pt x="662" y="2610"/>
                  </a:cubicBezTo>
                  <a:cubicBezTo>
                    <a:pt x="683" y="2610"/>
                    <a:pt x="704" y="2609"/>
                    <a:pt x="726" y="2607"/>
                  </a:cubicBezTo>
                  <a:lnTo>
                    <a:pt x="726" y="2643"/>
                  </a:lnTo>
                  <a:lnTo>
                    <a:pt x="2292" y="2643"/>
                  </a:lnTo>
                  <a:cubicBezTo>
                    <a:pt x="2185" y="2714"/>
                    <a:pt x="2043" y="2820"/>
                    <a:pt x="1936" y="2963"/>
                  </a:cubicBezTo>
                  <a:cubicBezTo>
                    <a:pt x="2292" y="3710"/>
                    <a:pt x="3039" y="4173"/>
                    <a:pt x="3857" y="4208"/>
                  </a:cubicBezTo>
                  <a:cubicBezTo>
                    <a:pt x="4676" y="4208"/>
                    <a:pt x="5423" y="3710"/>
                    <a:pt x="5743" y="2963"/>
                  </a:cubicBezTo>
                  <a:cubicBezTo>
                    <a:pt x="5637" y="2820"/>
                    <a:pt x="5530" y="2714"/>
                    <a:pt x="5387" y="2643"/>
                  </a:cubicBezTo>
                  <a:lnTo>
                    <a:pt x="6989" y="2643"/>
                  </a:lnTo>
                  <a:cubicBezTo>
                    <a:pt x="7665" y="2643"/>
                    <a:pt x="7665" y="1575"/>
                    <a:pt x="6989" y="1575"/>
                  </a:cubicBezTo>
                  <a:lnTo>
                    <a:pt x="4391" y="1575"/>
                  </a:lnTo>
                  <a:lnTo>
                    <a:pt x="4391" y="508"/>
                  </a:lnTo>
                  <a:cubicBezTo>
                    <a:pt x="4373" y="170"/>
                    <a:pt x="4107"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8"/>
            <p:cNvSpPr/>
            <p:nvPr/>
          </p:nvSpPr>
          <p:spPr>
            <a:xfrm>
              <a:off x="3265475" y="3391625"/>
              <a:ext cx="443900" cy="129900"/>
            </a:xfrm>
            <a:custGeom>
              <a:avLst/>
              <a:gdLst/>
              <a:ahLst/>
              <a:cxnLst/>
              <a:rect l="l" t="t" r="r" b="b"/>
              <a:pathLst>
                <a:path w="17756" h="5196" extrusionOk="0">
                  <a:moveTo>
                    <a:pt x="516" y="1"/>
                  </a:moveTo>
                  <a:cubicBezTo>
                    <a:pt x="258" y="1"/>
                    <a:pt x="0" y="179"/>
                    <a:pt x="0" y="534"/>
                  </a:cubicBezTo>
                  <a:lnTo>
                    <a:pt x="0" y="1566"/>
                  </a:lnTo>
                  <a:cubicBezTo>
                    <a:pt x="0" y="1851"/>
                    <a:pt x="249" y="2100"/>
                    <a:pt x="534" y="2100"/>
                  </a:cubicBezTo>
                  <a:lnTo>
                    <a:pt x="1174" y="2100"/>
                  </a:lnTo>
                  <a:cubicBezTo>
                    <a:pt x="1103" y="2242"/>
                    <a:pt x="1068" y="2420"/>
                    <a:pt x="1068" y="2598"/>
                  </a:cubicBezTo>
                  <a:cubicBezTo>
                    <a:pt x="961" y="3523"/>
                    <a:pt x="1708" y="4342"/>
                    <a:pt x="2633" y="4342"/>
                  </a:cubicBezTo>
                  <a:cubicBezTo>
                    <a:pt x="3558" y="4342"/>
                    <a:pt x="4306" y="3523"/>
                    <a:pt x="4199" y="2598"/>
                  </a:cubicBezTo>
                  <a:cubicBezTo>
                    <a:pt x="4199" y="2420"/>
                    <a:pt x="4163" y="2242"/>
                    <a:pt x="4092" y="2100"/>
                  </a:cubicBezTo>
                  <a:lnTo>
                    <a:pt x="6298" y="2100"/>
                  </a:lnTo>
                  <a:cubicBezTo>
                    <a:pt x="6512" y="3381"/>
                    <a:pt x="7472" y="5195"/>
                    <a:pt x="8860" y="5195"/>
                  </a:cubicBezTo>
                  <a:cubicBezTo>
                    <a:pt x="10248" y="5195"/>
                    <a:pt x="11208" y="3381"/>
                    <a:pt x="11422" y="2100"/>
                  </a:cubicBezTo>
                  <a:lnTo>
                    <a:pt x="13699" y="2100"/>
                  </a:lnTo>
                  <a:cubicBezTo>
                    <a:pt x="13343" y="3096"/>
                    <a:pt x="14090" y="4199"/>
                    <a:pt x="15158" y="4199"/>
                  </a:cubicBezTo>
                  <a:cubicBezTo>
                    <a:pt x="16261" y="4199"/>
                    <a:pt x="17008" y="3096"/>
                    <a:pt x="16617" y="2100"/>
                  </a:cubicBezTo>
                  <a:lnTo>
                    <a:pt x="17257" y="2100"/>
                  </a:lnTo>
                  <a:cubicBezTo>
                    <a:pt x="17542" y="2100"/>
                    <a:pt x="17755" y="1851"/>
                    <a:pt x="17755" y="1566"/>
                  </a:cubicBezTo>
                  <a:lnTo>
                    <a:pt x="17755" y="534"/>
                  </a:lnTo>
                  <a:cubicBezTo>
                    <a:pt x="17755" y="250"/>
                    <a:pt x="17542" y="1"/>
                    <a:pt x="17257" y="1"/>
                  </a:cubicBezTo>
                  <a:cubicBezTo>
                    <a:pt x="16972" y="1"/>
                    <a:pt x="16759" y="250"/>
                    <a:pt x="16759" y="534"/>
                  </a:cubicBezTo>
                  <a:lnTo>
                    <a:pt x="16759" y="1068"/>
                  </a:lnTo>
                  <a:lnTo>
                    <a:pt x="11457" y="1068"/>
                  </a:lnTo>
                  <a:cubicBezTo>
                    <a:pt x="11422" y="997"/>
                    <a:pt x="11422" y="926"/>
                    <a:pt x="11386" y="855"/>
                  </a:cubicBezTo>
                  <a:cubicBezTo>
                    <a:pt x="10763" y="1691"/>
                    <a:pt x="9829" y="2109"/>
                    <a:pt x="8895" y="2109"/>
                  </a:cubicBezTo>
                  <a:cubicBezTo>
                    <a:pt x="7961" y="2109"/>
                    <a:pt x="7027" y="1691"/>
                    <a:pt x="6405" y="855"/>
                  </a:cubicBezTo>
                  <a:cubicBezTo>
                    <a:pt x="6405" y="926"/>
                    <a:pt x="6369" y="997"/>
                    <a:pt x="6334" y="1068"/>
                  </a:cubicBezTo>
                  <a:lnTo>
                    <a:pt x="1032" y="1068"/>
                  </a:lnTo>
                  <a:lnTo>
                    <a:pt x="1032" y="534"/>
                  </a:lnTo>
                  <a:cubicBezTo>
                    <a:pt x="1032" y="179"/>
                    <a:pt x="774"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58"/>
          <p:cNvGrpSpPr/>
          <p:nvPr/>
        </p:nvGrpSpPr>
        <p:grpSpPr>
          <a:xfrm>
            <a:off x="1870863" y="1636997"/>
            <a:ext cx="444775" cy="444850"/>
            <a:chOff x="1007875" y="4027625"/>
            <a:chExt cx="444775" cy="444850"/>
          </a:xfrm>
        </p:grpSpPr>
        <p:sp>
          <p:nvSpPr>
            <p:cNvPr id="1252" name="Google Shape;1252;p58"/>
            <p:cNvSpPr/>
            <p:nvPr/>
          </p:nvSpPr>
          <p:spPr>
            <a:xfrm>
              <a:off x="1191100" y="4027625"/>
              <a:ext cx="78300" cy="444800"/>
            </a:xfrm>
            <a:custGeom>
              <a:avLst/>
              <a:gdLst/>
              <a:ahLst/>
              <a:cxnLst/>
              <a:rect l="l" t="t" r="r" b="b"/>
              <a:pathLst>
                <a:path w="3132" h="17792" extrusionOk="0">
                  <a:moveTo>
                    <a:pt x="1566" y="1"/>
                  </a:moveTo>
                  <a:cubicBezTo>
                    <a:pt x="712" y="1"/>
                    <a:pt x="1" y="713"/>
                    <a:pt x="1" y="1566"/>
                  </a:cubicBezTo>
                  <a:lnTo>
                    <a:pt x="1" y="10497"/>
                  </a:lnTo>
                  <a:lnTo>
                    <a:pt x="499" y="16795"/>
                  </a:lnTo>
                  <a:cubicBezTo>
                    <a:pt x="534" y="17364"/>
                    <a:pt x="997" y="17791"/>
                    <a:pt x="1566" y="17791"/>
                  </a:cubicBezTo>
                  <a:cubicBezTo>
                    <a:pt x="2136" y="17791"/>
                    <a:pt x="2598" y="17364"/>
                    <a:pt x="2634" y="16795"/>
                  </a:cubicBezTo>
                  <a:lnTo>
                    <a:pt x="3132" y="10462"/>
                  </a:lnTo>
                  <a:lnTo>
                    <a:pt x="3132" y="1566"/>
                  </a:lnTo>
                  <a:cubicBezTo>
                    <a:pt x="3132" y="677"/>
                    <a:pt x="2420"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1060350" y="4133100"/>
              <a:ext cx="77400" cy="83150"/>
            </a:xfrm>
            <a:custGeom>
              <a:avLst/>
              <a:gdLst/>
              <a:ahLst/>
              <a:cxnLst/>
              <a:rect l="l" t="t" r="r" b="b"/>
              <a:pathLst>
                <a:path w="3096" h="3326" extrusionOk="0">
                  <a:moveTo>
                    <a:pt x="1576" y="1"/>
                  </a:moveTo>
                  <a:cubicBezTo>
                    <a:pt x="1502" y="1"/>
                    <a:pt x="1427" y="6"/>
                    <a:pt x="1352" y="16"/>
                  </a:cubicBezTo>
                  <a:cubicBezTo>
                    <a:pt x="570" y="158"/>
                    <a:pt x="0" y="834"/>
                    <a:pt x="36" y="1653"/>
                  </a:cubicBezTo>
                  <a:lnTo>
                    <a:pt x="36" y="3325"/>
                  </a:lnTo>
                  <a:lnTo>
                    <a:pt x="3096" y="1155"/>
                  </a:lnTo>
                  <a:cubicBezTo>
                    <a:pt x="2903" y="447"/>
                    <a:pt x="227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1112825" y="4358525"/>
              <a:ext cx="64950" cy="113700"/>
            </a:xfrm>
            <a:custGeom>
              <a:avLst/>
              <a:gdLst/>
              <a:ahLst/>
              <a:cxnLst/>
              <a:rect l="l" t="t" r="r" b="b"/>
              <a:pathLst>
                <a:path w="2598" h="4548" extrusionOk="0">
                  <a:moveTo>
                    <a:pt x="2313" y="1"/>
                  </a:moveTo>
                  <a:lnTo>
                    <a:pt x="214" y="1495"/>
                  </a:lnTo>
                  <a:cubicBezTo>
                    <a:pt x="72" y="1602"/>
                    <a:pt x="1" y="1780"/>
                    <a:pt x="1" y="1922"/>
                  </a:cubicBezTo>
                  <a:lnTo>
                    <a:pt x="1" y="4057"/>
                  </a:lnTo>
                  <a:cubicBezTo>
                    <a:pt x="30" y="4351"/>
                    <a:pt x="253" y="4547"/>
                    <a:pt x="530" y="4547"/>
                  </a:cubicBezTo>
                  <a:cubicBezTo>
                    <a:pt x="589" y="4547"/>
                    <a:pt x="650" y="4538"/>
                    <a:pt x="712" y="4520"/>
                  </a:cubicBezTo>
                  <a:lnTo>
                    <a:pt x="2598" y="3879"/>
                  </a:lnTo>
                  <a:lnTo>
                    <a:pt x="2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1282725" y="4358525"/>
              <a:ext cx="64950" cy="113950"/>
            </a:xfrm>
            <a:custGeom>
              <a:avLst/>
              <a:gdLst/>
              <a:ahLst/>
              <a:cxnLst/>
              <a:rect l="l" t="t" r="r" b="b"/>
              <a:pathLst>
                <a:path w="2598" h="4558" extrusionOk="0">
                  <a:moveTo>
                    <a:pt x="285" y="1"/>
                  </a:moveTo>
                  <a:lnTo>
                    <a:pt x="0" y="3879"/>
                  </a:lnTo>
                  <a:lnTo>
                    <a:pt x="1922" y="4520"/>
                  </a:lnTo>
                  <a:cubicBezTo>
                    <a:pt x="1980" y="4546"/>
                    <a:pt x="2039" y="4557"/>
                    <a:pt x="2098" y="4557"/>
                  </a:cubicBezTo>
                  <a:cubicBezTo>
                    <a:pt x="2360" y="4557"/>
                    <a:pt x="2598" y="4319"/>
                    <a:pt x="2598" y="4057"/>
                  </a:cubicBezTo>
                  <a:lnTo>
                    <a:pt x="2598" y="1922"/>
                  </a:lnTo>
                  <a:cubicBezTo>
                    <a:pt x="2598" y="1744"/>
                    <a:pt x="2527" y="1566"/>
                    <a:pt x="2384" y="1460"/>
                  </a:cubicBezTo>
                  <a:lnTo>
                    <a:pt x="2384" y="1495"/>
                  </a:lnTo>
                  <a:lnTo>
                    <a:pt x="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1322750" y="4132800"/>
              <a:ext cx="77025" cy="83450"/>
            </a:xfrm>
            <a:custGeom>
              <a:avLst/>
              <a:gdLst/>
              <a:ahLst/>
              <a:cxnLst/>
              <a:rect l="l" t="t" r="r" b="b"/>
              <a:pathLst>
                <a:path w="3081" h="3338" extrusionOk="0">
                  <a:moveTo>
                    <a:pt x="1511" y="0"/>
                  </a:moveTo>
                  <a:cubicBezTo>
                    <a:pt x="870" y="0"/>
                    <a:pt x="224" y="369"/>
                    <a:pt x="1" y="1167"/>
                  </a:cubicBezTo>
                  <a:lnTo>
                    <a:pt x="3061" y="3337"/>
                  </a:lnTo>
                  <a:lnTo>
                    <a:pt x="3061" y="1558"/>
                  </a:lnTo>
                  <a:cubicBezTo>
                    <a:pt x="3080" y="557"/>
                    <a:pt x="229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8"/>
            <p:cNvSpPr/>
            <p:nvPr/>
          </p:nvSpPr>
          <p:spPr>
            <a:xfrm>
              <a:off x="1295175" y="4173525"/>
              <a:ext cx="157475" cy="167875"/>
            </a:xfrm>
            <a:custGeom>
              <a:avLst/>
              <a:gdLst/>
              <a:ahLst/>
              <a:cxnLst/>
              <a:rect l="l" t="t" r="r" b="b"/>
              <a:pathLst>
                <a:path w="6299" h="6715" extrusionOk="0">
                  <a:moveTo>
                    <a:pt x="1" y="0"/>
                  </a:moveTo>
                  <a:lnTo>
                    <a:pt x="1" y="5088"/>
                  </a:lnTo>
                  <a:lnTo>
                    <a:pt x="5622" y="6689"/>
                  </a:lnTo>
                  <a:cubicBezTo>
                    <a:pt x="5679" y="6706"/>
                    <a:pt x="5735" y="6714"/>
                    <a:pt x="5788" y="6714"/>
                  </a:cubicBezTo>
                  <a:cubicBezTo>
                    <a:pt x="6072" y="6714"/>
                    <a:pt x="6298" y="6490"/>
                    <a:pt x="6298" y="6191"/>
                  </a:cubicBezTo>
                  <a:lnTo>
                    <a:pt x="6298" y="4732"/>
                  </a:lnTo>
                  <a:cubicBezTo>
                    <a:pt x="6298" y="4590"/>
                    <a:pt x="6227" y="4412"/>
                    <a:pt x="6085" y="4341"/>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8"/>
            <p:cNvSpPr/>
            <p:nvPr/>
          </p:nvSpPr>
          <p:spPr>
            <a:xfrm>
              <a:off x="1007875" y="4173525"/>
              <a:ext cx="157450" cy="167875"/>
            </a:xfrm>
            <a:custGeom>
              <a:avLst/>
              <a:gdLst/>
              <a:ahLst/>
              <a:cxnLst/>
              <a:rect l="l" t="t" r="r" b="b"/>
              <a:pathLst>
                <a:path w="6298" h="6715" extrusionOk="0">
                  <a:moveTo>
                    <a:pt x="6298" y="0"/>
                  </a:moveTo>
                  <a:lnTo>
                    <a:pt x="213" y="4341"/>
                  </a:lnTo>
                  <a:cubicBezTo>
                    <a:pt x="71" y="4412"/>
                    <a:pt x="0" y="4590"/>
                    <a:pt x="0" y="4732"/>
                  </a:cubicBezTo>
                  <a:lnTo>
                    <a:pt x="0" y="6191"/>
                  </a:lnTo>
                  <a:cubicBezTo>
                    <a:pt x="0" y="6490"/>
                    <a:pt x="227" y="6714"/>
                    <a:pt x="510" y="6714"/>
                  </a:cubicBezTo>
                  <a:cubicBezTo>
                    <a:pt x="564" y="6714"/>
                    <a:pt x="620" y="6706"/>
                    <a:pt x="676" y="6689"/>
                  </a:cubicBezTo>
                  <a:lnTo>
                    <a:pt x="6298" y="5088"/>
                  </a:lnTo>
                  <a:lnTo>
                    <a:pt x="6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58"/>
          <p:cNvGrpSpPr/>
          <p:nvPr/>
        </p:nvGrpSpPr>
        <p:grpSpPr>
          <a:xfrm>
            <a:off x="6821525" y="3686946"/>
            <a:ext cx="446125" cy="444975"/>
            <a:chOff x="1780850" y="4027625"/>
            <a:chExt cx="446125" cy="444975"/>
          </a:xfrm>
        </p:grpSpPr>
        <p:sp>
          <p:nvSpPr>
            <p:cNvPr id="1260" name="Google Shape;1260;p58"/>
            <p:cNvSpPr/>
            <p:nvPr/>
          </p:nvSpPr>
          <p:spPr>
            <a:xfrm>
              <a:off x="1792425" y="4121025"/>
              <a:ext cx="168150" cy="137025"/>
            </a:xfrm>
            <a:custGeom>
              <a:avLst/>
              <a:gdLst/>
              <a:ahLst/>
              <a:cxnLst/>
              <a:rect l="l" t="t" r="r" b="b"/>
              <a:pathLst>
                <a:path w="6726" h="5481" extrusionOk="0">
                  <a:moveTo>
                    <a:pt x="1300" y="1"/>
                  </a:moveTo>
                  <a:cubicBezTo>
                    <a:pt x="1163" y="1"/>
                    <a:pt x="1020" y="48"/>
                    <a:pt x="925" y="143"/>
                  </a:cubicBezTo>
                  <a:lnTo>
                    <a:pt x="214" y="890"/>
                  </a:lnTo>
                  <a:cubicBezTo>
                    <a:pt x="0" y="1104"/>
                    <a:pt x="0" y="1424"/>
                    <a:pt x="214" y="1638"/>
                  </a:cubicBezTo>
                  <a:lnTo>
                    <a:pt x="4057" y="5480"/>
                  </a:lnTo>
                  <a:lnTo>
                    <a:pt x="6725" y="2242"/>
                  </a:lnTo>
                  <a:lnTo>
                    <a:pt x="1495" y="36"/>
                  </a:lnTo>
                  <a:cubicBezTo>
                    <a:pt x="1435" y="13"/>
                    <a:pt x="1368" y="1"/>
                    <a:pt x="1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2065500" y="4027625"/>
              <a:ext cx="161475" cy="157925"/>
            </a:xfrm>
            <a:custGeom>
              <a:avLst/>
              <a:gdLst/>
              <a:ahLst/>
              <a:cxnLst/>
              <a:rect l="l" t="t" r="r" b="b"/>
              <a:pathLst>
                <a:path w="6459" h="6317" extrusionOk="0">
                  <a:moveTo>
                    <a:pt x="677" y="1"/>
                  </a:moveTo>
                  <a:cubicBezTo>
                    <a:pt x="1" y="1"/>
                    <a:pt x="1" y="1033"/>
                    <a:pt x="677" y="1033"/>
                  </a:cubicBezTo>
                  <a:cubicBezTo>
                    <a:pt x="3274" y="1033"/>
                    <a:pt x="5373" y="3132"/>
                    <a:pt x="5373" y="5729"/>
                  </a:cubicBezTo>
                  <a:cubicBezTo>
                    <a:pt x="5338" y="6121"/>
                    <a:pt x="5614" y="6316"/>
                    <a:pt x="5894" y="6316"/>
                  </a:cubicBezTo>
                  <a:cubicBezTo>
                    <a:pt x="6174" y="6316"/>
                    <a:pt x="6459" y="6121"/>
                    <a:pt x="6441" y="5729"/>
                  </a:cubicBezTo>
                  <a:cubicBezTo>
                    <a:pt x="6441" y="2563"/>
                    <a:pt x="3843"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8"/>
            <p:cNvSpPr/>
            <p:nvPr/>
          </p:nvSpPr>
          <p:spPr>
            <a:xfrm>
              <a:off x="2067275" y="4080125"/>
              <a:ext cx="106775" cy="104100"/>
            </a:xfrm>
            <a:custGeom>
              <a:avLst/>
              <a:gdLst/>
              <a:ahLst/>
              <a:cxnLst/>
              <a:rect l="l" t="t" r="r" b="b"/>
              <a:pathLst>
                <a:path w="4271" h="4164" extrusionOk="0">
                  <a:moveTo>
                    <a:pt x="606" y="0"/>
                  </a:moveTo>
                  <a:cubicBezTo>
                    <a:pt x="1" y="36"/>
                    <a:pt x="1" y="961"/>
                    <a:pt x="606" y="1032"/>
                  </a:cubicBezTo>
                  <a:cubicBezTo>
                    <a:pt x="2029" y="1068"/>
                    <a:pt x="3203" y="2206"/>
                    <a:pt x="3239" y="3629"/>
                  </a:cubicBezTo>
                  <a:cubicBezTo>
                    <a:pt x="3239" y="3985"/>
                    <a:pt x="3497" y="4163"/>
                    <a:pt x="3755" y="4163"/>
                  </a:cubicBezTo>
                  <a:cubicBezTo>
                    <a:pt x="4013" y="4163"/>
                    <a:pt x="4271" y="3985"/>
                    <a:pt x="4271" y="3629"/>
                  </a:cubicBezTo>
                  <a:cubicBezTo>
                    <a:pt x="4235" y="1637"/>
                    <a:pt x="2598" y="36"/>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1995225" y="4292700"/>
              <a:ext cx="138800" cy="167700"/>
            </a:xfrm>
            <a:custGeom>
              <a:avLst/>
              <a:gdLst/>
              <a:ahLst/>
              <a:cxnLst/>
              <a:rect l="l" t="t" r="r" b="b"/>
              <a:pathLst>
                <a:path w="5552" h="6708" extrusionOk="0">
                  <a:moveTo>
                    <a:pt x="3239" y="1"/>
                  </a:moveTo>
                  <a:lnTo>
                    <a:pt x="1" y="2670"/>
                  </a:lnTo>
                  <a:lnTo>
                    <a:pt x="3879" y="6548"/>
                  </a:lnTo>
                  <a:cubicBezTo>
                    <a:pt x="3968" y="6655"/>
                    <a:pt x="4101" y="6708"/>
                    <a:pt x="4235" y="6708"/>
                  </a:cubicBezTo>
                  <a:cubicBezTo>
                    <a:pt x="4368" y="6708"/>
                    <a:pt x="4502" y="6655"/>
                    <a:pt x="4591" y="6548"/>
                  </a:cubicBezTo>
                  <a:lnTo>
                    <a:pt x="5338" y="5801"/>
                  </a:lnTo>
                  <a:cubicBezTo>
                    <a:pt x="5480" y="5658"/>
                    <a:pt x="5551" y="5409"/>
                    <a:pt x="5445" y="5231"/>
                  </a:cubicBezTo>
                  <a:lnTo>
                    <a:pt x="5445" y="5231"/>
                  </a:lnTo>
                  <a:lnTo>
                    <a:pt x="5445" y="5267"/>
                  </a:lnTo>
                  <a:lnTo>
                    <a:pt x="3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1780850" y="4135325"/>
              <a:ext cx="345175" cy="337275"/>
            </a:xfrm>
            <a:custGeom>
              <a:avLst/>
              <a:gdLst/>
              <a:ahLst/>
              <a:cxnLst/>
              <a:rect l="l" t="t" r="r" b="b"/>
              <a:pathLst>
                <a:path w="13807" h="13491" extrusionOk="0">
                  <a:moveTo>
                    <a:pt x="11710" y="0"/>
                  </a:moveTo>
                  <a:cubicBezTo>
                    <a:pt x="10574" y="0"/>
                    <a:pt x="9474" y="518"/>
                    <a:pt x="8718" y="1457"/>
                  </a:cubicBezTo>
                  <a:lnTo>
                    <a:pt x="3772" y="7399"/>
                  </a:lnTo>
                  <a:lnTo>
                    <a:pt x="2242" y="6616"/>
                  </a:lnTo>
                  <a:cubicBezTo>
                    <a:pt x="2162" y="6576"/>
                    <a:pt x="2082" y="6556"/>
                    <a:pt x="2004" y="6556"/>
                  </a:cubicBezTo>
                  <a:cubicBezTo>
                    <a:pt x="1874" y="6556"/>
                    <a:pt x="1749" y="6612"/>
                    <a:pt x="1638" y="6723"/>
                  </a:cubicBezTo>
                  <a:lnTo>
                    <a:pt x="179" y="8182"/>
                  </a:lnTo>
                  <a:cubicBezTo>
                    <a:pt x="72" y="8324"/>
                    <a:pt x="1" y="8466"/>
                    <a:pt x="36" y="8644"/>
                  </a:cubicBezTo>
                  <a:cubicBezTo>
                    <a:pt x="36" y="8787"/>
                    <a:pt x="143" y="8929"/>
                    <a:pt x="321" y="9036"/>
                  </a:cubicBezTo>
                  <a:lnTo>
                    <a:pt x="3096" y="10423"/>
                  </a:lnTo>
                  <a:lnTo>
                    <a:pt x="4484" y="13199"/>
                  </a:lnTo>
                  <a:cubicBezTo>
                    <a:pt x="4589" y="13388"/>
                    <a:pt x="4782" y="13491"/>
                    <a:pt x="4974" y="13491"/>
                  </a:cubicBezTo>
                  <a:cubicBezTo>
                    <a:pt x="5105" y="13491"/>
                    <a:pt x="5236" y="13442"/>
                    <a:pt x="5338" y="13341"/>
                  </a:cubicBezTo>
                  <a:lnTo>
                    <a:pt x="6797" y="11882"/>
                  </a:lnTo>
                  <a:cubicBezTo>
                    <a:pt x="6975" y="11704"/>
                    <a:pt x="7010" y="11455"/>
                    <a:pt x="6903" y="11277"/>
                  </a:cubicBezTo>
                  <a:lnTo>
                    <a:pt x="6121" y="9747"/>
                  </a:lnTo>
                  <a:lnTo>
                    <a:pt x="12027" y="4766"/>
                  </a:lnTo>
                  <a:cubicBezTo>
                    <a:pt x="13308" y="3770"/>
                    <a:pt x="13806" y="2062"/>
                    <a:pt x="13308" y="532"/>
                  </a:cubicBezTo>
                  <a:cubicBezTo>
                    <a:pt x="13237" y="354"/>
                    <a:pt x="13130" y="247"/>
                    <a:pt x="12952" y="212"/>
                  </a:cubicBezTo>
                  <a:cubicBezTo>
                    <a:pt x="12543" y="69"/>
                    <a:pt x="12124" y="0"/>
                    <a:pt x="11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58"/>
          <p:cNvSpPr/>
          <p:nvPr/>
        </p:nvSpPr>
        <p:spPr>
          <a:xfrm>
            <a:off x="8358725" y="18471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58"/>
          <p:cNvGrpSpPr/>
          <p:nvPr/>
        </p:nvGrpSpPr>
        <p:grpSpPr>
          <a:xfrm rot="5400000">
            <a:off x="4377036" y="-958114"/>
            <a:ext cx="392117" cy="7710609"/>
            <a:chOff x="4455894" y="1306600"/>
            <a:chExt cx="365100" cy="4169700"/>
          </a:xfrm>
        </p:grpSpPr>
        <p:sp>
          <p:nvSpPr>
            <p:cNvPr id="1267" name="Google Shape;1267;p58"/>
            <p:cNvSpPr/>
            <p:nvPr/>
          </p:nvSpPr>
          <p:spPr>
            <a:xfrm rot="-5400000" flipH="1">
              <a:off x="2553594" y="3208900"/>
              <a:ext cx="4169700" cy="365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rot="-5400000" flipH="1">
              <a:off x="2583658" y="3234020"/>
              <a:ext cx="4113900" cy="31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58"/>
          <p:cNvGrpSpPr/>
          <p:nvPr/>
        </p:nvGrpSpPr>
        <p:grpSpPr>
          <a:xfrm flipH="1">
            <a:off x="-920032" y="1761776"/>
            <a:ext cx="1507118" cy="838832"/>
            <a:chOff x="7636893" y="2346251"/>
            <a:chExt cx="1507118" cy="838832"/>
          </a:xfrm>
        </p:grpSpPr>
        <p:grpSp>
          <p:nvGrpSpPr>
            <p:cNvPr id="1270" name="Google Shape;1270;p58"/>
            <p:cNvGrpSpPr/>
            <p:nvPr/>
          </p:nvGrpSpPr>
          <p:grpSpPr>
            <a:xfrm flipH="1">
              <a:off x="7728620" y="2393076"/>
              <a:ext cx="1415391" cy="792008"/>
              <a:chOff x="1905568" y="363438"/>
              <a:chExt cx="1415391" cy="792008"/>
            </a:xfrm>
          </p:grpSpPr>
          <p:sp>
            <p:nvSpPr>
              <p:cNvPr id="1271" name="Google Shape;1271;p58"/>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58"/>
            <p:cNvGrpSpPr/>
            <p:nvPr/>
          </p:nvGrpSpPr>
          <p:grpSpPr>
            <a:xfrm flipH="1">
              <a:off x="7636893" y="2346251"/>
              <a:ext cx="257693" cy="199083"/>
              <a:chOff x="3154993" y="316614"/>
              <a:chExt cx="257693" cy="199083"/>
            </a:xfrm>
          </p:grpSpPr>
          <p:sp>
            <p:nvSpPr>
              <p:cNvPr id="1274" name="Google Shape;1274;p58"/>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6870E4A3-0663-CD7F-752E-A9A94CDB3E6F}"/>
              </a:ext>
            </a:extLst>
          </p:cNvPr>
          <p:cNvSpPr txBox="1"/>
          <p:nvPr/>
        </p:nvSpPr>
        <p:spPr>
          <a:xfrm>
            <a:off x="2825948" y="1662763"/>
            <a:ext cx="18491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1"/>
                </a:solidFill>
                <a:latin typeface="Times New Roman"/>
                <a:cs typeface="Times New Roman"/>
              </a:rPr>
              <a:t>Decision Tree Analysis</a:t>
            </a:r>
            <a:endParaRPr lang="en-US" sz="1600">
              <a:solidFill>
                <a:schemeClr val="accent1"/>
              </a:solidFill>
              <a:latin typeface="Times New Roman"/>
              <a:cs typeface="Times New Roman"/>
            </a:endParaRPr>
          </a:p>
          <a:p>
            <a:pPr algn="l"/>
            <a:endParaRPr lang="en-US" sz="1600"/>
          </a:p>
        </p:txBody>
      </p:sp>
      <p:sp>
        <p:nvSpPr>
          <p:cNvPr id="3" name="TextBox 2">
            <a:extLst>
              <a:ext uri="{FF2B5EF4-FFF2-40B4-BE49-F238E27FC236}">
                <a16:creationId xmlns:a16="http://schemas.microsoft.com/office/drawing/2014/main" id="{AA7FFEAA-0EBC-D9D8-B399-1A1D6D7406B9}"/>
              </a:ext>
            </a:extLst>
          </p:cNvPr>
          <p:cNvSpPr txBox="1"/>
          <p:nvPr/>
        </p:nvSpPr>
        <p:spPr>
          <a:xfrm>
            <a:off x="4154358" y="3724658"/>
            <a:ext cx="24896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chemeClr val="accent1"/>
                </a:solidFill>
                <a:latin typeface="Times New Roman"/>
                <a:cs typeface="Times New Roman"/>
              </a:rPr>
              <a:t>Extracting Important Features​</a:t>
            </a:r>
          </a:p>
        </p:txBody>
      </p:sp>
      <p:sp>
        <p:nvSpPr>
          <p:cNvPr id="4" name="TextBox 3">
            <a:extLst>
              <a:ext uri="{FF2B5EF4-FFF2-40B4-BE49-F238E27FC236}">
                <a16:creationId xmlns:a16="http://schemas.microsoft.com/office/drawing/2014/main" id="{DC6D9837-6C85-C228-B636-6E15F9D2A50D}"/>
              </a:ext>
            </a:extLst>
          </p:cNvPr>
          <p:cNvSpPr txBox="1"/>
          <p:nvPr/>
        </p:nvSpPr>
        <p:spPr>
          <a:xfrm>
            <a:off x="6131832" y="1618745"/>
            <a:ext cx="18491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304F9B"/>
                </a:solidFill>
                <a:latin typeface="Times New Roman"/>
              </a:rPr>
              <a:t>Customer Distribution in</a:t>
            </a:r>
            <a:endParaRPr lang="en-US" sz="1600"/>
          </a:p>
          <a:p>
            <a:pPr algn="ctr"/>
            <a:r>
              <a:rPr lang="en-US" sz="1600" b="1" i="1">
                <a:solidFill>
                  <a:srgbClr val="304F9B"/>
                </a:solidFill>
                <a:latin typeface="Times New Roman"/>
              </a:rPr>
              <a:t>Important Feature</a:t>
            </a:r>
            <a:r>
              <a:rPr lang="en-US" altLang="zh-CN" sz="1600" b="1" i="1">
                <a:solidFill>
                  <a:srgbClr val="304F9B"/>
                </a:solidFill>
                <a:latin typeface="Times New Roman"/>
              </a:rPr>
              <a:t>s</a:t>
            </a:r>
            <a:endParaRPr lang="en-US" sz="1600"/>
          </a:p>
        </p:txBody>
      </p:sp>
      <p:sp>
        <p:nvSpPr>
          <p:cNvPr id="5" name="TextBox 4">
            <a:extLst>
              <a:ext uri="{FF2B5EF4-FFF2-40B4-BE49-F238E27FC236}">
                <a16:creationId xmlns:a16="http://schemas.microsoft.com/office/drawing/2014/main" id="{59C9D353-7278-8DF5-BFBB-E4267F5A11B6}"/>
              </a:ext>
            </a:extLst>
          </p:cNvPr>
          <p:cNvSpPr txBox="1"/>
          <p:nvPr/>
        </p:nvSpPr>
        <p:spPr>
          <a:xfrm>
            <a:off x="778175" y="3847229"/>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solidFill>
                  <a:srgbClr val="304F9B"/>
                </a:solidFill>
                <a:latin typeface="Times New Roman"/>
              </a:rPr>
              <a:t>Model Performance </a:t>
            </a:r>
            <a:endParaRPr lang="en-US" sz="1600"/>
          </a:p>
        </p:txBody>
      </p:sp>
      <p:pic>
        <p:nvPicPr>
          <p:cNvPr id="21" name="Audio 20">
            <a:hlinkClick r:id="" action="ppaction://media"/>
            <a:extLst>
              <a:ext uri="{FF2B5EF4-FFF2-40B4-BE49-F238E27FC236}">
                <a16:creationId xmlns:a16="http://schemas.microsoft.com/office/drawing/2014/main" id="{D172580C-EE00-7859-72F4-2E625DDBAA1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9144000" y="3605672"/>
            <a:ext cx="1543050" cy="1543050"/>
          </a:xfrm>
          <a:prstGeom prst="ellipse">
            <a:avLst/>
          </a:prstGeom>
        </p:spPr>
      </p:pic>
    </p:spTree>
    <p:extLst>
      <p:ext uri="{BB962C8B-B14F-4D97-AF65-F5344CB8AC3E}">
        <p14:creationId xmlns:p14="http://schemas.microsoft.com/office/powerpoint/2010/main" val="2292389827"/>
      </p:ext>
    </p:extLst>
  </p:cSld>
  <p:clrMapOvr>
    <a:masterClrMapping/>
  </p:clrMapOvr>
  <mc:AlternateContent xmlns:mc="http://schemas.openxmlformats.org/markup-compatibility/2006" xmlns:p14="http://schemas.microsoft.com/office/powerpoint/2010/main">
    <mc:Choice Requires="p14">
      <p:transition spd="slow" p14:dur="2000" advTm="12101"/>
    </mc:Choice>
    <mc:Fallback xmlns="">
      <p:transition spd="slow" advTm="1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49" name="Google Shape;849;p47"/>
          <p:cNvSpPr txBox="1">
            <a:spLocks noGrp="1"/>
          </p:cNvSpPr>
          <p:nvPr>
            <p:ph type="title"/>
          </p:nvPr>
        </p:nvSpPr>
        <p:spPr>
          <a:xfrm>
            <a:off x="393387" y="469171"/>
            <a:ext cx="8357226"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2000">
                <a:solidFill>
                  <a:schemeClr val="bg1"/>
                </a:solidFill>
              </a:rPr>
              <a:t>Data Science Task: Decision Tree</a:t>
            </a:r>
            <a:endParaRPr sz="2000">
              <a:solidFill>
                <a:schemeClr val="bg1"/>
              </a:solidFill>
            </a:endParaRPr>
          </a:p>
        </p:txBody>
      </p:sp>
      <p:grpSp>
        <p:nvGrpSpPr>
          <p:cNvPr id="876" name="Google Shape;876;p47"/>
          <p:cNvGrpSpPr/>
          <p:nvPr/>
        </p:nvGrpSpPr>
        <p:grpSpPr>
          <a:xfrm flipH="1">
            <a:off x="-652470" y="2408406"/>
            <a:ext cx="1507118" cy="838833"/>
            <a:chOff x="7636893" y="2346251"/>
            <a:chExt cx="1507118" cy="838833"/>
          </a:xfrm>
        </p:grpSpPr>
        <p:grpSp>
          <p:nvGrpSpPr>
            <p:cNvPr id="877" name="Google Shape;877;p47"/>
            <p:cNvGrpSpPr/>
            <p:nvPr/>
          </p:nvGrpSpPr>
          <p:grpSpPr>
            <a:xfrm flipH="1">
              <a:off x="7728620" y="2393076"/>
              <a:ext cx="1415391" cy="792008"/>
              <a:chOff x="1905568" y="363438"/>
              <a:chExt cx="1415391" cy="792008"/>
            </a:xfrm>
          </p:grpSpPr>
          <p:sp>
            <p:nvSpPr>
              <p:cNvPr id="878" name="Google Shape;878;p47"/>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7"/>
            <p:cNvGrpSpPr/>
            <p:nvPr/>
          </p:nvGrpSpPr>
          <p:grpSpPr>
            <a:xfrm flipH="1">
              <a:off x="7636893" y="2346251"/>
              <a:ext cx="257693" cy="199082"/>
              <a:chOff x="3154993" y="316614"/>
              <a:chExt cx="257693" cy="199082"/>
            </a:xfrm>
          </p:grpSpPr>
          <p:sp>
            <p:nvSpPr>
              <p:cNvPr id="881" name="Google Shape;881;p47"/>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roup 9">
            <a:extLst>
              <a:ext uri="{FF2B5EF4-FFF2-40B4-BE49-F238E27FC236}">
                <a16:creationId xmlns:a16="http://schemas.microsoft.com/office/drawing/2014/main" id="{54F2CF12-AF22-2735-DA4C-B3EB668064D1}"/>
              </a:ext>
            </a:extLst>
          </p:cNvPr>
          <p:cNvGrpSpPr/>
          <p:nvPr/>
        </p:nvGrpSpPr>
        <p:grpSpPr>
          <a:xfrm>
            <a:off x="859391" y="3093495"/>
            <a:ext cx="2009912" cy="2396618"/>
            <a:chOff x="6140" y="9708902"/>
            <a:chExt cx="1995089" cy="2401661"/>
          </a:xfrm>
        </p:grpSpPr>
        <p:grpSp>
          <p:nvGrpSpPr>
            <p:cNvPr id="11" name="Group 10">
              <a:extLst>
                <a:ext uri="{FF2B5EF4-FFF2-40B4-BE49-F238E27FC236}">
                  <a16:creationId xmlns:a16="http://schemas.microsoft.com/office/drawing/2014/main" id="{1BD8C30F-D653-A7D6-0EA8-90342E8E9F66}"/>
                </a:ext>
              </a:extLst>
            </p:cNvPr>
            <p:cNvGrpSpPr/>
            <p:nvPr/>
          </p:nvGrpSpPr>
          <p:grpSpPr>
            <a:xfrm>
              <a:off x="6140" y="9708902"/>
              <a:ext cx="1995089" cy="1946617"/>
              <a:chOff x="6140" y="9708902"/>
              <a:chExt cx="1995089" cy="1946617"/>
            </a:xfrm>
          </p:grpSpPr>
          <p:sp>
            <p:nvSpPr>
              <p:cNvPr id="13" name="Rectangle 12">
                <a:extLst>
                  <a:ext uri="{FF2B5EF4-FFF2-40B4-BE49-F238E27FC236}">
                    <a16:creationId xmlns:a16="http://schemas.microsoft.com/office/drawing/2014/main" id="{4D606F6A-D523-1631-4516-69CBCE34CE92}"/>
                  </a:ext>
                </a:extLst>
              </p:cNvPr>
              <p:cNvSpPr/>
              <p:nvPr/>
            </p:nvSpPr>
            <p:spPr>
              <a:xfrm>
                <a:off x="12427" y="10182093"/>
                <a:ext cx="1983659" cy="1473426"/>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TextBox 13">
                <a:extLst>
                  <a:ext uri="{FF2B5EF4-FFF2-40B4-BE49-F238E27FC236}">
                    <a16:creationId xmlns:a16="http://schemas.microsoft.com/office/drawing/2014/main" id="{BD4499B8-2DEF-2717-0A6A-BB6C3F786313}"/>
                  </a:ext>
                </a:extLst>
              </p:cNvPr>
              <p:cNvSpPr txBox="1"/>
              <p:nvPr/>
            </p:nvSpPr>
            <p:spPr>
              <a:xfrm>
                <a:off x="6140" y="9708902"/>
                <a:ext cx="1995089" cy="471247"/>
              </a:xfrm>
              <a:prstGeom prst="rect">
                <a:avLst/>
              </a:prstGeom>
              <a:solidFill>
                <a:schemeClr val="tx1"/>
              </a:solidFill>
            </p:spPr>
            <p:txBody>
              <a:bodyPr wrap="square" lIns="0" tIns="0" rIns="0" bIns="0" rtlCol="0" anchor="t">
                <a:spAutoFit/>
              </a:bodyPr>
              <a:lstStyle>
                <a:defPPr>
                  <a:defRPr lang="en-US"/>
                </a:defPPr>
                <a:lvl1pPr algn="ctr">
                  <a:lnSpc>
                    <a:spcPts val="4393"/>
                  </a:lnSpc>
                  <a:spcBef>
                    <a:spcPct val="0"/>
                  </a:spcBef>
                  <a:defRPr sz="3138">
                    <a:solidFill>
                      <a:srgbClr val="191919"/>
                    </a:solidFill>
                    <a:latin typeface="Gotham Bold"/>
                  </a:defRPr>
                </a:lvl1pPr>
              </a:lstStyle>
              <a:p>
                <a:endParaRPr lang="en-US" sz="1600">
                  <a:latin typeface="Britannic Bold" panose="020B0903060703020204" pitchFamily="34" charset="0"/>
                  <a:cs typeface="Gotham Bold" panose="02010600030101010101" charset="0"/>
                </a:endParaRPr>
              </a:p>
            </p:txBody>
          </p:sp>
        </p:grpSp>
        <p:sp>
          <p:nvSpPr>
            <p:cNvPr id="12" name="TextBox 37">
              <a:extLst>
                <a:ext uri="{FF2B5EF4-FFF2-40B4-BE49-F238E27FC236}">
                  <a16:creationId xmlns:a16="http://schemas.microsoft.com/office/drawing/2014/main" id="{D9A43454-9451-D343-B8B3-F5097C3AE979}"/>
                </a:ext>
              </a:extLst>
            </p:cNvPr>
            <p:cNvSpPr txBox="1"/>
            <p:nvPr/>
          </p:nvSpPr>
          <p:spPr>
            <a:xfrm>
              <a:off x="236912" y="10201290"/>
              <a:ext cx="1746701" cy="1909273"/>
            </a:xfrm>
            <a:prstGeom prst="rect">
              <a:avLst/>
            </a:prstGeom>
          </p:spPr>
          <p:txBody>
            <a:bodyPr wrap="square" lIns="0" tIns="0" rIns="0" bIns="0" rtlCol="0" anchor="ctr">
              <a:spAutoFit/>
            </a:bodyPr>
            <a:lstStyle/>
            <a:p>
              <a:pPr>
                <a:lnSpc>
                  <a:spcPct val="150000"/>
                </a:lnSpc>
              </a:pPr>
              <a:r>
                <a:rPr lang="en-US" sz="1200">
                  <a:solidFill>
                    <a:srgbClr val="191919"/>
                  </a:solidFill>
                  <a:latin typeface="ADLaM Display" panose="02010000000000000000" pitchFamily="2" charset="0"/>
                  <a:ea typeface="ADLaM Display" panose="02010000000000000000" pitchFamily="2" charset="0"/>
                  <a:cs typeface="ADLaM Display" panose="02010000000000000000" pitchFamily="2" charset="0"/>
                </a:rPr>
                <a:t>Criterion: Gini</a:t>
              </a:r>
            </a:p>
            <a:p>
              <a:pPr>
                <a:lnSpc>
                  <a:spcPct val="150000"/>
                </a:lnSpc>
              </a:pPr>
              <a:r>
                <a:rPr lang="en-US" sz="1200">
                  <a:solidFill>
                    <a:srgbClr val="191919"/>
                  </a:solidFill>
                  <a:latin typeface="ADLaM Display" panose="02010000000000000000" pitchFamily="2" charset="0"/>
                  <a:ea typeface="ADLaM Display" panose="02010000000000000000" pitchFamily="2" charset="0"/>
                  <a:cs typeface="ADLaM Display" panose="02010000000000000000" pitchFamily="2" charset="0"/>
                </a:rPr>
                <a:t>Max Depth: 20</a:t>
              </a:r>
            </a:p>
            <a:p>
              <a:pPr>
                <a:lnSpc>
                  <a:spcPct val="150000"/>
                </a:lnSpc>
              </a:pPr>
              <a:r>
                <a:rPr lang="en-US" sz="1200">
                  <a:solidFill>
                    <a:srgbClr val="191919"/>
                  </a:solidFill>
                  <a:latin typeface="ADLaM Display" panose="02010000000000000000" pitchFamily="2" charset="0"/>
                  <a:ea typeface="ADLaM Display" panose="02010000000000000000" pitchFamily="2" charset="0"/>
                  <a:cs typeface="ADLaM Display" panose="02010000000000000000" pitchFamily="2" charset="0"/>
                </a:rPr>
                <a:t>Max Features: None </a:t>
              </a:r>
            </a:p>
            <a:p>
              <a:pPr>
                <a:lnSpc>
                  <a:spcPct val="150000"/>
                </a:lnSpc>
              </a:pPr>
              <a:r>
                <a:rPr lang="en-US" sz="1200">
                  <a:solidFill>
                    <a:srgbClr val="191919"/>
                  </a:solidFill>
                  <a:latin typeface="ADLaM Display" panose="02010000000000000000" pitchFamily="2" charset="0"/>
                  <a:ea typeface="ADLaM Display" panose="02010000000000000000" pitchFamily="2" charset="0"/>
                  <a:cs typeface="ADLaM Display" panose="02010000000000000000" pitchFamily="2" charset="0"/>
                </a:rPr>
                <a:t>Min Samples Leaf: 2</a:t>
              </a:r>
            </a:p>
            <a:p>
              <a:pPr>
                <a:lnSpc>
                  <a:spcPct val="150000"/>
                </a:lnSpc>
              </a:pPr>
              <a:r>
                <a:rPr lang="en-US" sz="1200">
                  <a:solidFill>
                    <a:srgbClr val="191919"/>
                  </a:solidFill>
                  <a:latin typeface="ADLaM Display" panose="02010000000000000000" pitchFamily="2" charset="0"/>
                  <a:ea typeface="ADLaM Display" panose="02010000000000000000" pitchFamily="2" charset="0"/>
                  <a:cs typeface="ADLaM Display" panose="02010000000000000000" pitchFamily="2" charset="0"/>
                </a:rPr>
                <a:t>Min Samples Split: 20</a:t>
              </a:r>
            </a:p>
            <a:p>
              <a:pPr>
                <a:lnSpc>
                  <a:spcPts val="4935"/>
                </a:lnSpc>
              </a:pPr>
              <a:endParaRPr lang="en-US">
                <a:solidFill>
                  <a:srgbClr val="191919"/>
                </a:solidFill>
                <a:latin typeface="ADLaM Display" panose="02010000000000000000" pitchFamily="2" charset="0"/>
                <a:ea typeface="ADLaM Display" panose="02010000000000000000" pitchFamily="2" charset="0"/>
                <a:cs typeface="ADLaM Display" panose="02010000000000000000" pitchFamily="2" charset="0"/>
              </a:endParaRPr>
            </a:p>
          </p:txBody>
        </p:sp>
      </p:grpSp>
      <p:sp>
        <p:nvSpPr>
          <p:cNvPr id="16" name="TextBox 15">
            <a:extLst>
              <a:ext uri="{FF2B5EF4-FFF2-40B4-BE49-F238E27FC236}">
                <a16:creationId xmlns:a16="http://schemas.microsoft.com/office/drawing/2014/main" id="{C2611FF2-8A4A-6F9E-FD7C-D3739F1E7172}"/>
              </a:ext>
            </a:extLst>
          </p:cNvPr>
          <p:cNvSpPr txBox="1"/>
          <p:nvPr/>
        </p:nvSpPr>
        <p:spPr>
          <a:xfrm>
            <a:off x="909793" y="3168130"/>
            <a:ext cx="2113822" cy="338554"/>
          </a:xfrm>
          <a:prstGeom prst="rect">
            <a:avLst/>
          </a:prstGeom>
          <a:noFill/>
        </p:spPr>
        <p:txBody>
          <a:bodyPr wrap="square" lIns="91440" tIns="45720" rIns="91440" bIns="45720" rtlCol="0" anchor="t">
            <a:spAutoFit/>
          </a:bodyPr>
          <a:lstStyle/>
          <a:p>
            <a:r>
              <a:rPr lang="en-US" altLang="zh-CN" sz="1600">
                <a:solidFill>
                  <a:schemeClr val="bg1"/>
                </a:solidFill>
                <a:latin typeface="Amasis MT Pro Black"/>
              </a:rPr>
              <a:t>Best Parameters</a:t>
            </a:r>
            <a:endParaRPr lang="zh-CN" altLang="en-US" sz="1600">
              <a:solidFill>
                <a:schemeClr val="bg1"/>
              </a:solidFill>
              <a:latin typeface="Amasis MT Pro Black"/>
            </a:endParaRPr>
          </a:p>
        </p:txBody>
      </p:sp>
      <p:sp>
        <p:nvSpPr>
          <p:cNvPr id="5" name="标题 1">
            <a:extLst>
              <a:ext uri="{FF2B5EF4-FFF2-40B4-BE49-F238E27FC236}">
                <a16:creationId xmlns:a16="http://schemas.microsoft.com/office/drawing/2014/main" id="{26F33523-2AA2-7CAC-D22F-DB172C88F281}"/>
              </a:ext>
            </a:extLst>
          </p:cNvPr>
          <p:cNvSpPr txBox="1">
            <a:spLocks/>
          </p:cNvSpPr>
          <p:nvPr/>
        </p:nvSpPr>
        <p:spPr>
          <a:xfrm>
            <a:off x="308578" y="1453528"/>
            <a:ext cx="2981196"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800" b="0">
                <a:solidFill>
                  <a:schemeClr val="bg2">
                    <a:lumMod val="50000"/>
                  </a:schemeClr>
                </a:solidFill>
                <a:latin typeface="Amasis MT Pro Black" panose="02040A04050005020304" pitchFamily="18" charset="0"/>
                <a:ea typeface="ADLaM Display" panose="02010000000000000000" pitchFamily="2" charset="0"/>
                <a:cs typeface="ADLaM Display" panose="02010000000000000000" pitchFamily="2" charset="0"/>
              </a:rPr>
              <a:t>Decision Tree Model</a:t>
            </a:r>
            <a:endParaRPr lang="zh-CN" altLang="en-US" sz="2000" b="0">
              <a:solidFill>
                <a:schemeClr val="bg2">
                  <a:lumMod val="50000"/>
                </a:schemeClr>
              </a:solidFill>
              <a:latin typeface="Amasis MT Pro Black" panose="02040A04050005020304" pitchFamily="18" charset="0"/>
              <a:cs typeface="ADLaM Display" panose="02010000000000000000" pitchFamily="2" charset="0"/>
            </a:endParaRPr>
          </a:p>
        </p:txBody>
      </p:sp>
      <p:cxnSp>
        <p:nvCxnSpPr>
          <p:cNvPr id="8" name="Straight Arrow Connector 7">
            <a:extLst>
              <a:ext uri="{FF2B5EF4-FFF2-40B4-BE49-F238E27FC236}">
                <a16:creationId xmlns:a16="http://schemas.microsoft.com/office/drawing/2014/main" id="{8AAE5F09-1AD8-B499-229D-FABF30AC375B}"/>
              </a:ext>
            </a:extLst>
          </p:cNvPr>
          <p:cNvCxnSpPr>
            <a:cxnSpLocks/>
          </p:cNvCxnSpPr>
          <p:nvPr/>
        </p:nvCxnSpPr>
        <p:spPr>
          <a:xfrm>
            <a:off x="1799176" y="1857605"/>
            <a:ext cx="0" cy="496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标题 1">
            <a:extLst>
              <a:ext uri="{FF2B5EF4-FFF2-40B4-BE49-F238E27FC236}">
                <a16:creationId xmlns:a16="http://schemas.microsoft.com/office/drawing/2014/main" id="{BC3349A5-CE17-0F23-B62D-20635635DD0C}"/>
              </a:ext>
            </a:extLst>
          </p:cNvPr>
          <p:cNvSpPr txBox="1">
            <a:spLocks/>
          </p:cNvSpPr>
          <p:nvPr/>
        </p:nvSpPr>
        <p:spPr>
          <a:xfrm>
            <a:off x="283512" y="2223931"/>
            <a:ext cx="2981196"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800" b="0">
                <a:solidFill>
                  <a:schemeClr val="bg2">
                    <a:lumMod val="50000"/>
                  </a:schemeClr>
                </a:solidFill>
                <a:latin typeface="Amasis MT Pro Black" panose="02040A04050005020304" pitchFamily="18" charset="0"/>
                <a:ea typeface="ADLaM Display" panose="02010000000000000000" pitchFamily="2" charset="0"/>
                <a:cs typeface="ADLaM Display" panose="02010000000000000000" pitchFamily="2" charset="0"/>
              </a:rPr>
              <a:t>Random Search</a:t>
            </a:r>
            <a:endParaRPr lang="zh-CN" altLang="en-US" sz="2000" b="0">
              <a:solidFill>
                <a:schemeClr val="bg2">
                  <a:lumMod val="50000"/>
                </a:schemeClr>
              </a:solidFill>
              <a:latin typeface="Amasis MT Pro Black" panose="02040A04050005020304" pitchFamily="18" charset="0"/>
              <a:cs typeface="ADLaM Display" panose="02010000000000000000" pitchFamily="2" charset="0"/>
            </a:endParaRPr>
          </a:p>
        </p:txBody>
      </p:sp>
      <p:cxnSp>
        <p:nvCxnSpPr>
          <p:cNvPr id="18" name="Straight Arrow Connector 17">
            <a:extLst>
              <a:ext uri="{FF2B5EF4-FFF2-40B4-BE49-F238E27FC236}">
                <a16:creationId xmlns:a16="http://schemas.microsoft.com/office/drawing/2014/main" id="{F5DC26BB-75DB-F746-C535-99B079458031}"/>
              </a:ext>
            </a:extLst>
          </p:cNvPr>
          <p:cNvCxnSpPr>
            <a:cxnSpLocks/>
          </p:cNvCxnSpPr>
          <p:nvPr/>
        </p:nvCxnSpPr>
        <p:spPr>
          <a:xfrm>
            <a:off x="1793334" y="2572723"/>
            <a:ext cx="0" cy="496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50">
            <a:extLst>
              <a:ext uri="{FF2B5EF4-FFF2-40B4-BE49-F238E27FC236}">
                <a16:creationId xmlns:a16="http://schemas.microsoft.com/office/drawing/2014/main" id="{2CF492C2-5115-44E9-DB1F-155A0310CD85}"/>
              </a:ext>
            </a:extLst>
          </p:cNvPr>
          <p:cNvSpPr txBox="1"/>
          <p:nvPr/>
        </p:nvSpPr>
        <p:spPr>
          <a:xfrm rot="16200000">
            <a:off x="3844543" y="3494422"/>
            <a:ext cx="1937614" cy="780085"/>
          </a:xfrm>
          <a:prstGeom prst="rect">
            <a:avLst/>
          </a:prstGeom>
        </p:spPr>
        <p:txBody>
          <a:bodyPr wrap="square" lIns="0" tIns="0" rIns="0" bIns="0" rtlCol="0" anchor="t">
            <a:spAutoFit/>
          </a:bodyPr>
          <a:lstStyle/>
          <a:p>
            <a:pPr>
              <a:lnSpc>
                <a:spcPct val="150000"/>
              </a:lnSpc>
            </a:pPr>
            <a:r>
              <a:rPr lang="en-US" sz="1800">
                <a:solidFill>
                  <a:srgbClr val="000000"/>
                </a:solidFill>
                <a:latin typeface="Britannic Bold" panose="020B0903060703020204" pitchFamily="34" charset="0"/>
              </a:rPr>
              <a:t>Actual</a:t>
            </a:r>
            <a:r>
              <a:rPr lang="en-US" sz="1800">
                <a:solidFill>
                  <a:srgbClr val="000000"/>
                </a:solidFill>
                <a:latin typeface="Gotham Bold"/>
              </a:rPr>
              <a:t> </a:t>
            </a:r>
            <a:r>
              <a:rPr lang="en-US" sz="1800">
                <a:solidFill>
                  <a:srgbClr val="000000"/>
                </a:solidFill>
                <a:latin typeface="Britannic Bold" panose="020B0903060703020204" pitchFamily="34" charset="0"/>
              </a:rPr>
              <a:t>Label</a:t>
            </a:r>
          </a:p>
          <a:p>
            <a:pPr marL="0" lvl="0" indent="0">
              <a:lnSpc>
                <a:spcPct val="150000"/>
              </a:lnSpc>
            </a:pPr>
            <a:r>
              <a:rPr lang="en-US" sz="1800">
                <a:solidFill>
                  <a:srgbClr val="000000"/>
                </a:solidFill>
                <a:latin typeface="Britannic Bold" panose="020B0903060703020204" pitchFamily="34" charset="0"/>
              </a:rPr>
              <a:t>  1        0        </a:t>
            </a:r>
          </a:p>
        </p:txBody>
      </p:sp>
      <p:sp>
        <p:nvSpPr>
          <p:cNvPr id="20" name="TextBox 51">
            <a:extLst>
              <a:ext uri="{FF2B5EF4-FFF2-40B4-BE49-F238E27FC236}">
                <a16:creationId xmlns:a16="http://schemas.microsoft.com/office/drawing/2014/main" id="{614E04CA-7515-3F83-D17E-9E34E1E84ABE}"/>
              </a:ext>
            </a:extLst>
          </p:cNvPr>
          <p:cNvSpPr txBox="1"/>
          <p:nvPr/>
        </p:nvSpPr>
        <p:spPr>
          <a:xfrm>
            <a:off x="4629269" y="2918438"/>
            <a:ext cx="3739059" cy="1195584"/>
          </a:xfrm>
          <a:prstGeom prst="rect">
            <a:avLst/>
          </a:prstGeom>
        </p:spPr>
        <p:txBody>
          <a:bodyPr wrap="square" lIns="0" tIns="0" rIns="0" bIns="0" rtlCol="0" anchor="t">
            <a:spAutoFit/>
          </a:bodyPr>
          <a:lstStyle/>
          <a:p>
            <a:pPr algn="ctr">
              <a:lnSpc>
                <a:spcPct val="150000"/>
              </a:lnSpc>
            </a:pPr>
            <a:r>
              <a:rPr lang="en-US" sz="1800">
                <a:solidFill>
                  <a:srgbClr val="000000"/>
                </a:solidFill>
                <a:latin typeface="Britannic Bold" panose="020B0903060703020204" pitchFamily="34" charset="0"/>
              </a:rPr>
              <a:t>    Predicted  Label</a:t>
            </a:r>
          </a:p>
          <a:p>
            <a:pPr>
              <a:lnSpc>
                <a:spcPct val="150000"/>
              </a:lnSpc>
            </a:pPr>
            <a:r>
              <a:rPr lang="en-US" sz="1800">
                <a:latin typeface="Britannic Bold"/>
              </a:rPr>
              <a:t>              </a:t>
            </a:r>
            <a:r>
              <a:rPr lang="en-US" sz="1800">
                <a:solidFill>
                  <a:srgbClr val="000000"/>
                </a:solidFill>
                <a:latin typeface="Britannic Bold"/>
              </a:rPr>
              <a:t> 0</a:t>
            </a:r>
            <a:r>
              <a:rPr lang="en-US" sz="1800">
                <a:latin typeface="Britannic Bold"/>
              </a:rPr>
              <a:t>                      </a:t>
            </a:r>
            <a:r>
              <a:rPr lang="en-US" sz="1800">
                <a:solidFill>
                  <a:srgbClr val="000000"/>
                </a:solidFill>
                <a:latin typeface="Britannic Bold"/>
              </a:rPr>
              <a:t>1 </a:t>
            </a:r>
            <a:r>
              <a:rPr lang="en-US" sz="1800">
                <a:latin typeface="Britannic Bold"/>
              </a:rPr>
              <a:t>               </a:t>
            </a:r>
            <a:endParaRPr lang="en-US" sz="1800">
              <a:solidFill>
                <a:srgbClr val="000000"/>
              </a:solidFill>
              <a:latin typeface="Britannic Bold" panose="020B0903060703020204" pitchFamily="34" charset="0"/>
            </a:endParaRPr>
          </a:p>
        </p:txBody>
      </p:sp>
      <p:sp>
        <p:nvSpPr>
          <p:cNvPr id="21" name="TextBox 44">
            <a:extLst>
              <a:ext uri="{FF2B5EF4-FFF2-40B4-BE49-F238E27FC236}">
                <a16:creationId xmlns:a16="http://schemas.microsoft.com/office/drawing/2014/main" id="{F8DCBF89-640B-C634-9A2B-EFDDD1625668}"/>
              </a:ext>
            </a:extLst>
          </p:cNvPr>
          <p:cNvSpPr txBox="1"/>
          <p:nvPr/>
        </p:nvSpPr>
        <p:spPr>
          <a:xfrm>
            <a:off x="5056056" y="3852869"/>
            <a:ext cx="1690702" cy="269303"/>
          </a:xfrm>
          <a:prstGeom prst="rect">
            <a:avLst/>
          </a:prstGeom>
        </p:spPr>
        <p:txBody>
          <a:bodyPr lIns="0" tIns="0" rIns="0" bIns="0" rtlCol="0" anchor="t">
            <a:spAutoFit/>
          </a:bodyPr>
          <a:lstStyle/>
          <a:p>
            <a:pPr marL="0" lvl="0" indent="0" algn="ctr">
              <a:lnSpc>
                <a:spcPts val="2128"/>
              </a:lnSpc>
            </a:pPr>
            <a:r>
              <a:rPr lang="en-US" sz="2000">
                <a:latin typeface="Britannic Bold" panose="020B0903060703020204" pitchFamily="34" charset="0"/>
              </a:rPr>
              <a:t>14144</a:t>
            </a:r>
          </a:p>
        </p:txBody>
      </p:sp>
      <p:sp>
        <p:nvSpPr>
          <p:cNvPr id="22" name="TextBox 45">
            <a:extLst>
              <a:ext uri="{FF2B5EF4-FFF2-40B4-BE49-F238E27FC236}">
                <a16:creationId xmlns:a16="http://schemas.microsoft.com/office/drawing/2014/main" id="{AC519568-5373-8B78-2AB0-7B11ABFAC180}"/>
              </a:ext>
            </a:extLst>
          </p:cNvPr>
          <p:cNvSpPr txBox="1"/>
          <p:nvPr/>
        </p:nvSpPr>
        <p:spPr>
          <a:xfrm>
            <a:off x="6590292" y="3854534"/>
            <a:ext cx="1690702" cy="269303"/>
          </a:xfrm>
          <a:prstGeom prst="rect">
            <a:avLst/>
          </a:prstGeom>
        </p:spPr>
        <p:txBody>
          <a:bodyPr lIns="0" tIns="0" rIns="0" bIns="0" rtlCol="0" anchor="t">
            <a:spAutoFit/>
          </a:bodyPr>
          <a:lstStyle/>
          <a:p>
            <a:pPr marL="0" lvl="0" indent="0" algn="ctr">
              <a:lnSpc>
                <a:spcPts val="2128"/>
              </a:lnSpc>
            </a:pPr>
            <a:r>
              <a:rPr lang="en-US" sz="2000">
                <a:latin typeface="Britannic Bold" panose="020B0903060703020204" pitchFamily="34" charset="0"/>
              </a:rPr>
              <a:t>429</a:t>
            </a:r>
            <a:endParaRPr lang="en-US" sz="2000">
              <a:solidFill>
                <a:srgbClr val="000000"/>
              </a:solidFill>
              <a:latin typeface="Britannic Bold" panose="020B0903060703020204" pitchFamily="34" charset="0"/>
            </a:endParaRPr>
          </a:p>
        </p:txBody>
      </p:sp>
      <p:sp>
        <p:nvSpPr>
          <p:cNvPr id="23" name="TextBox 46">
            <a:extLst>
              <a:ext uri="{FF2B5EF4-FFF2-40B4-BE49-F238E27FC236}">
                <a16:creationId xmlns:a16="http://schemas.microsoft.com/office/drawing/2014/main" id="{57C46773-B8F9-149E-5410-3DECE8A8672F}"/>
              </a:ext>
            </a:extLst>
          </p:cNvPr>
          <p:cNvSpPr txBox="1"/>
          <p:nvPr/>
        </p:nvSpPr>
        <p:spPr>
          <a:xfrm>
            <a:off x="5080086" y="4500299"/>
            <a:ext cx="1690702" cy="269303"/>
          </a:xfrm>
          <a:prstGeom prst="rect">
            <a:avLst/>
          </a:prstGeom>
        </p:spPr>
        <p:txBody>
          <a:bodyPr lIns="0" tIns="0" rIns="0" bIns="0" rtlCol="0" anchor="t">
            <a:spAutoFit/>
          </a:bodyPr>
          <a:lstStyle/>
          <a:p>
            <a:pPr marL="0" lvl="0" indent="0" algn="ctr">
              <a:lnSpc>
                <a:spcPts val="2128"/>
              </a:lnSpc>
            </a:pPr>
            <a:r>
              <a:rPr lang="en-US" sz="2000">
                <a:latin typeface="Britannic Bold" panose="020B0903060703020204" pitchFamily="34" charset="0"/>
              </a:rPr>
              <a:t>740</a:t>
            </a:r>
            <a:endParaRPr lang="en-US" sz="2000">
              <a:solidFill>
                <a:srgbClr val="000000"/>
              </a:solidFill>
              <a:latin typeface="Britannic Bold" panose="020B0903060703020204" pitchFamily="34" charset="0"/>
            </a:endParaRPr>
          </a:p>
        </p:txBody>
      </p:sp>
      <p:sp>
        <p:nvSpPr>
          <p:cNvPr id="24" name="TextBox 47">
            <a:extLst>
              <a:ext uri="{FF2B5EF4-FFF2-40B4-BE49-F238E27FC236}">
                <a16:creationId xmlns:a16="http://schemas.microsoft.com/office/drawing/2014/main" id="{8A9CC835-B4B7-9C5B-D646-2F64A8C10436}"/>
              </a:ext>
            </a:extLst>
          </p:cNvPr>
          <p:cNvSpPr txBox="1"/>
          <p:nvPr/>
        </p:nvSpPr>
        <p:spPr>
          <a:xfrm>
            <a:off x="6629450" y="4491821"/>
            <a:ext cx="1690702" cy="269303"/>
          </a:xfrm>
          <a:prstGeom prst="rect">
            <a:avLst/>
          </a:prstGeom>
        </p:spPr>
        <p:txBody>
          <a:bodyPr lIns="0" tIns="0" rIns="0" bIns="0" rtlCol="0" anchor="t">
            <a:spAutoFit/>
          </a:bodyPr>
          <a:lstStyle/>
          <a:p>
            <a:pPr marL="0" lvl="0" indent="0" algn="ctr">
              <a:lnSpc>
                <a:spcPts val="2128"/>
              </a:lnSpc>
            </a:pPr>
            <a:r>
              <a:rPr lang="en-US" sz="2000">
                <a:solidFill>
                  <a:srgbClr val="000000"/>
                </a:solidFill>
                <a:latin typeface="Britannic Bold" panose="020B0903060703020204" pitchFamily="34" charset="0"/>
              </a:rPr>
              <a:t>10663</a:t>
            </a:r>
          </a:p>
        </p:txBody>
      </p:sp>
      <p:sp>
        <p:nvSpPr>
          <p:cNvPr id="25" name="AutoShape 48">
            <a:extLst>
              <a:ext uri="{FF2B5EF4-FFF2-40B4-BE49-F238E27FC236}">
                <a16:creationId xmlns:a16="http://schemas.microsoft.com/office/drawing/2014/main" id="{78DC653E-4DB6-EEA7-E9B8-9BCD46DC822C}"/>
              </a:ext>
            </a:extLst>
          </p:cNvPr>
          <p:cNvSpPr/>
          <p:nvPr/>
        </p:nvSpPr>
        <p:spPr>
          <a:xfrm>
            <a:off x="5204112" y="4280909"/>
            <a:ext cx="2870081" cy="0"/>
          </a:xfrm>
          <a:prstGeom prst="line">
            <a:avLst/>
          </a:prstGeom>
          <a:ln w="38100" cap="flat">
            <a:solidFill>
              <a:srgbClr val="000000"/>
            </a:solidFill>
            <a:prstDash val="solid"/>
            <a:headEnd type="none" w="sm" len="sm"/>
            <a:tailEnd type="none" w="sm" len="sm"/>
          </a:ln>
        </p:spPr>
        <p:txBody>
          <a:bodyPr/>
          <a:lstStyle/>
          <a:p>
            <a:endParaRPr lang="en-US" sz="1600"/>
          </a:p>
        </p:txBody>
      </p:sp>
      <p:sp>
        <p:nvSpPr>
          <p:cNvPr id="26" name="AutoShape 49">
            <a:extLst>
              <a:ext uri="{FF2B5EF4-FFF2-40B4-BE49-F238E27FC236}">
                <a16:creationId xmlns:a16="http://schemas.microsoft.com/office/drawing/2014/main" id="{859F9E74-E18A-CB60-862D-91AFE24FDA14}"/>
              </a:ext>
            </a:extLst>
          </p:cNvPr>
          <p:cNvSpPr/>
          <p:nvPr/>
        </p:nvSpPr>
        <p:spPr>
          <a:xfrm flipH="1">
            <a:off x="6702368" y="3534259"/>
            <a:ext cx="0" cy="1369217"/>
          </a:xfrm>
          <a:prstGeom prst="line">
            <a:avLst/>
          </a:prstGeom>
          <a:ln w="38100" cap="flat">
            <a:solidFill>
              <a:srgbClr val="000000"/>
            </a:solidFill>
            <a:prstDash val="solid"/>
            <a:headEnd type="none" w="sm" len="sm"/>
            <a:tailEnd type="none" w="sm" len="sm"/>
          </a:ln>
        </p:spPr>
        <p:txBody>
          <a:bodyPr/>
          <a:lstStyle/>
          <a:p>
            <a:endParaRPr lang="en-US" sz="1600"/>
          </a:p>
        </p:txBody>
      </p:sp>
      <p:graphicFrame>
        <p:nvGraphicFramePr>
          <p:cNvPr id="27" name="Table 26">
            <a:extLst>
              <a:ext uri="{FF2B5EF4-FFF2-40B4-BE49-F238E27FC236}">
                <a16:creationId xmlns:a16="http://schemas.microsoft.com/office/drawing/2014/main" id="{BFCE0DF3-8834-6A14-F9C8-DCFD4EEC2477}"/>
              </a:ext>
            </a:extLst>
          </p:cNvPr>
          <p:cNvGraphicFramePr>
            <a:graphicFrameLocks noGrp="1"/>
          </p:cNvGraphicFramePr>
          <p:nvPr>
            <p:extLst>
              <p:ext uri="{D42A27DB-BD31-4B8C-83A1-F6EECF244321}">
                <p14:modId xmlns:p14="http://schemas.microsoft.com/office/powerpoint/2010/main" val="3419529592"/>
              </p:ext>
            </p:extLst>
          </p:nvPr>
        </p:nvGraphicFramePr>
        <p:xfrm>
          <a:off x="3395095" y="1649793"/>
          <a:ext cx="5472524" cy="699634"/>
        </p:xfrm>
        <a:graphic>
          <a:graphicData uri="http://schemas.openxmlformats.org/drawingml/2006/table">
            <a:tbl>
              <a:tblPr firstRow="1" bandRow="1">
                <a:tableStyleId>{F2DE63D5-997A-4646-A377-4702673A728D}</a:tableStyleId>
              </a:tblPr>
              <a:tblGrid>
                <a:gridCol w="1368131">
                  <a:extLst>
                    <a:ext uri="{9D8B030D-6E8A-4147-A177-3AD203B41FA5}">
                      <a16:colId xmlns:a16="http://schemas.microsoft.com/office/drawing/2014/main" val="1144435651"/>
                    </a:ext>
                  </a:extLst>
                </a:gridCol>
                <a:gridCol w="1547543">
                  <a:extLst>
                    <a:ext uri="{9D8B030D-6E8A-4147-A177-3AD203B41FA5}">
                      <a16:colId xmlns:a16="http://schemas.microsoft.com/office/drawing/2014/main" val="254434318"/>
                    </a:ext>
                  </a:extLst>
                </a:gridCol>
                <a:gridCol w="1188719">
                  <a:extLst>
                    <a:ext uri="{9D8B030D-6E8A-4147-A177-3AD203B41FA5}">
                      <a16:colId xmlns:a16="http://schemas.microsoft.com/office/drawing/2014/main" val="3612543196"/>
                    </a:ext>
                  </a:extLst>
                </a:gridCol>
                <a:gridCol w="1368131">
                  <a:extLst>
                    <a:ext uri="{9D8B030D-6E8A-4147-A177-3AD203B41FA5}">
                      <a16:colId xmlns:a16="http://schemas.microsoft.com/office/drawing/2014/main" val="1194493847"/>
                    </a:ext>
                  </a:extLst>
                </a:gridCol>
              </a:tblGrid>
              <a:tr h="349817">
                <a:tc>
                  <a:txBody>
                    <a:bodyPr/>
                    <a:lstStyle/>
                    <a:p>
                      <a:pPr algn="ctr"/>
                      <a:r>
                        <a:rPr lang="en-SG"/>
                        <a:t>Accuracy</a:t>
                      </a:r>
                      <a:endParaRPr lang="en-SG">
                        <a:latin typeface="ADLaM Display" panose="02010000000000000000" pitchFamily="2" charset="0"/>
                        <a:ea typeface="ADLaM Display" panose="02010000000000000000" pitchFamily="2" charset="0"/>
                        <a:cs typeface="ADLaM Display" panose="02010000000000000000" pitchFamily="2" charset="0"/>
                      </a:endParaRPr>
                    </a:p>
                  </a:txBody>
                  <a:tcPr anchor="ctr">
                    <a:solidFill>
                      <a:schemeClr val="tx1"/>
                    </a:solidFill>
                  </a:tcPr>
                </a:tc>
                <a:tc>
                  <a:txBody>
                    <a:bodyPr/>
                    <a:lstStyle/>
                    <a:p>
                      <a:pPr algn="ctr"/>
                      <a:r>
                        <a:rPr lang="en-SG"/>
                        <a:t>Precision</a:t>
                      </a:r>
                      <a:endParaRPr lang="en-SG">
                        <a:latin typeface="ADLaM Display" panose="02010000000000000000" pitchFamily="2" charset="0"/>
                        <a:ea typeface="ADLaM Display" panose="02010000000000000000" pitchFamily="2" charset="0"/>
                        <a:cs typeface="ADLaM Display" panose="02010000000000000000" pitchFamily="2" charset="0"/>
                      </a:endParaRPr>
                    </a:p>
                  </a:txBody>
                  <a:tcPr anchor="ctr">
                    <a:solidFill>
                      <a:schemeClr val="tx1"/>
                    </a:solidFill>
                  </a:tcPr>
                </a:tc>
                <a:tc>
                  <a:txBody>
                    <a:bodyPr/>
                    <a:lstStyle/>
                    <a:p>
                      <a:pPr algn="ctr"/>
                      <a:r>
                        <a:rPr lang="en-SG"/>
                        <a:t>Recall</a:t>
                      </a:r>
                      <a:endParaRPr lang="en-SG">
                        <a:latin typeface="ADLaM Display" panose="02010000000000000000" pitchFamily="2" charset="0"/>
                        <a:ea typeface="ADLaM Display" panose="02010000000000000000" pitchFamily="2" charset="0"/>
                        <a:cs typeface="ADLaM Display" panose="02010000000000000000" pitchFamily="2" charset="0"/>
                      </a:endParaRPr>
                    </a:p>
                  </a:txBody>
                  <a:tcPr anchor="ctr">
                    <a:solidFill>
                      <a:schemeClr val="tx1"/>
                    </a:solidFill>
                  </a:tcPr>
                </a:tc>
                <a:tc>
                  <a:txBody>
                    <a:bodyPr/>
                    <a:lstStyle/>
                    <a:p>
                      <a:pPr algn="ctr"/>
                      <a:r>
                        <a:rPr lang="en-SG"/>
                        <a:t>F1-Score</a:t>
                      </a:r>
                      <a:endParaRPr lang="en-SG">
                        <a:latin typeface="ADLaM Display" panose="02010000000000000000" pitchFamily="2" charset="0"/>
                        <a:ea typeface="ADLaM Display" panose="02010000000000000000" pitchFamily="2" charset="0"/>
                        <a:cs typeface="ADLaM Display" panose="02010000000000000000" pitchFamily="2" charset="0"/>
                      </a:endParaRPr>
                    </a:p>
                  </a:txBody>
                  <a:tcPr anchor="ctr">
                    <a:solidFill>
                      <a:schemeClr val="tx1"/>
                    </a:solidFill>
                  </a:tcPr>
                </a:tc>
                <a:extLst>
                  <a:ext uri="{0D108BD9-81ED-4DB2-BD59-A6C34878D82A}">
                    <a16:rowId xmlns:a16="http://schemas.microsoft.com/office/drawing/2014/main" val="4022188698"/>
                  </a:ext>
                </a:extLst>
              </a:tr>
              <a:tr h="349817">
                <a:tc>
                  <a:txBody>
                    <a:bodyPr/>
                    <a:lstStyle/>
                    <a:p>
                      <a:pPr algn="ctr"/>
                      <a:r>
                        <a:rPr lang="en-SG"/>
                        <a:t>0.95</a:t>
                      </a:r>
                      <a:endParaRPr lang="en-SG">
                        <a:latin typeface="ADLaM Display" panose="02010000000000000000" pitchFamily="2" charset="0"/>
                        <a:ea typeface="ADLaM Display" panose="02010000000000000000" pitchFamily="2" charset="0"/>
                        <a:cs typeface="ADLaM Display" panose="02010000000000000000" pitchFamily="2" charset="0"/>
                      </a:endParaRPr>
                    </a:p>
                  </a:txBody>
                  <a:tcPr anchor="ctr"/>
                </a:tc>
                <a:tc>
                  <a:txBody>
                    <a:bodyPr/>
                    <a:lstStyle/>
                    <a:p>
                      <a:pPr algn="ctr"/>
                      <a:r>
                        <a:rPr lang="en-SG"/>
                        <a:t>0.96</a:t>
                      </a:r>
                      <a:endParaRPr lang="en-SG">
                        <a:latin typeface="ADLaM Display" panose="02010000000000000000" pitchFamily="2" charset="0"/>
                        <a:ea typeface="ADLaM Display" panose="02010000000000000000" pitchFamily="2" charset="0"/>
                        <a:cs typeface="ADLaM Display" panose="02010000000000000000" pitchFamily="2" charset="0"/>
                      </a:endParaRPr>
                    </a:p>
                  </a:txBody>
                  <a:tcPr anchor="ctr"/>
                </a:tc>
                <a:tc>
                  <a:txBody>
                    <a:bodyPr/>
                    <a:lstStyle/>
                    <a:p>
                      <a:pPr algn="ctr"/>
                      <a:r>
                        <a:rPr lang="en-SG"/>
                        <a:t>0.95</a:t>
                      </a:r>
                      <a:endParaRPr lang="en-SG">
                        <a:latin typeface="ADLaM Display" panose="02010000000000000000" pitchFamily="2" charset="0"/>
                        <a:ea typeface="ADLaM Display" panose="02010000000000000000" pitchFamily="2" charset="0"/>
                        <a:cs typeface="ADLaM Display" panose="02010000000000000000" pitchFamily="2" charset="0"/>
                      </a:endParaRPr>
                    </a:p>
                  </a:txBody>
                  <a:tcPr anchor="ctr"/>
                </a:tc>
                <a:tc>
                  <a:txBody>
                    <a:bodyPr/>
                    <a:lstStyle/>
                    <a:p>
                      <a:pPr algn="ctr"/>
                      <a:r>
                        <a:rPr lang="en-SG"/>
                        <a:t>0.95</a:t>
                      </a:r>
                      <a:endParaRPr lang="en-SG">
                        <a:latin typeface="ADLaM Display" panose="02010000000000000000" pitchFamily="2" charset="0"/>
                        <a:ea typeface="ADLaM Display" panose="02010000000000000000" pitchFamily="2" charset="0"/>
                        <a:cs typeface="ADLaM Display" panose="02010000000000000000" pitchFamily="2" charset="0"/>
                      </a:endParaRPr>
                    </a:p>
                  </a:txBody>
                  <a:tcPr anchor="ctr"/>
                </a:tc>
                <a:extLst>
                  <a:ext uri="{0D108BD9-81ED-4DB2-BD59-A6C34878D82A}">
                    <a16:rowId xmlns:a16="http://schemas.microsoft.com/office/drawing/2014/main" val="1826487596"/>
                  </a:ext>
                </a:extLst>
              </a:tr>
            </a:tbl>
          </a:graphicData>
        </a:graphic>
      </p:graphicFrame>
      <p:sp>
        <p:nvSpPr>
          <p:cNvPr id="2" name="标题 1">
            <a:extLst>
              <a:ext uri="{FF2B5EF4-FFF2-40B4-BE49-F238E27FC236}">
                <a16:creationId xmlns:a16="http://schemas.microsoft.com/office/drawing/2014/main" id="{5903039C-9404-5B6C-2D38-7FC8C4DDE19C}"/>
              </a:ext>
            </a:extLst>
          </p:cNvPr>
          <p:cNvSpPr txBox="1">
            <a:spLocks/>
          </p:cNvSpPr>
          <p:nvPr/>
        </p:nvSpPr>
        <p:spPr>
          <a:xfrm>
            <a:off x="4951310" y="2505725"/>
            <a:ext cx="2981196"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800" b="0">
                <a:solidFill>
                  <a:schemeClr val="bg2">
                    <a:lumMod val="50000"/>
                  </a:schemeClr>
                </a:solidFill>
                <a:latin typeface="Amasis MT Pro Black" panose="02040A04050005020304" pitchFamily="18" charset="0"/>
                <a:ea typeface="ADLaM Display" panose="02010000000000000000" pitchFamily="2" charset="0"/>
                <a:cs typeface="ADLaM Display" panose="02010000000000000000" pitchFamily="2" charset="0"/>
              </a:rPr>
              <a:t>Confusion Matrix</a:t>
            </a:r>
            <a:endParaRPr lang="zh-CN" altLang="en-US" sz="2000" b="0">
              <a:solidFill>
                <a:schemeClr val="bg2">
                  <a:lumMod val="50000"/>
                </a:schemeClr>
              </a:solidFill>
              <a:latin typeface="Amasis MT Pro Black" panose="02040A04050005020304" pitchFamily="18" charset="0"/>
              <a:cs typeface="ADLaM Display" panose="02010000000000000000" pitchFamily="2" charset="0"/>
            </a:endParaRPr>
          </a:p>
        </p:txBody>
      </p:sp>
      <p:grpSp>
        <p:nvGrpSpPr>
          <p:cNvPr id="4" name="Google Shape;876;p47">
            <a:extLst>
              <a:ext uri="{FF2B5EF4-FFF2-40B4-BE49-F238E27FC236}">
                <a16:creationId xmlns:a16="http://schemas.microsoft.com/office/drawing/2014/main" id="{3B13A012-9611-1DCD-620A-52ABDB3503EF}"/>
              </a:ext>
            </a:extLst>
          </p:cNvPr>
          <p:cNvGrpSpPr/>
          <p:nvPr/>
        </p:nvGrpSpPr>
        <p:grpSpPr>
          <a:xfrm flipH="1">
            <a:off x="-908140" y="1581235"/>
            <a:ext cx="1507118" cy="838833"/>
            <a:chOff x="7636893" y="2346251"/>
            <a:chExt cx="1507118" cy="838833"/>
          </a:xfrm>
        </p:grpSpPr>
        <p:grpSp>
          <p:nvGrpSpPr>
            <p:cNvPr id="6" name="Google Shape;877;p47">
              <a:extLst>
                <a:ext uri="{FF2B5EF4-FFF2-40B4-BE49-F238E27FC236}">
                  <a16:creationId xmlns:a16="http://schemas.microsoft.com/office/drawing/2014/main" id="{C96185E6-054C-0A31-832C-B924C5638FFD}"/>
                </a:ext>
              </a:extLst>
            </p:cNvPr>
            <p:cNvGrpSpPr/>
            <p:nvPr/>
          </p:nvGrpSpPr>
          <p:grpSpPr>
            <a:xfrm flipH="1">
              <a:off x="7728620" y="2393076"/>
              <a:ext cx="1415391" cy="792008"/>
              <a:chOff x="1905568" y="363438"/>
              <a:chExt cx="1415391" cy="792008"/>
            </a:xfrm>
          </p:grpSpPr>
          <p:sp>
            <p:nvSpPr>
              <p:cNvPr id="36" name="Google Shape;878;p47">
                <a:extLst>
                  <a:ext uri="{FF2B5EF4-FFF2-40B4-BE49-F238E27FC236}">
                    <a16:creationId xmlns:a16="http://schemas.microsoft.com/office/drawing/2014/main" id="{22A6BAB5-6C85-2EA6-90F7-709F1610532A}"/>
                  </a:ext>
                </a:extLst>
              </p:cNvPr>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9;p47">
                <a:extLst>
                  <a:ext uri="{FF2B5EF4-FFF2-40B4-BE49-F238E27FC236}">
                    <a16:creationId xmlns:a16="http://schemas.microsoft.com/office/drawing/2014/main" id="{7CC5169F-4A71-823D-B58A-4CAF9BAB297F}"/>
                  </a:ext>
                </a:extLst>
              </p:cNvPr>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80;p47">
              <a:extLst>
                <a:ext uri="{FF2B5EF4-FFF2-40B4-BE49-F238E27FC236}">
                  <a16:creationId xmlns:a16="http://schemas.microsoft.com/office/drawing/2014/main" id="{285B2084-2017-15A9-7DB3-A687F78F9564}"/>
                </a:ext>
              </a:extLst>
            </p:cNvPr>
            <p:cNvGrpSpPr/>
            <p:nvPr/>
          </p:nvGrpSpPr>
          <p:grpSpPr>
            <a:xfrm flipH="1">
              <a:off x="7636893" y="2346251"/>
              <a:ext cx="257693" cy="199082"/>
              <a:chOff x="3154993" y="316614"/>
              <a:chExt cx="257693" cy="199082"/>
            </a:xfrm>
          </p:grpSpPr>
          <p:sp>
            <p:nvSpPr>
              <p:cNvPr id="9" name="Google Shape;881;p47">
                <a:extLst>
                  <a:ext uri="{FF2B5EF4-FFF2-40B4-BE49-F238E27FC236}">
                    <a16:creationId xmlns:a16="http://schemas.microsoft.com/office/drawing/2014/main" id="{A5C15943-E832-3694-A790-248CD0D55C73}"/>
                  </a:ext>
                </a:extLst>
              </p:cNvPr>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82;p47">
                <a:extLst>
                  <a:ext uri="{FF2B5EF4-FFF2-40B4-BE49-F238E27FC236}">
                    <a16:creationId xmlns:a16="http://schemas.microsoft.com/office/drawing/2014/main" id="{5F276B2C-AECA-2A4A-E522-A864188CA673}"/>
                  </a:ext>
                </a:extLst>
              </p:cNvPr>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83;p47">
                <a:extLst>
                  <a:ext uri="{FF2B5EF4-FFF2-40B4-BE49-F238E27FC236}">
                    <a16:creationId xmlns:a16="http://schemas.microsoft.com/office/drawing/2014/main" id="{7DAED875-D607-899A-659C-C87DB7FB50CD}"/>
                  </a:ext>
                </a:extLst>
              </p:cNvPr>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4;p47">
                <a:extLst>
                  <a:ext uri="{FF2B5EF4-FFF2-40B4-BE49-F238E27FC236}">
                    <a16:creationId xmlns:a16="http://schemas.microsoft.com/office/drawing/2014/main" id="{B4D120B2-B1D8-AB6F-F623-EEC6EBA0CDBB}"/>
                  </a:ext>
                </a:extLst>
              </p:cNvPr>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85;p47">
                <a:extLst>
                  <a:ext uri="{FF2B5EF4-FFF2-40B4-BE49-F238E27FC236}">
                    <a16:creationId xmlns:a16="http://schemas.microsoft.com/office/drawing/2014/main" id="{F3CF74D6-BEE5-042E-EB25-8386C6925557}"/>
                  </a:ext>
                </a:extLst>
              </p:cNvPr>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86;p47">
                <a:extLst>
                  <a:ext uri="{FF2B5EF4-FFF2-40B4-BE49-F238E27FC236}">
                    <a16:creationId xmlns:a16="http://schemas.microsoft.com/office/drawing/2014/main" id="{5ECC6474-4BED-E049-AF7D-2EBA714940B1}"/>
                  </a:ext>
                </a:extLst>
              </p:cNvPr>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7;p47">
                <a:extLst>
                  <a:ext uri="{FF2B5EF4-FFF2-40B4-BE49-F238E27FC236}">
                    <a16:creationId xmlns:a16="http://schemas.microsoft.com/office/drawing/2014/main" id="{2BCC464E-366B-C029-8613-11FF423A9DC8}"/>
                  </a:ext>
                </a:extLst>
              </p:cNvPr>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8;p47">
                <a:extLst>
                  <a:ext uri="{FF2B5EF4-FFF2-40B4-BE49-F238E27FC236}">
                    <a16:creationId xmlns:a16="http://schemas.microsoft.com/office/drawing/2014/main" id="{F75334BC-04B7-9B57-2DC8-CDC8684A5288}"/>
                  </a:ext>
                </a:extLst>
              </p:cNvPr>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9;p47">
                <a:extLst>
                  <a:ext uri="{FF2B5EF4-FFF2-40B4-BE49-F238E27FC236}">
                    <a16:creationId xmlns:a16="http://schemas.microsoft.com/office/drawing/2014/main" id="{B181688F-4D78-CFD7-809E-2E7F6A98466C}"/>
                  </a:ext>
                </a:extLst>
              </p:cNvPr>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90;p47">
                <a:extLst>
                  <a:ext uri="{FF2B5EF4-FFF2-40B4-BE49-F238E27FC236}">
                    <a16:creationId xmlns:a16="http://schemas.microsoft.com/office/drawing/2014/main" id="{5D78EDBD-034D-6579-C08A-B20B0E97C45E}"/>
                  </a:ext>
                </a:extLst>
              </p:cNvPr>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 name="Google Shape;876;p47">
            <a:extLst>
              <a:ext uri="{FF2B5EF4-FFF2-40B4-BE49-F238E27FC236}">
                <a16:creationId xmlns:a16="http://schemas.microsoft.com/office/drawing/2014/main" id="{F793D994-E220-8859-9D6F-B021A6366406}"/>
              </a:ext>
            </a:extLst>
          </p:cNvPr>
          <p:cNvGrpSpPr/>
          <p:nvPr/>
        </p:nvGrpSpPr>
        <p:grpSpPr>
          <a:xfrm flipH="1">
            <a:off x="3819268" y="2674103"/>
            <a:ext cx="1507118" cy="838833"/>
            <a:chOff x="7636893" y="2346251"/>
            <a:chExt cx="1507118" cy="838833"/>
          </a:xfrm>
        </p:grpSpPr>
        <p:grpSp>
          <p:nvGrpSpPr>
            <p:cNvPr id="39" name="Google Shape;877;p47">
              <a:extLst>
                <a:ext uri="{FF2B5EF4-FFF2-40B4-BE49-F238E27FC236}">
                  <a16:creationId xmlns:a16="http://schemas.microsoft.com/office/drawing/2014/main" id="{00FF3C51-9863-D5B8-BB27-C3145DF49561}"/>
                </a:ext>
              </a:extLst>
            </p:cNvPr>
            <p:cNvGrpSpPr/>
            <p:nvPr/>
          </p:nvGrpSpPr>
          <p:grpSpPr>
            <a:xfrm flipH="1">
              <a:off x="7728620" y="2393076"/>
              <a:ext cx="1415391" cy="792008"/>
              <a:chOff x="1905568" y="363438"/>
              <a:chExt cx="1415391" cy="792008"/>
            </a:xfrm>
          </p:grpSpPr>
          <p:sp>
            <p:nvSpPr>
              <p:cNvPr id="51" name="Google Shape;878;p47">
                <a:extLst>
                  <a:ext uri="{FF2B5EF4-FFF2-40B4-BE49-F238E27FC236}">
                    <a16:creationId xmlns:a16="http://schemas.microsoft.com/office/drawing/2014/main" id="{4581A821-5F74-F5F5-3491-7765BF45DC0C}"/>
                  </a:ext>
                </a:extLst>
              </p:cNvPr>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79;p47">
                <a:extLst>
                  <a:ext uri="{FF2B5EF4-FFF2-40B4-BE49-F238E27FC236}">
                    <a16:creationId xmlns:a16="http://schemas.microsoft.com/office/drawing/2014/main" id="{80737091-2100-8BF4-A2B5-63681C8B1D78}"/>
                  </a:ext>
                </a:extLst>
              </p:cNvPr>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80;p47">
              <a:extLst>
                <a:ext uri="{FF2B5EF4-FFF2-40B4-BE49-F238E27FC236}">
                  <a16:creationId xmlns:a16="http://schemas.microsoft.com/office/drawing/2014/main" id="{1E9DDF02-98B5-B9C2-91AA-085E3B3987E3}"/>
                </a:ext>
              </a:extLst>
            </p:cNvPr>
            <p:cNvGrpSpPr/>
            <p:nvPr/>
          </p:nvGrpSpPr>
          <p:grpSpPr>
            <a:xfrm flipH="1">
              <a:off x="7636893" y="2346251"/>
              <a:ext cx="257693" cy="199082"/>
              <a:chOff x="3154993" y="316614"/>
              <a:chExt cx="257693" cy="199082"/>
            </a:xfrm>
          </p:grpSpPr>
          <p:sp>
            <p:nvSpPr>
              <p:cNvPr id="41" name="Google Shape;881;p47">
                <a:extLst>
                  <a:ext uri="{FF2B5EF4-FFF2-40B4-BE49-F238E27FC236}">
                    <a16:creationId xmlns:a16="http://schemas.microsoft.com/office/drawing/2014/main" id="{74A4F8D7-2C7C-7E19-1A1A-570BEADC8B18}"/>
                  </a:ext>
                </a:extLst>
              </p:cNvPr>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2;p47">
                <a:extLst>
                  <a:ext uri="{FF2B5EF4-FFF2-40B4-BE49-F238E27FC236}">
                    <a16:creationId xmlns:a16="http://schemas.microsoft.com/office/drawing/2014/main" id="{FC7E4682-DE0F-410B-6AF4-EB1812D8BB04}"/>
                  </a:ext>
                </a:extLst>
              </p:cNvPr>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3;p47">
                <a:extLst>
                  <a:ext uri="{FF2B5EF4-FFF2-40B4-BE49-F238E27FC236}">
                    <a16:creationId xmlns:a16="http://schemas.microsoft.com/office/drawing/2014/main" id="{3419F2F9-0317-7236-B7AA-C4C6F3C3AD8D}"/>
                  </a:ext>
                </a:extLst>
              </p:cNvPr>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4;p47">
                <a:extLst>
                  <a:ext uri="{FF2B5EF4-FFF2-40B4-BE49-F238E27FC236}">
                    <a16:creationId xmlns:a16="http://schemas.microsoft.com/office/drawing/2014/main" id="{0C1BBA31-9F1A-BDC6-4CFC-6584A6916784}"/>
                  </a:ext>
                </a:extLst>
              </p:cNvPr>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5;p47">
                <a:extLst>
                  <a:ext uri="{FF2B5EF4-FFF2-40B4-BE49-F238E27FC236}">
                    <a16:creationId xmlns:a16="http://schemas.microsoft.com/office/drawing/2014/main" id="{15423B1A-0D81-49E2-7875-02D7118B4E78}"/>
                  </a:ext>
                </a:extLst>
              </p:cNvPr>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6;p47">
                <a:extLst>
                  <a:ext uri="{FF2B5EF4-FFF2-40B4-BE49-F238E27FC236}">
                    <a16:creationId xmlns:a16="http://schemas.microsoft.com/office/drawing/2014/main" id="{B263F3BC-D59B-CBA2-5DB1-D567B6D6E7C9}"/>
                  </a:ext>
                </a:extLst>
              </p:cNvPr>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7;p47">
                <a:extLst>
                  <a:ext uri="{FF2B5EF4-FFF2-40B4-BE49-F238E27FC236}">
                    <a16:creationId xmlns:a16="http://schemas.microsoft.com/office/drawing/2014/main" id="{EB316150-6294-55B4-A9F9-26AA38D0DA44}"/>
                  </a:ext>
                </a:extLst>
              </p:cNvPr>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8;p47">
                <a:extLst>
                  <a:ext uri="{FF2B5EF4-FFF2-40B4-BE49-F238E27FC236}">
                    <a16:creationId xmlns:a16="http://schemas.microsoft.com/office/drawing/2014/main" id="{AE07A8C6-74D5-6B77-EA69-5B986BC0FBFF}"/>
                  </a:ext>
                </a:extLst>
              </p:cNvPr>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9;p47">
                <a:extLst>
                  <a:ext uri="{FF2B5EF4-FFF2-40B4-BE49-F238E27FC236}">
                    <a16:creationId xmlns:a16="http://schemas.microsoft.com/office/drawing/2014/main" id="{6179D233-62DA-D222-053F-D018AC21355B}"/>
                  </a:ext>
                </a:extLst>
              </p:cNvPr>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0;p47">
                <a:extLst>
                  <a:ext uri="{FF2B5EF4-FFF2-40B4-BE49-F238E27FC236}">
                    <a16:creationId xmlns:a16="http://schemas.microsoft.com/office/drawing/2014/main" id="{193C20BB-188F-584B-26C1-30594DD51134}"/>
                  </a:ext>
                </a:extLst>
              </p:cNvPr>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44" name="Audio 843">
            <a:hlinkClick r:id="" action="ppaction://media"/>
            <a:extLst>
              <a:ext uri="{FF2B5EF4-FFF2-40B4-BE49-F238E27FC236}">
                <a16:creationId xmlns:a16="http://schemas.microsoft.com/office/drawing/2014/main" id="{6143C6C0-826D-CCD0-BBA3-926A7EFE754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8800924" y="3537082"/>
            <a:ext cx="1543050" cy="1543050"/>
          </a:xfrm>
          <a:prstGeom prst="ellipse">
            <a:avLst/>
          </a:prstGeom>
        </p:spPr>
      </p:pic>
    </p:spTree>
    <p:extLst>
      <p:ext uri="{BB962C8B-B14F-4D97-AF65-F5344CB8AC3E}">
        <p14:creationId xmlns:p14="http://schemas.microsoft.com/office/powerpoint/2010/main" val="4140932279"/>
      </p:ext>
    </p:extLst>
  </p:cSld>
  <p:clrMapOvr>
    <a:masterClrMapping/>
  </p:clrMapOvr>
  <mc:AlternateContent xmlns:mc="http://schemas.openxmlformats.org/markup-compatibility/2006" xmlns:p14="http://schemas.microsoft.com/office/powerpoint/2010/main">
    <mc:Choice Requires="p14">
      <p:transition spd="slow" p14:dur="2000" advTm="139356"/>
    </mc:Choice>
    <mc:Fallback xmlns="">
      <p:transition spd="slow" advTm="139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4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697" name="Title 696">
            <a:extLst>
              <a:ext uri="{FF2B5EF4-FFF2-40B4-BE49-F238E27FC236}">
                <a16:creationId xmlns:a16="http://schemas.microsoft.com/office/drawing/2014/main" id="{CB22115F-8F25-BBD0-B072-DD9E3DE8D786}"/>
              </a:ext>
            </a:extLst>
          </p:cNvPr>
          <p:cNvSpPr>
            <a:spLocks noGrp="1"/>
          </p:cNvSpPr>
          <p:nvPr>
            <p:ph type="title"/>
          </p:nvPr>
        </p:nvSpPr>
        <p:spPr/>
        <p:txBody>
          <a:bodyPr/>
          <a:lstStyle/>
          <a:p>
            <a:r>
              <a:rPr lang="en-US" sz="2400">
                <a:solidFill>
                  <a:schemeClr val="bg1"/>
                </a:solidFill>
              </a:rPr>
              <a:t>PROJECT OUTLINE </a:t>
            </a:r>
          </a:p>
        </p:txBody>
      </p:sp>
      <p:sp>
        <p:nvSpPr>
          <p:cNvPr id="2" name="Google Shape;518;p38">
            <a:extLst>
              <a:ext uri="{FF2B5EF4-FFF2-40B4-BE49-F238E27FC236}">
                <a16:creationId xmlns:a16="http://schemas.microsoft.com/office/drawing/2014/main" id="{EDC82472-D12F-621B-0655-C79B6E2691AB}"/>
              </a:ext>
            </a:extLst>
          </p:cNvPr>
          <p:cNvSpPr txBox="1">
            <a:spLocks/>
          </p:cNvSpPr>
          <p:nvPr/>
        </p:nvSpPr>
        <p:spPr>
          <a:xfrm>
            <a:off x="715444" y="1560221"/>
            <a:ext cx="3595200" cy="4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sz="1600">
                <a:solidFill>
                  <a:schemeClr val="bg2">
                    <a:lumMod val="50000"/>
                  </a:schemeClr>
                </a:solidFill>
              </a:rPr>
              <a:t>Background</a:t>
            </a:r>
            <a:endParaRPr lang="en-SG" sz="2000">
              <a:solidFill>
                <a:schemeClr val="bg2">
                  <a:lumMod val="50000"/>
                </a:schemeClr>
              </a:solidFill>
            </a:endParaRPr>
          </a:p>
        </p:txBody>
      </p:sp>
      <p:sp>
        <p:nvSpPr>
          <p:cNvPr id="3" name="Google Shape;519;p38">
            <a:extLst>
              <a:ext uri="{FF2B5EF4-FFF2-40B4-BE49-F238E27FC236}">
                <a16:creationId xmlns:a16="http://schemas.microsoft.com/office/drawing/2014/main" id="{CDD72F89-439E-8F3E-E9ED-8CFE7431C7F0}"/>
              </a:ext>
            </a:extLst>
          </p:cNvPr>
          <p:cNvSpPr txBox="1">
            <a:spLocks/>
          </p:cNvSpPr>
          <p:nvPr/>
        </p:nvSpPr>
        <p:spPr>
          <a:xfrm>
            <a:off x="715444" y="1195147"/>
            <a:ext cx="931800" cy="41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chemeClr val="bg2">
                    <a:lumMod val="50000"/>
                  </a:schemeClr>
                </a:solidFill>
                <a:latin typeface="Limelight" panose="020B0604020202020204" charset="0"/>
              </a:rPr>
              <a:t>1.</a:t>
            </a:r>
          </a:p>
        </p:txBody>
      </p:sp>
      <p:sp>
        <p:nvSpPr>
          <p:cNvPr id="12" name="Google Shape;518;p38">
            <a:extLst>
              <a:ext uri="{FF2B5EF4-FFF2-40B4-BE49-F238E27FC236}">
                <a16:creationId xmlns:a16="http://schemas.microsoft.com/office/drawing/2014/main" id="{3CE8F008-C5F6-08B9-0771-7E0F01366DA9}"/>
              </a:ext>
            </a:extLst>
          </p:cNvPr>
          <p:cNvSpPr txBox="1">
            <a:spLocks/>
          </p:cNvSpPr>
          <p:nvPr/>
        </p:nvSpPr>
        <p:spPr>
          <a:xfrm>
            <a:off x="704068" y="2547676"/>
            <a:ext cx="3595200" cy="4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sz="1600">
                <a:solidFill>
                  <a:schemeClr val="bg2">
                    <a:lumMod val="50000"/>
                  </a:schemeClr>
                </a:solidFill>
              </a:rPr>
              <a:t>Business Problem Analysis</a:t>
            </a:r>
            <a:endParaRPr lang="en-SG" sz="2000">
              <a:solidFill>
                <a:schemeClr val="bg2">
                  <a:lumMod val="50000"/>
                </a:schemeClr>
              </a:solidFill>
            </a:endParaRPr>
          </a:p>
        </p:txBody>
      </p:sp>
      <p:sp>
        <p:nvSpPr>
          <p:cNvPr id="13" name="Google Shape;519;p38">
            <a:extLst>
              <a:ext uri="{FF2B5EF4-FFF2-40B4-BE49-F238E27FC236}">
                <a16:creationId xmlns:a16="http://schemas.microsoft.com/office/drawing/2014/main" id="{7D1C54B5-5D13-D73F-5553-4BF4342010AD}"/>
              </a:ext>
            </a:extLst>
          </p:cNvPr>
          <p:cNvSpPr txBox="1">
            <a:spLocks/>
          </p:cNvSpPr>
          <p:nvPr/>
        </p:nvSpPr>
        <p:spPr>
          <a:xfrm>
            <a:off x="704068" y="2132176"/>
            <a:ext cx="931800" cy="41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chemeClr val="bg2">
                    <a:lumMod val="50000"/>
                  </a:schemeClr>
                </a:solidFill>
                <a:latin typeface="Limelight" panose="020B0604020202020204" charset="0"/>
              </a:rPr>
              <a:t>2.</a:t>
            </a:r>
          </a:p>
        </p:txBody>
      </p:sp>
      <p:sp>
        <p:nvSpPr>
          <p:cNvPr id="14" name="Google Shape;518;p38">
            <a:extLst>
              <a:ext uri="{FF2B5EF4-FFF2-40B4-BE49-F238E27FC236}">
                <a16:creationId xmlns:a16="http://schemas.microsoft.com/office/drawing/2014/main" id="{CA713989-F81F-771C-51A9-ED6884CC9196}"/>
              </a:ext>
            </a:extLst>
          </p:cNvPr>
          <p:cNvSpPr txBox="1">
            <a:spLocks/>
          </p:cNvSpPr>
          <p:nvPr/>
        </p:nvSpPr>
        <p:spPr>
          <a:xfrm>
            <a:off x="726820" y="3496222"/>
            <a:ext cx="3595200" cy="4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sz="1800">
                <a:solidFill>
                  <a:schemeClr val="bg2">
                    <a:lumMod val="50000"/>
                  </a:schemeClr>
                </a:solidFill>
              </a:rPr>
              <a:t>Naïve Approach</a:t>
            </a:r>
            <a:endParaRPr lang="en-SG" sz="2400">
              <a:solidFill>
                <a:schemeClr val="bg2">
                  <a:lumMod val="50000"/>
                </a:schemeClr>
              </a:solidFill>
            </a:endParaRPr>
          </a:p>
        </p:txBody>
      </p:sp>
      <p:sp>
        <p:nvSpPr>
          <p:cNvPr id="15" name="Google Shape;519;p38">
            <a:extLst>
              <a:ext uri="{FF2B5EF4-FFF2-40B4-BE49-F238E27FC236}">
                <a16:creationId xmlns:a16="http://schemas.microsoft.com/office/drawing/2014/main" id="{B37229F9-73BC-4832-CF1C-0829836B78AD}"/>
              </a:ext>
            </a:extLst>
          </p:cNvPr>
          <p:cNvSpPr txBox="1">
            <a:spLocks/>
          </p:cNvSpPr>
          <p:nvPr/>
        </p:nvSpPr>
        <p:spPr>
          <a:xfrm>
            <a:off x="715444" y="3132017"/>
            <a:ext cx="931800" cy="41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chemeClr val="bg2">
                    <a:lumMod val="50000"/>
                  </a:schemeClr>
                </a:solidFill>
                <a:latin typeface="Limelight" panose="020B0604020202020204" charset="0"/>
              </a:rPr>
              <a:t>3.</a:t>
            </a:r>
          </a:p>
        </p:txBody>
      </p:sp>
      <p:sp>
        <p:nvSpPr>
          <p:cNvPr id="16" name="Google Shape;518;p38">
            <a:extLst>
              <a:ext uri="{FF2B5EF4-FFF2-40B4-BE49-F238E27FC236}">
                <a16:creationId xmlns:a16="http://schemas.microsoft.com/office/drawing/2014/main" id="{92596AD8-A9AE-DE59-E5AB-CB77D948144E}"/>
              </a:ext>
            </a:extLst>
          </p:cNvPr>
          <p:cNvSpPr txBox="1">
            <a:spLocks/>
          </p:cNvSpPr>
          <p:nvPr/>
        </p:nvSpPr>
        <p:spPr>
          <a:xfrm>
            <a:off x="704068" y="4483677"/>
            <a:ext cx="3595200" cy="4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sz="1800">
                <a:solidFill>
                  <a:schemeClr val="bg2">
                    <a:lumMod val="50000"/>
                  </a:schemeClr>
                </a:solidFill>
              </a:rPr>
              <a:t>Data Science Task</a:t>
            </a:r>
            <a:endParaRPr lang="en-SG" sz="2400">
              <a:solidFill>
                <a:schemeClr val="bg2">
                  <a:lumMod val="50000"/>
                </a:schemeClr>
              </a:solidFill>
            </a:endParaRPr>
          </a:p>
        </p:txBody>
      </p:sp>
      <p:sp>
        <p:nvSpPr>
          <p:cNvPr id="17" name="Google Shape;519;p38">
            <a:extLst>
              <a:ext uri="{FF2B5EF4-FFF2-40B4-BE49-F238E27FC236}">
                <a16:creationId xmlns:a16="http://schemas.microsoft.com/office/drawing/2014/main" id="{F896BB1D-EDB7-628D-1173-C6FBF77AAED1}"/>
              </a:ext>
            </a:extLst>
          </p:cNvPr>
          <p:cNvSpPr txBox="1">
            <a:spLocks/>
          </p:cNvSpPr>
          <p:nvPr/>
        </p:nvSpPr>
        <p:spPr>
          <a:xfrm>
            <a:off x="704068" y="4055531"/>
            <a:ext cx="931800" cy="41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chemeClr val="bg2">
                    <a:lumMod val="50000"/>
                  </a:schemeClr>
                </a:solidFill>
                <a:latin typeface="Limelight" panose="020B0604020202020204" charset="0"/>
              </a:rPr>
              <a:t>4.</a:t>
            </a:r>
          </a:p>
        </p:txBody>
      </p:sp>
      <p:sp>
        <p:nvSpPr>
          <p:cNvPr id="18" name="Google Shape;518;p38">
            <a:extLst>
              <a:ext uri="{FF2B5EF4-FFF2-40B4-BE49-F238E27FC236}">
                <a16:creationId xmlns:a16="http://schemas.microsoft.com/office/drawing/2014/main" id="{0DCC579C-1DD8-A466-BE89-D83A2D39E813}"/>
              </a:ext>
            </a:extLst>
          </p:cNvPr>
          <p:cNvSpPr txBox="1">
            <a:spLocks/>
          </p:cNvSpPr>
          <p:nvPr/>
        </p:nvSpPr>
        <p:spPr>
          <a:xfrm>
            <a:off x="4833358" y="1622982"/>
            <a:ext cx="4557158" cy="4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sz="1600">
                <a:solidFill>
                  <a:schemeClr val="bg2">
                    <a:lumMod val="50000"/>
                  </a:schemeClr>
                </a:solidFill>
              </a:rPr>
              <a:t>Recommendations and Solutions</a:t>
            </a:r>
            <a:endParaRPr lang="en-SG" sz="2000">
              <a:solidFill>
                <a:schemeClr val="bg2">
                  <a:lumMod val="50000"/>
                </a:schemeClr>
              </a:solidFill>
            </a:endParaRPr>
          </a:p>
        </p:txBody>
      </p:sp>
      <p:sp>
        <p:nvSpPr>
          <p:cNvPr id="19" name="Google Shape;519;p38">
            <a:extLst>
              <a:ext uri="{FF2B5EF4-FFF2-40B4-BE49-F238E27FC236}">
                <a16:creationId xmlns:a16="http://schemas.microsoft.com/office/drawing/2014/main" id="{26B60F50-1A46-A1E7-12E2-D6F53FCACC94}"/>
              </a:ext>
            </a:extLst>
          </p:cNvPr>
          <p:cNvSpPr txBox="1">
            <a:spLocks/>
          </p:cNvSpPr>
          <p:nvPr/>
        </p:nvSpPr>
        <p:spPr>
          <a:xfrm>
            <a:off x="4833358" y="1194836"/>
            <a:ext cx="931800" cy="41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chemeClr val="bg2">
                    <a:lumMod val="50000"/>
                  </a:schemeClr>
                </a:solidFill>
                <a:latin typeface="Limelight" panose="020B0604020202020204" charset="0"/>
              </a:rPr>
              <a:t>5.</a:t>
            </a:r>
          </a:p>
        </p:txBody>
      </p:sp>
      <p:sp>
        <p:nvSpPr>
          <p:cNvPr id="20" name="Google Shape;518;p38">
            <a:extLst>
              <a:ext uri="{FF2B5EF4-FFF2-40B4-BE49-F238E27FC236}">
                <a16:creationId xmlns:a16="http://schemas.microsoft.com/office/drawing/2014/main" id="{F59FD2C7-BD5D-AD2C-A84F-196B8DCD79EF}"/>
              </a:ext>
            </a:extLst>
          </p:cNvPr>
          <p:cNvSpPr txBox="1">
            <a:spLocks/>
          </p:cNvSpPr>
          <p:nvPr/>
        </p:nvSpPr>
        <p:spPr>
          <a:xfrm>
            <a:off x="4844734" y="2547676"/>
            <a:ext cx="3595200" cy="4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sz="1800">
                <a:solidFill>
                  <a:schemeClr val="bg2">
                    <a:lumMod val="50000"/>
                  </a:schemeClr>
                </a:solidFill>
              </a:rPr>
              <a:t>Cost Profit Analysis</a:t>
            </a:r>
            <a:endParaRPr lang="en-SG" sz="2400">
              <a:solidFill>
                <a:schemeClr val="bg2">
                  <a:lumMod val="50000"/>
                </a:schemeClr>
              </a:solidFill>
            </a:endParaRPr>
          </a:p>
        </p:txBody>
      </p:sp>
      <p:sp>
        <p:nvSpPr>
          <p:cNvPr id="21" name="Google Shape;519;p38">
            <a:extLst>
              <a:ext uri="{FF2B5EF4-FFF2-40B4-BE49-F238E27FC236}">
                <a16:creationId xmlns:a16="http://schemas.microsoft.com/office/drawing/2014/main" id="{E315C600-B7E0-9B62-3C11-B949D01BDF12}"/>
              </a:ext>
            </a:extLst>
          </p:cNvPr>
          <p:cNvSpPr txBox="1">
            <a:spLocks/>
          </p:cNvSpPr>
          <p:nvPr/>
        </p:nvSpPr>
        <p:spPr>
          <a:xfrm>
            <a:off x="4844734" y="2119530"/>
            <a:ext cx="931800" cy="41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chemeClr val="bg2">
                    <a:lumMod val="50000"/>
                  </a:schemeClr>
                </a:solidFill>
                <a:latin typeface="Limelight" panose="020B0604020202020204" charset="0"/>
              </a:rPr>
              <a:t>6.</a:t>
            </a:r>
          </a:p>
        </p:txBody>
      </p:sp>
      <p:sp>
        <p:nvSpPr>
          <p:cNvPr id="22" name="Google Shape;518;p38">
            <a:extLst>
              <a:ext uri="{FF2B5EF4-FFF2-40B4-BE49-F238E27FC236}">
                <a16:creationId xmlns:a16="http://schemas.microsoft.com/office/drawing/2014/main" id="{DC0F53B6-8029-98A8-8E78-33D44D2BCD98}"/>
              </a:ext>
            </a:extLst>
          </p:cNvPr>
          <p:cNvSpPr txBox="1">
            <a:spLocks/>
          </p:cNvSpPr>
          <p:nvPr/>
        </p:nvSpPr>
        <p:spPr>
          <a:xfrm>
            <a:off x="4844734" y="3533164"/>
            <a:ext cx="3595200" cy="4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sz="1800">
                <a:solidFill>
                  <a:schemeClr val="bg2">
                    <a:lumMod val="50000"/>
                  </a:schemeClr>
                </a:solidFill>
              </a:rPr>
              <a:t>Risk &amp; Mitigation</a:t>
            </a:r>
            <a:endParaRPr lang="en-SG" sz="2400">
              <a:solidFill>
                <a:schemeClr val="bg2">
                  <a:lumMod val="50000"/>
                </a:schemeClr>
              </a:solidFill>
            </a:endParaRPr>
          </a:p>
        </p:txBody>
      </p:sp>
      <p:sp>
        <p:nvSpPr>
          <p:cNvPr id="23" name="Google Shape;519;p38">
            <a:extLst>
              <a:ext uri="{FF2B5EF4-FFF2-40B4-BE49-F238E27FC236}">
                <a16:creationId xmlns:a16="http://schemas.microsoft.com/office/drawing/2014/main" id="{52104BFA-89D3-D700-269D-B7130BCB0001}"/>
              </a:ext>
            </a:extLst>
          </p:cNvPr>
          <p:cNvSpPr txBox="1">
            <a:spLocks/>
          </p:cNvSpPr>
          <p:nvPr/>
        </p:nvSpPr>
        <p:spPr>
          <a:xfrm>
            <a:off x="4844734" y="3105018"/>
            <a:ext cx="931800" cy="41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chemeClr val="bg2">
                    <a:lumMod val="50000"/>
                  </a:schemeClr>
                </a:solidFill>
                <a:latin typeface="Limelight" panose="020B0604020202020204" charset="0"/>
              </a:rPr>
              <a:t>7.</a:t>
            </a:r>
          </a:p>
        </p:txBody>
      </p:sp>
      <p:sp>
        <p:nvSpPr>
          <p:cNvPr id="24" name="Google Shape;518;p38">
            <a:extLst>
              <a:ext uri="{FF2B5EF4-FFF2-40B4-BE49-F238E27FC236}">
                <a16:creationId xmlns:a16="http://schemas.microsoft.com/office/drawing/2014/main" id="{FED4163D-F2C4-2569-A641-EC249C33BB97}"/>
              </a:ext>
            </a:extLst>
          </p:cNvPr>
          <p:cNvSpPr txBox="1">
            <a:spLocks/>
          </p:cNvSpPr>
          <p:nvPr/>
        </p:nvSpPr>
        <p:spPr>
          <a:xfrm>
            <a:off x="4844734" y="4408868"/>
            <a:ext cx="3595200" cy="565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lvl="0" algn="l"/>
            <a:r>
              <a:rPr lang="en-US" sz="1600">
                <a:solidFill>
                  <a:srgbClr val="294E95"/>
                </a:solidFill>
                <a:latin typeface="Limelight" panose="020B0604020202020204" charset="0"/>
                <a:ea typeface="ADLaM Display"/>
                <a:cs typeface="ADLaM Display"/>
              </a:rPr>
              <a:t>Data Governance &amp; </a:t>
            </a:r>
          </a:p>
          <a:p>
            <a:pPr lvl="0" algn="l"/>
            <a:r>
              <a:rPr lang="en-US" sz="1600">
                <a:solidFill>
                  <a:srgbClr val="294E95"/>
                </a:solidFill>
                <a:latin typeface="Limelight" panose="020B0604020202020204" charset="0"/>
                <a:ea typeface="ADLaM Display"/>
                <a:cs typeface="ADLaM Display"/>
              </a:rPr>
              <a:t>Closed-loop Ecosystem </a:t>
            </a:r>
            <a:endParaRPr lang="en-US" sz="1400">
              <a:solidFill>
                <a:srgbClr val="294E95"/>
              </a:solidFill>
              <a:latin typeface="Limelight" panose="020B0604020202020204" charset="0"/>
              <a:ea typeface="ADLaM Display"/>
              <a:cs typeface="ADLaM Display"/>
            </a:endParaRPr>
          </a:p>
        </p:txBody>
      </p:sp>
      <p:sp>
        <p:nvSpPr>
          <p:cNvPr id="25" name="Google Shape;519;p38">
            <a:extLst>
              <a:ext uri="{FF2B5EF4-FFF2-40B4-BE49-F238E27FC236}">
                <a16:creationId xmlns:a16="http://schemas.microsoft.com/office/drawing/2014/main" id="{8CE041D2-61D7-74A3-B403-5615CB6FA426}"/>
              </a:ext>
            </a:extLst>
          </p:cNvPr>
          <p:cNvSpPr txBox="1">
            <a:spLocks/>
          </p:cNvSpPr>
          <p:nvPr/>
        </p:nvSpPr>
        <p:spPr>
          <a:xfrm>
            <a:off x="4844734" y="4055531"/>
            <a:ext cx="931800" cy="41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chemeClr val="bg2">
                    <a:lumMod val="50000"/>
                  </a:schemeClr>
                </a:solidFill>
                <a:latin typeface="Limelight" panose="020B0604020202020204" charset="0"/>
              </a:rPr>
              <a:t>8.</a:t>
            </a:r>
          </a:p>
        </p:txBody>
      </p:sp>
      <p:pic>
        <p:nvPicPr>
          <p:cNvPr id="38" name="Audio 37">
            <a:hlinkClick r:id="" action="ppaction://media"/>
            <a:extLst>
              <a:ext uri="{FF2B5EF4-FFF2-40B4-BE49-F238E27FC236}">
                <a16:creationId xmlns:a16="http://schemas.microsoft.com/office/drawing/2014/main" id="{4734A2A6-B0D5-4F22-548F-D5EA93C91AB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8900960" y="3547517"/>
            <a:ext cx="1543050" cy="1543050"/>
          </a:xfrm>
          <a:prstGeom prst="ellipse">
            <a:avLst/>
          </a:prstGeom>
        </p:spPr>
      </p:pic>
    </p:spTree>
    <p:extLst>
      <p:ext uri="{BB962C8B-B14F-4D97-AF65-F5344CB8AC3E}">
        <p14:creationId xmlns:p14="http://schemas.microsoft.com/office/powerpoint/2010/main" val="2343382472"/>
      </p:ext>
    </p:extLst>
  </p:cSld>
  <p:clrMapOvr>
    <a:masterClrMapping/>
  </p:clrMapOvr>
  <mc:AlternateContent xmlns:mc="http://schemas.openxmlformats.org/markup-compatibility/2006" xmlns:p14="http://schemas.microsoft.com/office/powerpoint/2010/main">
    <mc:Choice Requires="p14">
      <p:transition spd="slow" p14:dur="2000" advTm="13873"/>
    </mc:Choice>
    <mc:Fallback xmlns="">
      <p:transition spd="slow" advTm="13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C6E69-EE51-3718-219B-C2860C62A648}"/>
              </a:ext>
            </a:extLst>
          </p:cNvPr>
          <p:cNvSpPr>
            <a:spLocks noGrp="1"/>
          </p:cNvSpPr>
          <p:nvPr>
            <p:ph type="title"/>
          </p:nvPr>
        </p:nvSpPr>
        <p:spPr/>
        <p:txBody>
          <a:bodyPr/>
          <a:lstStyle/>
          <a:p>
            <a:r>
              <a:rPr lang="en-SG" altLang="zh-CN" sz="2000">
                <a:solidFill>
                  <a:schemeClr val="bg1"/>
                </a:solidFill>
              </a:rPr>
              <a:t>Data Science Approach: Decision Tree</a:t>
            </a:r>
            <a:endParaRPr lang="zh-CN" altLang="en-US" sz="2000">
              <a:solidFill>
                <a:schemeClr val="bg1"/>
              </a:solidFill>
            </a:endParaRPr>
          </a:p>
        </p:txBody>
      </p:sp>
      <p:pic>
        <p:nvPicPr>
          <p:cNvPr id="6" name="Picture 5" descr="A diagram of a mathematical system&#10;&#10;Description automatically generated with medium confidence">
            <a:extLst>
              <a:ext uri="{FF2B5EF4-FFF2-40B4-BE49-F238E27FC236}">
                <a16:creationId xmlns:a16="http://schemas.microsoft.com/office/drawing/2014/main" id="{CCBB23F4-CA35-4952-30FA-9E3A79DDEC0D}"/>
              </a:ext>
            </a:extLst>
          </p:cNvPr>
          <p:cNvPicPr>
            <a:picLocks noChangeAspect="1"/>
          </p:cNvPicPr>
          <p:nvPr/>
        </p:nvPicPr>
        <p:blipFill>
          <a:blip r:embed="rId4"/>
          <a:stretch>
            <a:fillRect/>
          </a:stretch>
        </p:blipFill>
        <p:spPr>
          <a:xfrm>
            <a:off x="3372396" y="1707739"/>
            <a:ext cx="5391628" cy="3224522"/>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 name="Picture 3" descr="A group of people in a network&#10;&#10;Description automatically generated with medium confidence">
            <a:extLst>
              <a:ext uri="{FF2B5EF4-FFF2-40B4-BE49-F238E27FC236}">
                <a16:creationId xmlns:a16="http://schemas.microsoft.com/office/drawing/2014/main" id="{220F0BEA-5398-0682-47D6-E243BD222740}"/>
              </a:ext>
            </a:extLst>
          </p:cNvPr>
          <p:cNvPicPr>
            <a:picLocks noChangeAspect="1"/>
          </p:cNvPicPr>
          <p:nvPr/>
        </p:nvPicPr>
        <p:blipFill rotWithShape="1">
          <a:blip r:embed="rId5"/>
          <a:srcRect l="3540" r="1452"/>
          <a:stretch/>
        </p:blipFill>
        <p:spPr>
          <a:xfrm>
            <a:off x="216689" y="1153234"/>
            <a:ext cx="3656447" cy="241174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7" name="标题 1">
            <a:extLst>
              <a:ext uri="{FF2B5EF4-FFF2-40B4-BE49-F238E27FC236}">
                <a16:creationId xmlns:a16="http://schemas.microsoft.com/office/drawing/2014/main" id="{DCC91623-3EFF-3048-3A9F-B0E47E288A0F}"/>
              </a:ext>
            </a:extLst>
          </p:cNvPr>
          <p:cNvSpPr txBox="1">
            <a:spLocks/>
          </p:cNvSpPr>
          <p:nvPr/>
        </p:nvSpPr>
        <p:spPr>
          <a:xfrm>
            <a:off x="4577612" y="1303662"/>
            <a:ext cx="2981196" cy="404077"/>
          </a:xfrm>
          <a:prstGeom prst="rect">
            <a:avLst/>
          </a:prstGeom>
          <a:noFill/>
          <a:ln w="57150">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600" b="0">
                <a:solidFill>
                  <a:schemeClr val="tx1">
                    <a:lumMod val="50000"/>
                  </a:schemeClr>
                </a:solidFill>
                <a:latin typeface="Amasis MT Pro Black"/>
                <a:ea typeface="ADLaM Display"/>
                <a:cs typeface="ADLaM Display"/>
              </a:rPr>
              <a:t>Split Visualization</a:t>
            </a:r>
            <a:endParaRPr lang="zh-CN" altLang="en-US" sz="1800" b="0">
              <a:solidFill>
                <a:schemeClr val="tx1">
                  <a:lumMod val="50000"/>
                </a:schemeClr>
              </a:solidFill>
              <a:latin typeface="Amasis MT Pro Black"/>
              <a:cs typeface="ADLaM Display"/>
            </a:endParaRPr>
          </a:p>
        </p:txBody>
      </p:sp>
      <p:pic>
        <p:nvPicPr>
          <p:cNvPr id="24" name="Audio 23">
            <a:hlinkClick r:id="" action="ppaction://media"/>
            <a:extLst>
              <a:ext uri="{FF2B5EF4-FFF2-40B4-BE49-F238E27FC236}">
                <a16:creationId xmlns:a16="http://schemas.microsoft.com/office/drawing/2014/main" id="{C4774787-BD1F-187C-DD0C-A69F033ECC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12514881"/>
      </p:ext>
    </p:extLst>
  </p:cSld>
  <p:clrMapOvr>
    <a:masterClrMapping/>
  </p:clrMapOvr>
  <mc:AlternateContent xmlns:mc="http://schemas.openxmlformats.org/markup-compatibility/2006" xmlns:p14="http://schemas.microsoft.com/office/powerpoint/2010/main">
    <mc:Choice Requires="p14">
      <p:transition spd="slow" p14:dur="2000" advTm="74421"/>
    </mc:Choice>
    <mc:Fallback xmlns="">
      <p:transition spd="slow" advTm="7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9B0D7"/>
        </a:solidFill>
        <a:effectLst/>
      </p:bgPr>
    </p:bg>
    <p:spTree>
      <p:nvGrpSpPr>
        <p:cNvPr id="1" name=""/>
        <p:cNvGrpSpPr/>
        <p:nvPr/>
      </p:nvGrpSpPr>
      <p:grpSpPr>
        <a:xfrm>
          <a:off x="0" y="0"/>
          <a:ext cx="0" cy="0"/>
          <a:chOff x="0" y="0"/>
          <a:chExt cx="0" cy="0"/>
        </a:xfrm>
      </p:grpSpPr>
      <p:pic>
        <p:nvPicPr>
          <p:cNvPr id="2" name="Picture 1" descr="A screen shot of a computer&#10;&#10;Description automatically generated">
            <a:extLst>
              <a:ext uri="{FF2B5EF4-FFF2-40B4-BE49-F238E27FC236}">
                <a16:creationId xmlns:a16="http://schemas.microsoft.com/office/drawing/2014/main" id="{BD85EC53-1912-87F4-683E-CB03F81BF962}"/>
              </a:ext>
            </a:extLst>
          </p:cNvPr>
          <p:cNvPicPr>
            <a:picLocks noChangeAspect="1"/>
          </p:cNvPicPr>
          <p:nvPr/>
        </p:nvPicPr>
        <p:blipFill rotWithShape="1">
          <a:blip r:embed="rId5"/>
          <a:srcRect t="1770"/>
          <a:stretch/>
        </p:blipFill>
        <p:spPr>
          <a:xfrm>
            <a:off x="934682" y="738506"/>
            <a:ext cx="6856161" cy="3645460"/>
          </a:xfrm>
          <a:prstGeom prst="rect">
            <a:avLst/>
          </a:prstGeom>
        </p:spPr>
      </p:pic>
      <p:sp>
        <p:nvSpPr>
          <p:cNvPr id="3" name="TextBox 2">
            <a:extLst>
              <a:ext uri="{FF2B5EF4-FFF2-40B4-BE49-F238E27FC236}">
                <a16:creationId xmlns:a16="http://schemas.microsoft.com/office/drawing/2014/main" id="{53762D00-96B8-8163-124B-113C2B93C209}"/>
              </a:ext>
            </a:extLst>
          </p:cNvPr>
          <p:cNvSpPr txBox="1"/>
          <p:nvPr/>
        </p:nvSpPr>
        <p:spPr>
          <a:xfrm>
            <a:off x="1465750" y="4600781"/>
            <a:ext cx="5794027" cy="284693"/>
          </a:xfrm>
          <a:prstGeom prst="rect">
            <a:avLst/>
          </a:prstGeom>
          <a:noFill/>
          <a:ln>
            <a:no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400" b="1">
                <a:solidFill>
                  <a:schemeClr val="tx1">
                    <a:lumMod val="75000"/>
                  </a:schemeClr>
                </a:solidFill>
                <a:highlight>
                  <a:srgbClr val="00FFFF"/>
                </a:highlight>
                <a:latin typeface="ADLaM Display" panose="02010000000000000000" pitchFamily="2" charset="0"/>
                <a:ea typeface="ADLaM Display" panose="02010000000000000000" pitchFamily="2" charset="0"/>
                <a:cs typeface="ADLaM Display" panose="02010000000000000000" pitchFamily="2" charset="0"/>
              </a:rPr>
              <a:t>The accuracy of the decision tree analysis is 95% ​</a:t>
            </a:r>
          </a:p>
        </p:txBody>
      </p:sp>
      <p:sp>
        <p:nvSpPr>
          <p:cNvPr id="8" name="TextBox 7">
            <a:extLst>
              <a:ext uri="{FF2B5EF4-FFF2-40B4-BE49-F238E27FC236}">
                <a16:creationId xmlns:a16="http://schemas.microsoft.com/office/drawing/2014/main" id="{5ACF6252-CF0D-0D1B-6FBC-CD5D9379B631}"/>
              </a:ext>
            </a:extLst>
          </p:cNvPr>
          <p:cNvSpPr txBox="1"/>
          <p:nvPr/>
        </p:nvSpPr>
        <p:spPr>
          <a:xfrm>
            <a:off x="1812525" y="206220"/>
            <a:ext cx="4833428" cy="31547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600" b="1">
                <a:solidFill>
                  <a:schemeClr val="tx1">
                    <a:lumMod val="75000"/>
                  </a:schemeClr>
                </a:solidFill>
                <a:latin typeface="ADLaM Display" panose="02010000000000000000" pitchFamily="2" charset="0"/>
                <a:ea typeface="ADLaM Display" panose="02010000000000000000" pitchFamily="2" charset="0"/>
                <a:cs typeface="ADLaM Display" panose="02010000000000000000" pitchFamily="2" charset="0"/>
              </a:rPr>
              <a:t>DECISION TREE​ MODEL </a:t>
            </a:r>
          </a:p>
        </p:txBody>
      </p:sp>
      <p:pic>
        <p:nvPicPr>
          <p:cNvPr id="20" name="Audio 19">
            <a:hlinkClick r:id="" action="ppaction://media"/>
            <a:extLst>
              <a:ext uri="{FF2B5EF4-FFF2-40B4-BE49-F238E27FC236}">
                <a16:creationId xmlns:a16="http://schemas.microsoft.com/office/drawing/2014/main" id="{5E0C1E6A-44D5-965B-4567-95505C66F4F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13218981"/>
      </p:ext>
    </p:extLst>
  </p:cSld>
  <p:clrMapOvr>
    <a:masterClrMapping/>
  </p:clrMapOvr>
  <mc:AlternateContent xmlns:mc="http://schemas.openxmlformats.org/markup-compatibility/2006" xmlns:p14="http://schemas.microsoft.com/office/powerpoint/2010/main">
    <mc:Choice Requires="p14">
      <p:transition spd="slow" p14:dur="2000" advTm="25464"/>
    </mc:Choice>
    <mc:Fallback xmlns="">
      <p:transition spd="slow" advTm="25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grpSp>
        <p:nvGrpSpPr>
          <p:cNvPr id="1113" name="Google Shape;1113;p54"/>
          <p:cNvGrpSpPr/>
          <p:nvPr/>
        </p:nvGrpSpPr>
        <p:grpSpPr>
          <a:xfrm flipH="1">
            <a:off x="-967618" y="673168"/>
            <a:ext cx="1507118" cy="838833"/>
            <a:chOff x="7636893" y="2346251"/>
            <a:chExt cx="1507118" cy="838833"/>
          </a:xfrm>
        </p:grpSpPr>
        <p:grpSp>
          <p:nvGrpSpPr>
            <p:cNvPr id="1114" name="Google Shape;1114;p54"/>
            <p:cNvGrpSpPr/>
            <p:nvPr/>
          </p:nvGrpSpPr>
          <p:grpSpPr>
            <a:xfrm flipH="1">
              <a:off x="7728620" y="2393076"/>
              <a:ext cx="1415391" cy="792008"/>
              <a:chOff x="1905568" y="363438"/>
              <a:chExt cx="1415391" cy="792008"/>
            </a:xfrm>
          </p:grpSpPr>
          <p:sp>
            <p:nvSpPr>
              <p:cNvPr id="1115" name="Google Shape;1115;p54"/>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4"/>
            <p:cNvGrpSpPr/>
            <p:nvPr/>
          </p:nvGrpSpPr>
          <p:grpSpPr>
            <a:xfrm flipH="1">
              <a:off x="7636893" y="2346251"/>
              <a:ext cx="257693" cy="199082"/>
              <a:chOff x="3154993" y="316614"/>
              <a:chExt cx="257693" cy="199082"/>
            </a:xfrm>
          </p:grpSpPr>
          <p:sp>
            <p:nvSpPr>
              <p:cNvPr id="1118" name="Google Shape;1118;p54"/>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8" name="Google Shape;1128;p54"/>
          <p:cNvSpPr txBox="1">
            <a:spLocks noGrp="1"/>
          </p:cNvSpPr>
          <p:nvPr>
            <p:ph type="title"/>
          </p:nvPr>
        </p:nvSpPr>
        <p:spPr>
          <a:xfrm>
            <a:off x="539500" y="408377"/>
            <a:ext cx="80649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rPr>
              <a:t>Data Science Task: Feature Importances</a:t>
            </a:r>
            <a:endParaRPr>
              <a:solidFill>
                <a:schemeClr val="dk2"/>
              </a:solidFill>
            </a:endParaRPr>
          </a:p>
        </p:txBody>
      </p:sp>
      <p:pic>
        <p:nvPicPr>
          <p:cNvPr id="11" name="Picture 10">
            <a:extLst>
              <a:ext uri="{FF2B5EF4-FFF2-40B4-BE49-F238E27FC236}">
                <a16:creationId xmlns:a16="http://schemas.microsoft.com/office/drawing/2014/main" id="{66B4CB92-2049-8E16-83AA-6ECB4404DFC8}"/>
              </a:ext>
            </a:extLst>
          </p:cNvPr>
          <p:cNvPicPr>
            <a:picLocks noChangeAspect="1"/>
          </p:cNvPicPr>
          <p:nvPr/>
        </p:nvPicPr>
        <p:blipFill>
          <a:blip r:embed="rId5"/>
          <a:stretch>
            <a:fillRect/>
          </a:stretch>
        </p:blipFill>
        <p:spPr>
          <a:xfrm>
            <a:off x="270805" y="1167613"/>
            <a:ext cx="4728343" cy="3828497"/>
          </a:xfrm>
          <a:prstGeom prst="rect">
            <a:avLst/>
          </a:prstGeom>
          <a:ln w="38100" cap="sq">
            <a:noFill/>
            <a:prstDash val="solid"/>
            <a:miter lim="800000"/>
          </a:ln>
          <a:effectLst>
            <a:outerShdw blurRad="50800" dist="38100" dir="2700000" algn="tl" rotWithShape="0">
              <a:srgbClr val="000000">
                <a:alpha val="43000"/>
              </a:srgbClr>
            </a:outerShdw>
          </a:effectLst>
        </p:spPr>
      </p:pic>
      <p:graphicFrame>
        <p:nvGraphicFramePr>
          <p:cNvPr id="14" name="Google Shape;208;p21">
            <a:extLst>
              <a:ext uri="{FF2B5EF4-FFF2-40B4-BE49-F238E27FC236}">
                <a16:creationId xmlns:a16="http://schemas.microsoft.com/office/drawing/2014/main" id="{76695D1B-8C0E-31FC-B0C6-6417C63BE69A}"/>
              </a:ext>
            </a:extLst>
          </p:cNvPr>
          <p:cNvGraphicFramePr/>
          <p:nvPr>
            <p:extLst>
              <p:ext uri="{D42A27DB-BD31-4B8C-83A1-F6EECF244321}">
                <p14:modId xmlns:p14="http://schemas.microsoft.com/office/powerpoint/2010/main" val="3684836533"/>
              </p:ext>
            </p:extLst>
          </p:nvPr>
        </p:nvGraphicFramePr>
        <p:xfrm>
          <a:off x="5179645" y="1554456"/>
          <a:ext cx="3758748" cy="32167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 name="Audio 18">
            <a:hlinkClick r:id="" action="ppaction://media"/>
            <a:extLst>
              <a:ext uri="{FF2B5EF4-FFF2-40B4-BE49-F238E27FC236}">
                <a16:creationId xmlns:a16="http://schemas.microsoft.com/office/drawing/2014/main" id="{2600BEB2-7DB1-F3D0-0345-40959D0DA2B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47425788"/>
      </p:ext>
    </p:extLst>
  </p:cSld>
  <p:clrMapOvr>
    <a:masterClrMapping/>
  </p:clrMapOvr>
  <mc:AlternateContent xmlns:mc="http://schemas.openxmlformats.org/markup-compatibility/2006" xmlns:p14="http://schemas.microsoft.com/office/powerpoint/2010/main">
    <mc:Choice Requires="p14">
      <p:transition spd="slow" p14:dur="2000" advTm="113797"/>
    </mc:Choice>
    <mc:Fallback xmlns="">
      <p:transition spd="slow" advTm="113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9" name="Google Shape;1229;p58"/>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p>
            <a:r>
              <a:rPr lang="en" sz="2000">
                <a:solidFill>
                  <a:srgbClr val="FFFFFF"/>
                </a:solidFill>
              </a:rPr>
              <a:t>Data Science Task: Summary Statistics</a:t>
            </a:r>
            <a:endParaRPr lang="en-US"/>
          </a:p>
        </p:txBody>
      </p:sp>
      <p:sp>
        <p:nvSpPr>
          <p:cNvPr id="1265" name="Google Shape;1265;p58"/>
          <p:cNvSpPr/>
          <p:nvPr/>
        </p:nvSpPr>
        <p:spPr>
          <a:xfrm>
            <a:off x="8358725" y="18471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58"/>
          <p:cNvGrpSpPr/>
          <p:nvPr/>
        </p:nvGrpSpPr>
        <p:grpSpPr>
          <a:xfrm flipH="1">
            <a:off x="-1041763" y="4304668"/>
            <a:ext cx="1507118" cy="838832"/>
            <a:chOff x="7636893" y="2346251"/>
            <a:chExt cx="1507118" cy="838832"/>
          </a:xfrm>
        </p:grpSpPr>
        <p:grpSp>
          <p:nvGrpSpPr>
            <p:cNvPr id="1270" name="Google Shape;1270;p58"/>
            <p:cNvGrpSpPr/>
            <p:nvPr/>
          </p:nvGrpSpPr>
          <p:grpSpPr>
            <a:xfrm flipH="1">
              <a:off x="7728620" y="2393076"/>
              <a:ext cx="1415391" cy="792008"/>
              <a:chOff x="1905568" y="363438"/>
              <a:chExt cx="1415391" cy="792008"/>
            </a:xfrm>
          </p:grpSpPr>
          <p:sp>
            <p:nvSpPr>
              <p:cNvPr id="1271" name="Google Shape;1271;p58"/>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58"/>
            <p:cNvGrpSpPr/>
            <p:nvPr/>
          </p:nvGrpSpPr>
          <p:grpSpPr>
            <a:xfrm flipH="1">
              <a:off x="7636893" y="2346251"/>
              <a:ext cx="257693" cy="199083"/>
              <a:chOff x="3154993" y="316614"/>
              <a:chExt cx="257693" cy="199083"/>
            </a:xfrm>
          </p:grpSpPr>
          <p:sp>
            <p:nvSpPr>
              <p:cNvPr id="1274" name="Google Shape;1274;p58"/>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 name="Picture 7" descr="A screenshot of a spreadsheet&#10;&#10;Description automatically generated">
            <a:extLst>
              <a:ext uri="{FF2B5EF4-FFF2-40B4-BE49-F238E27FC236}">
                <a16:creationId xmlns:a16="http://schemas.microsoft.com/office/drawing/2014/main" id="{CAC3986B-E77D-4F80-7F68-29DA0FDBA653}"/>
              </a:ext>
            </a:extLst>
          </p:cNvPr>
          <p:cNvPicPr>
            <a:picLocks noChangeAspect="1"/>
          </p:cNvPicPr>
          <p:nvPr/>
        </p:nvPicPr>
        <p:blipFill>
          <a:blip r:embed="rId5"/>
          <a:stretch>
            <a:fillRect/>
          </a:stretch>
        </p:blipFill>
        <p:spPr>
          <a:xfrm>
            <a:off x="4709850" y="1123904"/>
            <a:ext cx="4227957" cy="2020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close-up of a list&#10;&#10;Description automatically generated">
            <a:extLst>
              <a:ext uri="{FF2B5EF4-FFF2-40B4-BE49-F238E27FC236}">
                <a16:creationId xmlns:a16="http://schemas.microsoft.com/office/drawing/2014/main" id="{2D799AD7-2EB7-405E-D942-24373978AE63}"/>
              </a:ext>
            </a:extLst>
          </p:cNvPr>
          <p:cNvPicPr>
            <a:picLocks noChangeAspect="1"/>
          </p:cNvPicPr>
          <p:nvPr/>
        </p:nvPicPr>
        <p:blipFill>
          <a:blip r:embed="rId6"/>
          <a:stretch>
            <a:fillRect/>
          </a:stretch>
        </p:blipFill>
        <p:spPr>
          <a:xfrm>
            <a:off x="1798380" y="3317105"/>
            <a:ext cx="5822939" cy="1152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screenshot of a spreadsheet&#10;&#10;Description automatically generated">
            <a:extLst>
              <a:ext uri="{FF2B5EF4-FFF2-40B4-BE49-F238E27FC236}">
                <a16:creationId xmlns:a16="http://schemas.microsoft.com/office/drawing/2014/main" id="{4F23B746-E123-993A-8166-63970615133C}"/>
              </a:ext>
            </a:extLst>
          </p:cNvPr>
          <p:cNvPicPr>
            <a:picLocks noChangeAspect="1"/>
          </p:cNvPicPr>
          <p:nvPr/>
        </p:nvPicPr>
        <p:blipFill>
          <a:blip r:embed="rId7"/>
          <a:stretch>
            <a:fillRect/>
          </a:stretch>
        </p:blipFill>
        <p:spPr>
          <a:xfrm>
            <a:off x="205952" y="1123904"/>
            <a:ext cx="4341232" cy="2020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9" name="Audio 38">
            <a:hlinkClick r:id="" action="ppaction://media"/>
            <a:extLst>
              <a:ext uri="{FF2B5EF4-FFF2-40B4-BE49-F238E27FC236}">
                <a16:creationId xmlns:a16="http://schemas.microsoft.com/office/drawing/2014/main" id="{36B0EC36-9312-FBA2-2BDA-C4886D2A96F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157218012"/>
      </p:ext>
    </p:extLst>
  </p:cSld>
  <p:clrMapOvr>
    <a:masterClrMapping/>
  </p:clrMapOvr>
  <mc:AlternateContent xmlns:mc="http://schemas.openxmlformats.org/markup-compatibility/2006" xmlns:p14="http://schemas.microsoft.com/office/powerpoint/2010/main">
    <mc:Choice Requires="p14">
      <p:transition spd="slow" p14:dur="2000" advTm="101529"/>
    </mc:Choice>
    <mc:Fallback xmlns="">
      <p:transition spd="slow" advTm="101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49" name="Google Shape;849;p47"/>
          <p:cNvSpPr txBox="1">
            <a:spLocks noGrp="1"/>
          </p:cNvSpPr>
          <p:nvPr>
            <p:ph type="title"/>
          </p:nvPr>
        </p:nvSpPr>
        <p:spPr>
          <a:xfrm>
            <a:off x="393387" y="469171"/>
            <a:ext cx="8357226" cy="572700"/>
          </a:xfrm>
          <a:prstGeom prst="rect">
            <a:avLst/>
          </a:prstGeom>
        </p:spPr>
        <p:txBody>
          <a:bodyPr spcFirstLastPara="1" wrap="square" lIns="91425" tIns="91425" rIns="91425" bIns="91425" anchor="ctr" anchorCtr="0">
            <a:noAutofit/>
          </a:bodyPr>
          <a:lstStyle/>
          <a:p>
            <a:r>
              <a:rPr lang="en-SG" sz="2000">
                <a:solidFill>
                  <a:schemeClr val="bg1"/>
                </a:solidFill>
              </a:rPr>
              <a:t>Data Science Task: Statistics of Decision Tree</a:t>
            </a:r>
            <a:endParaRPr sz="2000">
              <a:solidFill>
                <a:schemeClr val="bg1"/>
              </a:solidFill>
            </a:endParaRPr>
          </a:p>
        </p:txBody>
      </p:sp>
      <p:pic>
        <p:nvPicPr>
          <p:cNvPr id="2" name="Picture 1" descr="A black screen with white text&#10;&#10;Description automatically generated">
            <a:extLst>
              <a:ext uri="{FF2B5EF4-FFF2-40B4-BE49-F238E27FC236}">
                <a16:creationId xmlns:a16="http://schemas.microsoft.com/office/drawing/2014/main" id="{98AF65EE-63D9-631F-0C8A-9678A50483C6}"/>
              </a:ext>
            </a:extLst>
          </p:cNvPr>
          <p:cNvPicPr>
            <a:picLocks noChangeAspect="1"/>
          </p:cNvPicPr>
          <p:nvPr/>
        </p:nvPicPr>
        <p:blipFill>
          <a:blip r:embed="rId5"/>
          <a:stretch>
            <a:fillRect/>
          </a:stretch>
        </p:blipFill>
        <p:spPr>
          <a:xfrm>
            <a:off x="2286000" y="3308558"/>
            <a:ext cx="4572000" cy="1241306"/>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BD6B4646-0D50-E40A-BAC0-B7A2A2F62BE9}"/>
              </a:ext>
            </a:extLst>
          </p:cNvPr>
          <p:cNvPicPr>
            <a:picLocks noChangeAspect="1"/>
          </p:cNvPicPr>
          <p:nvPr/>
        </p:nvPicPr>
        <p:blipFill>
          <a:blip r:embed="rId6"/>
          <a:stretch>
            <a:fillRect/>
          </a:stretch>
        </p:blipFill>
        <p:spPr>
          <a:xfrm>
            <a:off x="105680" y="1124198"/>
            <a:ext cx="3821077" cy="2102033"/>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D1FFD69A-5D86-AA56-5B01-649D893AF267}"/>
              </a:ext>
            </a:extLst>
          </p:cNvPr>
          <p:cNvPicPr>
            <a:picLocks noChangeAspect="1"/>
          </p:cNvPicPr>
          <p:nvPr/>
        </p:nvPicPr>
        <p:blipFill>
          <a:blip r:embed="rId7"/>
          <a:stretch>
            <a:fillRect/>
          </a:stretch>
        </p:blipFill>
        <p:spPr>
          <a:xfrm>
            <a:off x="4020320" y="1129151"/>
            <a:ext cx="4722644" cy="2097080"/>
          </a:xfrm>
          <a:prstGeom prst="rect">
            <a:avLst/>
          </a:prstGeom>
        </p:spPr>
      </p:pic>
      <p:sp>
        <p:nvSpPr>
          <p:cNvPr id="5" name="TextBox 4">
            <a:extLst>
              <a:ext uri="{FF2B5EF4-FFF2-40B4-BE49-F238E27FC236}">
                <a16:creationId xmlns:a16="http://schemas.microsoft.com/office/drawing/2014/main" id="{2A65B8EE-3D1E-F193-6FBA-FCEDE99FC9D7}"/>
              </a:ext>
            </a:extLst>
          </p:cNvPr>
          <p:cNvSpPr txBox="1"/>
          <p:nvPr/>
        </p:nvSpPr>
        <p:spPr>
          <a:xfrm>
            <a:off x="1621859" y="4549864"/>
            <a:ext cx="5900281"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lumMod val="75000"/>
                  </a:schemeClr>
                </a:solidFill>
                <a:highlight>
                  <a:srgbClr val="00FFFF"/>
                </a:highlight>
                <a:latin typeface="ADLaM Display" panose="02010000000000000000" pitchFamily="2" charset="0"/>
                <a:ea typeface="ADLaM Display" panose="02010000000000000000" pitchFamily="2" charset="0"/>
                <a:cs typeface="ADLaM Display" panose="02010000000000000000" pitchFamily="2" charset="0"/>
              </a:rPr>
              <a:t>This customer distribution gives us a basic understanding of determining factors for customer satisfaction</a:t>
            </a:r>
            <a:endParaRPr lang="en-US" sz="1200">
              <a:solidFill>
                <a:schemeClr val="tx1">
                  <a:lumMod val="75000"/>
                </a:schemeClr>
              </a:solidFill>
              <a:highlight>
                <a:srgbClr val="00FFFF"/>
              </a:highligh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8" name="Audio 37">
            <a:hlinkClick r:id="" action="ppaction://media"/>
            <a:extLst>
              <a:ext uri="{FF2B5EF4-FFF2-40B4-BE49-F238E27FC236}">
                <a16:creationId xmlns:a16="http://schemas.microsoft.com/office/drawing/2014/main" id="{FE70178C-A641-8121-35C2-F4B860E54CC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8749640" y="3597089"/>
            <a:ext cx="1543050" cy="1543050"/>
          </a:xfrm>
          <a:prstGeom prst="ellipse">
            <a:avLst/>
          </a:prstGeom>
        </p:spPr>
      </p:pic>
    </p:spTree>
    <p:extLst>
      <p:ext uri="{BB962C8B-B14F-4D97-AF65-F5344CB8AC3E}">
        <p14:creationId xmlns:p14="http://schemas.microsoft.com/office/powerpoint/2010/main" val="1033740707"/>
      </p:ext>
    </p:extLst>
  </p:cSld>
  <p:clrMapOvr>
    <a:masterClrMapping/>
  </p:clrMapOvr>
  <mc:AlternateContent xmlns:mc="http://schemas.openxmlformats.org/markup-compatibility/2006" xmlns:p14="http://schemas.microsoft.com/office/powerpoint/2010/main">
    <mc:Choice Requires="p14">
      <p:transition spd="slow" p14:dur="2000" advTm="17432"/>
    </mc:Choice>
    <mc:Fallback xmlns="">
      <p:transition spd="slow" advTm="17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cxnSp>
        <p:nvCxnSpPr>
          <p:cNvPr id="1223" name="Google Shape;1223;p58"/>
          <p:cNvCxnSpPr>
            <a:stCxn id="1224" idx="2"/>
            <a:endCxn id="1225" idx="0"/>
          </p:cNvCxnSpPr>
          <p:nvPr/>
        </p:nvCxnSpPr>
        <p:spPr>
          <a:xfrm flipH="1">
            <a:off x="7044187" y="2598214"/>
            <a:ext cx="17685" cy="829320"/>
          </a:xfrm>
          <a:prstGeom prst="straightConnector1">
            <a:avLst/>
          </a:prstGeom>
          <a:noFill/>
          <a:ln w="38100" cap="flat" cmpd="sng">
            <a:solidFill>
              <a:schemeClr val="dk1"/>
            </a:solidFill>
            <a:prstDash val="solid"/>
            <a:round/>
            <a:headEnd type="none" w="med" len="med"/>
            <a:tailEnd type="none" w="med" len="med"/>
          </a:ln>
        </p:spPr>
      </p:cxnSp>
      <p:cxnSp>
        <p:nvCxnSpPr>
          <p:cNvPr id="1226" name="Google Shape;1226;p58"/>
          <p:cNvCxnSpPr>
            <a:stCxn id="1227" idx="4"/>
            <a:endCxn id="1228" idx="0"/>
          </p:cNvCxnSpPr>
          <p:nvPr/>
        </p:nvCxnSpPr>
        <p:spPr>
          <a:xfrm>
            <a:off x="2093244" y="2347792"/>
            <a:ext cx="0" cy="1050300"/>
          </a:xfrm>
          <a:prstGeom prst="straightConnector1">
            <a:avLst/>
          </a:prstGeom>
          <a:noFill/>
          <a:ln w="38100" cap="flat" cmpd="sng">
            <a:solidFill>
              <a:schemeClr val="dk1"/>
            </a:solidFill>
            <a:prstDash val="solid"/>
            <a:round/>
            <a:headEnd type="none" w="med" len="med"/>
            <a:tailEnd type="none" w="med" len="med"/>
          </a:ln>
        </p:spPr>
      </p:cxnSp>
      <p:sp>
        <p:nvSpPr>
          <p:cNvPr id="1229" name="Google Shape;1229;p58"/>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p>
            <a:br>
              <a:rPr lang="en" sz="2000">
                <a:solidFill>
                  <a:srgbClr val="FFFFFF"/>
                </a:solidFill>
              </a:rPr>
            </a:br>
            <a:r>
              <a:rPr lang="en" sz="2000">
                <a:solidFill>
                  <a:srgbClr val="FFFFFF"/>
                </a:solidFill>
              </a:rPr>
              <a:t>Segmentation process</a:t>
            </a:r>
            <a:r>
              <a:rPr lang="en" sz="1200">
                <a:solidFill>
                  <a:srgbClr val="FFFFFF"/>
                </a:solidFill>
              </a:rPr>
              <a:t>-</a:t>
            </a:r>
            <a:br>
              <a:rPr lang="en" sz="1200">
                <a:solidFill>
                  <a:srgbClr val="FFFFFF"/>
                </a:solidFill>
              </a:rPr>
            </a:br>
            <a:r>
              <a:rPr lang="en-US" sz="1200">
                <a:solidFill>
                  <a:srgbClr val="FFFFFF"/>
                </a:solidFill>
              </a:rPr>
              <a:t>To </a:t>
            </a:r>
            <a:r>
              <a:rPr lang="en-SG" sz="1200" b="0">
                <a:solidFill>
                  <a:srgbClr val="FFFFFF"/>
                </a:solidFill>
              </a:rPr>
              <a:t>Segment customers based on data features</a:t>
            </a:r>
            <a:r>
              <a:rPr lang="en-US" sz="1200">
                <a:solidFill>
                  <a:srgbClr val="FFFFFF"/>
                </a:solidFill>
              </a:rPr>
              <a:t> using   Clustering Analysis</a:t>
            </a:r>
            <a:endParaRPr lang="en" sz="1200" b="0">
              <a:solidFill>
                <a:srgbClr val="000000"/>
              </a:solidFill>
            </a:endParaRPr>
          </a:p>
          <a:p>
            <a:endParaRPr lang="en" sz="2000"/>
          </a:p>
        </p:txBody>
      </p:sp>
      <p:sp>
        <p:nvSpPr>
          <p:cNvPr id="1230" name="Google Shape;1230;p58"/>
          <p:cNvSpPr txBox="1"/>
          <p:nvPr/>
        </p:nvSpPr>
        <p:spPr>
          <a:xfrm>
            <a:off x="2915947" y="1234761"/>
            <a:ext cx="1659600" cy="392100"/>
          </a:xfrm>
          <a:prstGeom prst="rect">
            <a:avLst/>
          </a:prstGeom>
          <a:noFill/>
          <a:ln>
            <a:noFill/>
          </a:ln>
        </p:spPr>
        <p:txBody>
          <a:bodyPr spcFirstLastPara="1" wrap="square" lIns="0" tIns="91425" rIns="91425" bIns="91425" anchor="ctr" anchorCtr="0">
            <a:noAutofit/>
          </a:bodyPr>
          <a:lstStyle/>
          <a:p>
            <a:pPr algn="ctr"/>
            <a:r>
              <a:rPr lang="en" sz="2200" b="1">
                <a:solidFill>
                  <a:schemeClr val="accent1"/>
                </a:solidFill>
                <a:latin typeface="Limelight"/>
                <a:ea typeface="Limelight"/>
                <a:cs typeface="Limelight"/>
              </a:rPr>
              <a:t>Step 2</a:t>
            </a:r>
          </a:p>
        </p:txBody>
      </p:sp>
      <p:sp>
        <p:nvSpPr>
          <p:cNvPr id="1228" name="Google Shape;1228;p58"/>
          <p:cNvSpPr txBox="1"/>
          <p:nvPr/>
        </p:nvSpPr>
        <p:spPr>
          <a:xfrm>
            <a:off x="1263444" y="3398092"/>
            <a:ext cx="1659600" cy="392100"/>
          </a:xfrm>
          <a:prstGeom prst="rect">
            <a:avLst/>
          </a:prstGeom>
          <a:noFill/>
          <a:ln>
            <a:noFill/>
          </a:ln>
        </p:spPr>
        <p:txBody>
          <a:bodyPr spcFirstLastPara="1" wrap="square" lIns="0" tIns="91425" rIns="91425" bIns="91425" anchor="ctr" anchorCtr="0">
            <a:noAutofit/>
          </a:bodyPr>
          <a:lstStyle/>
          <a:p>
            <a:pPr algn="ctr"/>
            <a:r>
              <a:rPr lang="en" sz="2200" b="1">
                <a:solidFill>
                  <a:schemeClr val="lt2"/>
                </a:solidFill>
                <a:latin typeface="Limelight"/>
                <a:ea typeface="Limelight"/>
                <a:cs typeface="Limelight"/>
              </a:rPr>
              <a:t>Step 1</a:t>
            </a:r>
          </a:p>
        </p:txBody>
      </p:sp>
      <p:sp>
        <p:nvSpPr>
          <p:cNvPr id="1231" name="Google Shape;1231;p58"/>
          <p:cNvSpPr txBox="1"/>
          <p:nvPr/>
        </p:nvSpPr>
        <p:spPr>
          <a:xfrm>
            <a:off x="6220955" y="1234761"/>
            <a:ext cx="1659600" cy="392100"/>
          </a:xfrm>
          <a:prstGeom prst="rect">
            <a:avLst/>
          </a:prstGeom>
          <a:noFill/>
          <a:ln>
            <a:noFill/>
          </a:ln>
        </p:spPr>
        <p:txBody>
          <a:bodyPr spcFirstLastPara="1" wrap="square" lIns="0" tIns="91425" rIns="91425" bIns="91425" anchor="ctr" anchorCtr="0">
            <a:noAutofit/>
          </a:bodyPr>
          <a:lstStyle/>
          <a:p>
            <a:pPr algn="ctr"/>
            <a:r>
              <a:rPr lang="en" sz="2200" b="1">
                <a:solidFill>
                  <a:schemeClr val="accent1"/>
                </a:solidFill>
                <a:latin typeface="Limelight"/>
                <a:ea typeface="Limelight"/>
                <a:cs typeface="Limelight"/>
              </a:rPr>
              <a:t>Step 4</a:t>
            </a:r>
          </a:p>
        </p:txBody>
      </p:sp>
      <p:sp>
        <p:nvSpPr>
          <p:cNvPr id="1232" name="Google Shape;1232;p58"/>
          <p:cNvSpPr txBox="1"/>
          <p:nvPr/>
        </p:nvSpPr>
        <p:spPr>
          <a:xfrm>
            <a:off x="4568451" y="3398092"/>
            <a:ext cx="1659600" cy="392100"/>
          </a:xfrm>
          <a:prstGeom prst="rect">
            <a:avLst/>
          </a:prstGeom>
          <a:noFill/>
          <a:ln>
            <a:noFill/>
          </a:ln>
        </p:spPr>
        <p:txBody>
          <a:bodyPr spcFirstLastPara="1" wrap="square" lIns="0" tIns="91425" rIns="91425" bIns="91425" anchor="ctr" anchorCtr="0">
            <a:noAutofit/>
          </a:bodyPr>
          <a:lstStyle/>
          <a:p>
            <a:pPr algn="ctr"/>
            <a:r>
              <a:rPr lang="en-SG" sz="2200" b="1">
                <a:solidFill>
                  <a:schemeClr val="lt2"/>
                </a:solidFill>
                <a:latin typeface="Limelight"/>
                <a:ea typeface="Limelight"/>
                <a:cs typeface="Limelight"/>
                <a:sym typeface="Limelight"/>
              </a:rPr>
              <a:t>Step 3</a:t>
            </a:r>
          </a:p>
        </p:txBody>
      </p:sp>
      <p:sp>
        <p:nvSpPr>
          <p:cNvPr id="1233" name="Google Shape;1233;p58"/>
          <p:cNvSpPr txBox="1"/>
          <p:nvPr/>
        </p:nvSpPr>
        <p:spPr>
          <a:xfrm>
            <a:off x="1219489" y="3906481"/>
            <a:ext cx="1659600" cy="744600"/>
          </a:xfrm>
          <a:prstGeom prst="rect">
            <a:avLst/>
          </a:prstGeom>
          <a:noFill/>
          <a:ln>
            <a:noFill/>
          </a:ln>
        </p:spPr>
        <p:txBody>
          <a:bodyPr spcFirstLastPara="1" wrap="square" lIns="91425" tIns="91425" rIns="91425" bIns="91425" anchor="ctr" anchorCtr="0">
            <a:noAutofit/>
          </a:bodyPr>
          <a:lstStyle/>
          <a:p>
            <a:pPr algn="ctr"/>
            <a:r>
              <a:rPr lang="en" sz="1600" b="1" i="1">
                <a:solidFill>
                  <a:schemeClr val="accent4"/>
                </a:solidFill>
                <a:latin typeface="Times New Roman"/>
              </a:rPr>
              <a:t>Determine ideal cluster count</a:t>
            </a:r>
            <a:endParaRPr lang="en-US" i="1">
              <a:solidFill>
                <a:schemeClr val="accent4"/>
              </a:solidFill>
              <a:latin typeface="Times New Roman"/>
            </a:endParaRPr>
          </a:p>
          <a:p>
            <a:pPr algn="ctr"/>
            <a:endParaRPr lang="en" sz="1600">
              <a:solidFill>
                <a:schemeClr val="accent4"/>
              </a:solidFill>
              <a:latin typeface="Raleway"/>
              <a:ea typeface="Raleway"/>
              <a:cs typeface="Raleway"/>
            </a:endParaRPr>
          </a:p>
        </p:txBody>
      </p:sp>
      <p:sp>
        <p:nvSpPr>
          <p:cNvPr id="1234" name="Google Shape;1234;p58"/>
          <p:cNvSpPr txBox="1"/>
          <p:nvPr/>
        </p:nvSpPr>
        <p:spPr>
          <a:xfrm>
            <a:off x="2915952" y="1635366"/>
            <a:ext cx="1659600" cy="739200"/>
          </a:xfrm>
          <a:prstGeom prst="rect">
            <a:avLst/>
          </a:prstGeom>
          <a:noFill/>
          <a:ln>
            <a:noFill/>
          </a:ln>
        </p:spPr>
        <p:txBody>
          <a:bodyPr spcFirstLastPara="1" wrap="square" lIns="91425" tIns="91425" rIns="91425" bIns="91425" anchor="ctr" anchorCtr="0">
            <a:noAutofit/>
          </a:bodyPr>
          <a:lstStyle/>
          <a:p>
            <a:pPr algn="ctr"/>
            <a:r>
              <a:rPr lang="en" sz="1600" b="1" i="1">
                <a:solidFill>
                  <a:schemeClr val="accent4"/>
                </a:solidFill>
                <a:latin typeface="Times New Roman"/>
              </a:rPr>
              <a:t>Clustering Analysis</a:t>
            </a:r>
          </a:p>
        </p:txBody>
      </p:sp>
      <p:sp>
        <p:nvSpPr>
          <p:cNvPr id="1224" name="Google Shape;1224;p58"/>
          <p:cNvSpPr txBox="1"/>
          <p:nvPr/>
        </p:nvSpPr>
        <p:spPr>
          <a:xfrm>
            <a:off x="6232072" y="1859014"/>
            <a:ext cx="1659600" cy="739200"/>
          </a:xfrm>
          <a:prstGeom prst="rect">
            <a:avLst/>
          </a:prstGeom>
          <a:noFill/>
          <a:ln>
            <a:noFill/>
          </a:ln>
        </p:spPr>
        <p:txBody>
          <a:bodyPr spcFirstLastPara="1" wrap="square" lIns="91425" tIns="91425" rIns="91425" bIns="91425" anchor="ctr" anchorCtr="0">
            <a:noAutofit/>
          </a:bodyPr>
          <a:lstStyle/>
          <a:p>
            <a:pPr algn="ctr"/>
            <a:r>
              <a:rPr lang="en" sz="1600" b="1" i="1">
                <a:solidFill>
                  <a:schemeClr val="accent4"/>
                </a:solidFill>
                <a:latin typeface="Times New Roman"/>
              </a:rPr>
              <a:t>Identify key cluster characteristics</a:t>
            </a:r>
            <a:endParaRPr lang="en-US" b="1" i="1">
              <a:solidFill>
                <a:schemeClr val="accent4"/>
              </a:solidFill>
              <a:latin typeface="Times New Roman"/>
            </a:endParaRPr>
          </a:p>
          <a:p>
            <a:pPr algn="ctr"/>
            <a:endParaRPr lang="en" sz="1600" b="1">
              <a:solidFill>
                <a:schemeClr val="accent4"/>
              </a:solidFill>
              <a:latin typeface="Raleway"/>
              <a:ea typeface="Raleway"/>
              <a:cs typeface="Raleway"/>
            </a:endParaRPr>
          </a:p>
          <a:p>
            <a:pPr algn="ctr"/>
            <a:endParaRPr lang="en" sz="1600" b="1">
              <a:solidFill>
                <a:schemeClr val="accent4"/>
              </a:solidFill>
              <a:latin typeface="Raleway"/>
              <a:ea typeface="Raleway"/>
              <a:cs typeface="Raleway"/>
            </a:endParaRPr>
          </a:p>
        </p:txBody>
      </p:sp>
      <p:sp>
        <p:nvSpPr>
          <p:cNvPr id="1235" name="Google Shape;1235;p58"/>
          <p:cNvSpPr txBox="1"/>
          <p:nvPr/>
        </p:nvSpPr>
        <p:spPr>
          <a:xfrm>
            <a:off x="4285126" y="3868529"/>
            <a:ext cx="2320367" cy="744600"/>
          </a:xfrm>
          <a:prstGeom prst="rect">
            <a:avLst/>
          </a:prstGeom>
          <a:noFill/>
          <a:ln>
            <a:noFill/>
          </a:ln>
        </p:spPr>
        <p:txBody>
          <a:bodyPr spcFirstLastPara="1" wrap="square" lIns="91425" tIns="91425" rIns="91425" bIns="91425" anchor="ctr" anchorCtr="0">
            <a:noAutofit/>
          </a:bodyPr>
          <a:lstStyle/>
          <a:p>
            <a:pPr algn="ctr"/>
            <a:r>
              <a:rPr lang="en" sz="1600" b="1" i="1">
                <a:solidFill>
                  <a:schemeClr val="accent4"/>
                </a:solidFill>
                <a:latin typeface="Times New Roman"/>
              </a:rPr>
              <a:t>Visualize distribution of different features within clusters</a:t>
            </a:r>
            <a:endParaRPr lang="en-US" b="1" i="1">
              <a:solidFill>
                <a:schemeClr val="accent4"/>
              </a:solidFill>
            </a:endParaRPr>
          </a:p>
          <a:p>
            <a:pPr algn="ctr"/>
            <a:endParaRPr lang="en" sz="1600">
              <a:solidFill>
                <a:schemeClr val="accent4"/>
              </a:solidFill>
              <a:latin typeface="Raleway"/>
              <a:ea typeface="Raleway"/>
              <a:cs typeface="Raleway"/>
            </a:endParaRPr>
          </a:p>
        </p:txBody>
      </p:sp>
      <p:cxnSp>
        <p:nvCxnSpPr>
          <p:cNvPr id="1236" name="Google Shape;1236;p58"/>
          <p:cNvCxnSpPr>
            <a:stCxn id="1234" idx="2"/>
            <a:endCxn id="1237" idx="0"/>
          </p:cNvCxnSpPr>
          <p:nvPr/>
        </p:nvCxnSpPr>
        <p:spPr>
          <a:xfrm>
            <a:off x="3745752" y="2374566"/>
            <a:ext cx="0" cy="1045200"/>
          </a:xfrm>
          <a:prstGeom prst="straightConnector1">
            <a:avLst/>
          </a:prstGeom>
          <a:noFill/>
          <a:ln w="38100" cap="flat" cmpd="sng">
            <a:solidFill>
              <a:schemeClr val="dk1"/>
            </a:solidFill>
            <a:prstDash val="solid"/>
            <a:round/>
            <a:headEnd type="none" w="med" len="med"/>
            <a:tailEnd type="none" w="med" len="med"/>
          </a:ln>
        </p:spPr>
      </p:cxnSp>
      <p:cxnSp>
        <p:nvCxnSpPr>
          <p:cNvPr id="1238" name="Google Shape;1238;p58"/>
          <p:cNvCxnSpPr>
            <a:stCxn id="1239" idx="4"/>
            <a:endCxn id="1232" idx="0"/>
          </p:cNvCxnSpPr>
          <p:nvPr/>
        </p:nvCxnSpPr>
        <p:spPr>
          <a:xfrm flipH="1">
            <a:off x="5398251" y="2347792"/>
            <a:ext cx="4800" cy="1050300"/>
          </a:xfrm>
          <a:prstGeom prst="straightConnector1">
            <a:avLst/>
          </a:prstGeom>
          <a:noFill/>
          <a:ln w="38100" cap="flat" cmpd="sng">
            <a:solidFill>
              <a:schemeClr val="dk1"/>
            </a:solidFill>
            <a:prstDash val="solid"/>
            <a:round/>
            <a:headEnd type="none" w="med" len="med"/>
            <a:tailEnd type="none" w="med" len="med"/>
          </a:ln>
        </p:spPr>
      </p:cxnSp>
      <p:grpSp>
        <p:nvGrpSpPr>
          <p:cNvPr id="1240" name="Google Shape;1240;p58"/>
          <p:cNvGrpSpPr/>
          <p:nvPr/>
        </p:nvGrpSpPr>
        <p:grpSpPr>
          <a:xfrm>
            <a:off x="5174763" y="1637472"/>
            <a:ext cx="444800" cy="443900"/>
            <a:chOff x="5486600" y="1894575"/>
            <a:chExt cx="444800" cy="443900"/>
          </a:xfrm>
        </p:grpSpPr>
        <p:sp>
          <p:nvSpPr>
            <p:cNvPr id="1241" name="Google Shape;1241;p58"/>
            <p:cNvSpPr/>
            <p:nvPr/>
          </p:nvSpPr>
          <p:spPr>
            <a:xfrm>
              <a:off x="5613450" y="1973750"/>
              <a:ext cx="187175" cy="104100"/>
            </a:xfrm>
            <a:custGeom>
              <a:avLst/>
              <a:gdLst/>
              <a:ahLst/>
              <a:cxnLst/>
              <a:rect l="l" t="t" r="r" b="b"/>
              <a:pathLst>
                <a:path w="7487" h="4164" extrusionOk="0">
                  <a:moveTo>
                    <a:pt x="3858" y="0"/>
                  </a:moveTo>
                  <a:cubicBezTo>
                    <a:pt x="3591" y="0"/>
                    <a:pt x="3324" y="178"/>
                    <a:pt x="3324" y="534"/>
                  </a:cubicBezTo>
                  <a:lnTo>
                    <a:pt x="3324" y="1566"/>
                  </a:lnTo>
                  <a:lnTo>
                    <a:pt x="726" y="1566"/>
                  </a:lnTo>
                  <a:cubicBezTo>
                    <a:pt x="704" y="1564"/>
                    <a:pt x="683" y="1563"/>
                    <a:pt x="662" y="1563"/>
                  </a:cubicBezTo>
                  <a:cubicBezTo>
                    <a:pt x="1" y="1563"/>
                    <a:pt x="1" y="2601"/>
                    <a:pt x="662" y="2601"/>
                  </a:cubicBezTo>
                  <a:cubicBezTo>
                    <a:pt x="683" y="2601"/>
                    <a:pt x="704" y="2600"/>
                    <a:pt x="726" y="2597"/>
                  </a:cubicBezTo>
                  <a:lnTo>
                    <a:pt x="2328" y="2597"/>
                  </a:lnTo>
                  <a:cubicBezTo>
                    <a:pt x="2185" y="2704"/>
                    <a:pt x="2078" y="2811"/>
                    <a:pt x="1972" y="2918"/>
                  </a:cubicBezTo>
                  <a:cubicBezTo>
                    <a:pt x="2292" y="3665"/>
                    <a:pt x="3039" y="4163"/>
                    <a:pt x="3858" y="4163"/>
                  </a:cubicBezTo>
                  <a:cubicBezTo>
                    <a:pt x="4676" y="4163"/>
                    <a:pt x="5423" y="3665"/>
                    <a:pt x="5743" y="2918"/>
                  </a:cubicBezTo>
                  <a:cubicBezTo>
                    <a:pt x="5637" y="2811"/>
                    <a:pt x="5530" y="2704"/>
                    <a:pt x="5387" y="2597"/>
                  </a:cubicBezTo>
                  <a:lnTo>
                    <a:pt x="6989" y="2597"/>
                  </a:lnTo>
                  <a:cubicBezTo>
                    <a:pt x="7273" y="2597"/>
                    <a:pt x="7487" y="2348"/>
                    <a:pt x="7487" y="2064"/>
                  </a:cubicBezTo>
                  <a:cubicBezTo>
                    <a:pt x="7487" y="1779"/>
                    <a:pt x="7273" y="1566"/>
                    <a:pt x="6989" y="1566"/>
                  </a:cubicBezTo>
                  <a:lnTo>
                    <a:pt x="4391" y="1566"/>
                  </a:lnTo>
                  <a:lnTo>
                    <a:pt x="4391" y="534"/>
                  </a:lnTo>
                  <a:cubicBezTo>
                    <a:pt x="4391" y="178"/>
                    <a:pt x="4124" y="0"/>
                    <a:pt x="3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5486600" y="2051800"/>
              <a:ext cx="444800" cy="130100"/>
            </a:xfrm>
            <a:custGeom>
              <a:avLst/>
              <a:gdLst/>
              <a:ahLst/>
              <a:cxnLst/>
              <a:rect l="l" t="t" r="r" b="b"/>
              <a:pathLst>
                <a:path w="17792" h="5204" extrusionOk="0">
                  <a:moveTo>
                    <a:pt x="517" y="0"/>
                  </a:moveTo>
                  <a:cubicBezTo>
                    <a:pt x="259" y="0"/>
                    <a:pt x="1" y="169"/>
                    <a:pt x="1" y="507"/>
                  </a:cubicBezTo>
                  <a:lnTo>
                    <a:pt x="1" y="1575"/>
                  </a:lnTo>
                  <a:cubicBezTo>
                    <a:pt x="1" y="1859"/>
                    <a:pt x="250" y="2073"/>
                    <a:pt x="534" y="2073"/>
                  </a:cubicBezTo>
                  <a:lnTo>
                    <a:pt x="1210" y="2073"/>
                  </a:lnTo>
                  <a:cubicBezTo>
                    <a:pt x="890" y="2998"/>
                    <a:pt x="1460" y="3994"/>
                    <a:pt x="2420" y="4137"/>
                  </a:cubicBezTo>
                  <a:cubicBezTo>
                    <a:pt x="2516" y="4154"/>
                    <a:pt x="2612" y="4163"/>
                    <a:pt x="2705" y="4163"/>
                  </a:cubicBezTo>
                  <a:cubicBezTo>
                    <a:pt x="3550" y="4163"/>
                    <a:pt x="4267" y="3471"/>
                    <a:pt x="4235" y="2607"/>
                  </a:cubicBezTo>
                  <a:cubicBezTo>
                    <a:pt x="4235" y="2429"/>
                    <a:pt x="4199" y="2251"/>
                    <a:pt x="4164" y="2073"/>
                  </a:cubicBezTo>
                  <a:lnTo>
                    <a:pt x="6370" y="2073"/>
                  </a:lnTo>
                  <a:cubicBezTo>
                    <a:pt x="6583" y="3354"/>
                    <a:pt x="7544" y="5204"/>
                    <a:pt x="8932" y="5204"/>
                  </a:cubicBezTo>
                  <a:cubicBezTo>
                    <a:pt x="10319" y="5204"/>
                    <a:pt x="11244" y="3354"/>
                    <a:pt x="11493" y="2073"/>
                  </a:cubicBezTo>
                  <a:lnTo>
                    <a:pt x="13699" y="2073"/>
                  </a:lnTo>
                  <a:cubicBezTo>
                    <a:pt x="13628" y="2251"/>
                    <a:pt x="13593" y="2429"/>
                    <a:pt x="13593" y="2607"/>
                  </a:cubicBezTo>
                  <a:cubicBezTo>
                    <a:pt x="13504" y="3727"/>
                    <a:pt x="14331" y="4288"/>
                    <a:pt x="15158" y="4288"/>
                  </a:cubicBezTo>
                  <a:cubicBezTo>
                    <a:pt x="15985" y="4288"/>
                    <a:pt x="16813" y="3727"/>
                    <a:pt x="16724" y="2607"/>
                  </a:cubicBezTo>
                  <a:cubicBezTo>
                    <a:pt x="16724" y="2429"/>
                    <a:pt x="16688" y="2251"/>
                    <a:pt x="16617" y="2073"/>
                  </a:cubicBezTo>
                  <a:lnTo>
                    <a:pt x="17257" y="2073"/>
                  </a:lnTo>
                  <a:cubicBezTo>
                    <a:pt x="17542" y="2073"/>
                    <a:pt x="17791" y="1859"/>
                    <a:pt x="17791" y="1575"/>
                  </a:cubicBezTo>
                  <a:lnTo>
                    <a:pt x="17791" y="507"/>
                  </a:lnTo>
                  <a:cubicBezTo>
                    <a:pt x="17791" y="223"/>
                    <a:pt x="17578" y="9"/>
                    <a:pt x="17293" y="9"/>
                  </a:cubicBezTo>
                  <a:cubicBezTo>
                    <a:pt x="17008" y="9"/>
                    <a:pt x="16759" y="223"/>
                    <a:pt x="16759" y="507"/>
                  </a:cubicBezTo>
                  <a:lnTo>
                    <a:pt x="16759" y="1041"/>
                  </a:lnTo>
                  <a:lnTo>
                    <a:pt x="11493" y="1041"/>
                  </a:lnTo>
                  <a:cubicBezTo>
                    <a:pt x="11493" y="970"/>
                    <a:pt x="11422" y="899"/>
                    <a:pt x="11422" y="828"/>
                  </a:cubicBezTo>
                  <a:cubicBezTo>
                    <a:pt x="10800" y="1664"/>
                    <a:pt x="9866" y="2082"/>
                    <a:pt x="8932" y="2082"/>
                  </a:cubicBezTo>
                  <a:cubicBezTo>
                    <a:pt x="7998" y="2082"/>
                    <a:pt x="7064" y="1664"/>
                    <a:pt x="6441" y="828"/>
                  </a:cubicBezTo>
                  <a:cubicBezTo>
                    <a:pt x="6441" y="899"/>
                    <a:pt x="6405" y="970"/>
                    <a:pt x="6370" y="1041"/>
                  </a:cubicBezTo>
                  <a:lnTo>
                    <a:pt x="1033" y="1041"/>
                  </a:lnTo>
                  <a:lnTo>
                    <a:pt x="1033" y="507"/>
                  </a:lnTo>
                  <a:cubicBezTo>
                    <a:pt x="1033" y="169"/>
                    <a:pt x="775" y="0"/>
                    <a:pt x="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5581775" y="2129400"/>
              <a:ext cx="256225" cy="209075"/>
            </a:xfrm>
            <a:custGeom>
              <a:avLst/>
              <a:gdLst/>
              <a:ahLst/>
              <a:cxnLst/>
              <a:rect l="l" t="t" r="r" b="b"/>
              <a:pathLst>
                <a:path w="10249" h="8363" extrusionOk="0">
                  <a:moveTo>
                    <a:pt x="1424" y="1"/>
                  </a:moveTo>
                  <a:cubicBezTo>
                    <a:pt x="1246" y="783"/>
                    <a:pt x="712" y="1460"/>
                    <a:pt x="1" y="1815"/>
                  </a:cubicBezTo>
                  <a:lnTo>
                    <a:pt x="4093" y="7330"/>
                  </a:lnTo>
                  <a:lnTo>
                    <a:pt x="1993" y="7330"/>
                  </a:lnTo>
                  <a:cubicBezTo>
                    <a:pt x="1317" y="7330"/>
                    <a:pt x="1317" y="8362"/>
                    <a:pt x="1993" y="8362"/>
                  </a:cubicBezTo>
                  <a:lnTo>
                    <a:pt x="8220" y="8362"/>
                  </a:lnTo>
                  <a:cubicBezTo>
                    <a:pt x="8932" y="8362"/>
                    <a:pt x="8932" y="7330"/>
                    <a:pt x="8220" y="7330"/>
                  </a:cubicBezTo>
                  <a:lnTo>
                    <a:pt x="6156" y="7330"/>
                  </a:lnTo>
                  <a:lnTo>
                    <a:pt x="10248" y="1815"/>
                  </a:lnTo>
                  <a:cubicBezTo>
                    <a:pt x="9501" y="1460"/>
                    <a:pt x="8967" y="783"/>
                    <a:pt x="8789" y="1"/>
                  </a:cubicBezTo>
                  <a:lnTo>
                    <a:pt x="8469" y="1"/>
                  </a:lnTo>
                  <a:cubicBezTo>
                    <a:pt x="8007" y="1460"/>
                    <a:pt x="6868" y="3132"/>
                    <a:pt x="5125" y="3132"/>
                  </a:cubicBezTo>
                  <a:cubicBezTo>
                    <a:pt x="3381" y="3132"/>
                    <a:pt x="2242" y="1460"/>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8"/>
            <p:cNvSpPr/>
            <p:nvPr/>
          </p:nvSpPr>
          <p:spPr>
            <a:xfrm>
              <a:off x="5540875" y="1894575"/>
              <a:ext cx="337150" cy="157475"/>
            </a:xfrm>
            <a:custGeom>
              <a:avLst/>
              <a:gdLst/>
              <a:ahLst/>
              <a:cxnLst/>
              <a:rect l="l" t="t" r="r" b="b"/>
              <a:pathLst>
                <a:path w="13486" h="6299" extrusionOk="0">
                  <a:moveTo>
                    <a:pt x="6761" y="0"/>
                  </a:moveTo>
                  <a:cubicBezTo>
                    <a:pt x="3202" y="0"/>
                    <a:pt x="249" y="2740"/>
                    <a:pt x="0" y="6298"/>
                  </a:cubicBezTo>
                  <a:lnTo>
                    <a:pt x="2455" y="6298"/>
                  </a:lnTo>
                  <a:cubicBezTo>
                    <a:pt x="2206" y="6014"/>
                    <a:pt x="2064" y="5622"/>
                    <a:pt x="2064" y="5231"/>
                  </a:cubicBezTo>
                  <a:cubicBezTo>
                    <a:pt x="2064" y="4377"/>
                    <a:pt x="2775" y="3701"/>
                    <a:pt x="3629" y="3701"/>
                  </a:cubicBezTo>
                  <a:lnTo>
                    <a:pt x="5195" y="3701"/>
                  </a:lnTo>
                  <a:cubicBezTo>
                    <a:pt x="5266" y="2722"/>
                    <a:pt x="6013" y="2233"/>
                    <a:pt x="6761" y="2233"/>
                  </a:cubicBezTo>
                  <a:cubicBezTo>
                    <a:pt x="7508" y="2233"/>
                    <a:pt x="8255" y="2722"/>
                    <a:pt x="8326" y="3701"/>
                  </a:cubicBezTo>
                  <a:lnTo>
                    <a:pt x="9856" y="3701"/>
                  </a:lnTo>
                  <a:cubicBezTo>
                    <a:pt x="9871" y="3700"/>
                    <a:pt x="9886" y="3700"/>
                    <a:pt x="9900" y="3700"/>
                  </a:cubicBezTo>
                  <a:cubicBezTo>
                    <a:pt x="11224" y="3700"/>
                    <a:pt x="11910" y="5278"/>
                    <a:pt x="11030" y="6298"/>
                  </a:cubicBezTo>
                  <a:lnTo>
                    <a:pt x="13485" y="6298"/>
                  </a:lnTo>
                  <a:cubicBezTo>
                    <a:pt x="13236" y="2740"/>
                    <a:pt x="10283" y="0"/>
                    <a:pt x="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8"/>
          <p:cNvGrpSpPr/>
          <p:nvPr/>
        </p:nvGrpSpPr>
        <p:grpSpPr>
          <a:xfrm>
            <a:off x="3521375" y="3685683"/>
            <a:ext cx="443900" cy="445000"/>
            <a:chOff x="3265475" y="3313125"/>
            <a:chExt cx="443900" cy="445000"/>
          </a:xfrm>
        </p:grpSpPr>
        <p:sp>
          <p:nvSpPr>
            <p:cNvPr id="1246" name="Google Shape;1246;p58"/>
            <p:cNvSpPr/>
            <p:nvPr/>
          </p:nvSpPr>
          <p:spPr>
            <a:xfrm>
              <a:off x="3344625" y="3599200"/>
              <a:ext cx="127250" cy="149150"/>
            </a:xfrm>
            <a:custGeom>
              <a:avLst/>
              <a:gdLst/>
              <a:ahLst/>
              <a:cxnLst/>
              <a:rect l="l" t="t" r="r" b="b"/>
              <a:pathLst>
                <a:path w="5090" h="5966" extrusionOk="0">
                  <a:moveTo>
                    <a:pt x="1088" y="0"/>
                  </a:moveTo>
                  <a:cubicBezTo>
                    <a:pt x="963" y="0"/>
                    <a:pt x="838" y="17"/>
                    <a:pt x="713" y="59"/>
                  </a:cubicBezTo>
                  <a:lnTo>
                    <a:pt x="1" y="202"/>
                  </a:lnTo>
                  <a:lnTo>
                    <a:pt x="1" y="593"/>
                  </a:lnTo>
                  <a:cubicBezTo>
                    <a:pt x="1" y="2977"/>
                    <a:pt x="1531" y="5147"/>
                    <a:pt x="3773" y="5966"/>
                  </a:cubicBezTo>
                  <a:lnTo>
                    <a:pt x="4093" y="5396"/>
                  </a:lnTo>
                  <a:cubicBezTo>
                    <a:pt x="4449" y="4685"/>
                    <a:pt x="4804" y="3973"/>
                    <a:pt x="5089" y="3226"/>
                  </a:cubicBezTo>
                  <a:lnTo>
                    <a:pt x="5089" y="3226"/>
                  </a:lnTo>
                  <a:cubicBezTo>
                    <a:pt x="5025" y="3244"/>
                    <a:pt x="4956" y="3253"/>
                    <a:pt x="4885" y="3253"/>
                  </a:cubicBezTo>
                  <a:cubicBezTo>
                    <a:pt x="4684" y="3253"/>
                    <a:pt x="4474" y="3180"/>
                    <a:pt x="4342" y="3048"/>
                  </a:cubicBezTo>
                  <a:lnTo>
                    <a:pt x="4306" y="3048"/>
                  </a:lnTo>
                  <a:cubicBezTo>
                    <a:pt x="4057" y="2763"/>
                    <a:pt x="4022" y="2408"/>
                    <a:pt x="4164" y="2087"/>
                  </a:cubicBezTo>
                  <a:cubicBezTo>
                    <a:pt x="4022" y="2087"/>
                    <a:pt x="3844" y="2123"/>
                    <a:pt x="3701" y="2123"/>
                  </a:cubicBezTo>
                  <a:cubicBezTo>
                    <a:pt x="3411" y="2174"/>
                    <a:pt x="3137" y="2225"/>
                    <a:pt x="2891" y="2225"/>
                  </a:cubicBezTo>
                  <a:cubicBezTo>
                    <a:pt x="2625" y="2225"/>
                    <a:pt x="2392" y="2165"/>
                    <a:pt x="2207" y="1981"/>
                  </a:cubicBezTo>
                  <a:cubicBezTo>
                    <a:pt x="1958" y="1696"/>
                    <a:pt x="1887" y="1269"/>
                    <a:pt x="2065" y="913"/>
                  </a:cubicBezTo>
                  <a:cubicBezTo>
                    <a:pt x="2065" y="878"/>
                    <a:pt x="2100" y="806"/>
                    <a:pt x="2100" y="771"/>
                  </a:cubicBezTo>
                  <a:cubicBezTo>
                    <a:pt x="1922" y="451"/>
                    <a:pt x="1638" y="202"/>
                    <a:pt x="1353" y="24"/>
                  </a:cubicBezTo>
                  <a:cubicBezTo>
                    <a:pt x="1265" y="9"/>
                    <a:pt x="1176" y="0"/>
                    <a:pt x="1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3551000" y="3574875"/>
              <a:ext cx="80075" cy="160125"/>
            </a:xfrm>
            <a:custGeom>
              <a:avLst/>
              <a:gdLst/>
              <a:ahLst/>
              <a:cxnLst/>
              <a:rect l="l" t="t" r="r" b="b"/>
              <a:pathLst>
                <a:path w="3203" h="6405" extrusionOk="0">
                  <a:moveTo>
                    <a:pt x="1" y="0"/>
                  </a:moveTo>
                  <a:cubicBezTo>
                    <a:pt x="36" y="178"/>
                    <a:pt x="72" y="321"/>
                    <a:pt x="72" y="498"/>
                  </a:cubicBezTo>
                  <a:cubicBezTo>
                    <a:pt x="72" y="641"/>
                    <a:pt x="72" y="783"/>
                    <a:pt x="36" y="961"/>
                  </a:cubicBezTo>
                  <a:cubicBezTo>
                    <a:pt x="1" y="1068"/>
                    <a:pt x="1" y="1210"/>
                    <a:pt x="36" y="1317"/>
                  </a:cubicBezTo>
                  <a:cubicBezTo>
                    <a:pt x="143" y="1424"/>
                    <a:pt x="250" y="1530"/>
                    <a:pt x="392" y="1637"/>
                  </a:cubicBezTo>
                  <a:cubicBezTo>
                    <a:pt x="677" y="1815"/>
                    <a:pt x="926" y="2064"/>
                    <a:pt x="1068" y="2349"/>
                  </a:cubicBezTo>
                  <a:cubicBezTo>
                    <a:pt x="1282" y="2811"/>
                    <a:pt x="1282" y="3345"/>
                    <a:pt x="1068" y="3807"/>
                  </a:cubicBezTo>
                  <a:cubicBezTo>
                    <a:pt x="926" y="4092"/>
                    <a:pt x="712" y="4306"/>
                    <a:pt x="428" y="4448"/>
                  </a:cubicBezTo>
                  <a:cubicBezTo>
                    <a:pt x="214" y="4590"/>
                    <a:pt x="72" y="4661"/>
                    <a:pt x="72" y="4804"/>
                  </a:cubicBezTo>
                  <a:cubicBezTo>
                    <a:pt x="107" y="5337"/>
                    <a:pt x="250" y="5871"/>
                    <a:pt x="463" y="6405"/>
                  </a:cubicBezTo>
                  <a:cubicBezTo>
                    <a:pt x="2171" y="5373"/>
                    <a:pt x="3203" y="3487"/>
                    <a:pt x="3203" y="1495"/>
                  </a:cubicBezTo>
                  <a:lnTo>
                    <a:pt x="3203" y="1388"/>
                  </a:lnTo>
                  <a:lnTo>
                    <a:pt x="1958" y="783"/>
                  </a:lnTo>
                  <a:cubicBezTo>
                    <a:pt x="1317" y="498"/>
                    <a:pt x="677" y="21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3349075" y="3491250"/>
              <a:ext cx="277575" cy="266875"/>
            </a:xfrm>
            <a:custGeom>
              <a:avLst/>
              <a:gdLst/>
              <a:ahLst/>
              <a:cxnLst/>
              <a:rect l="l" t="t" r="r" b="b"/>
              <a:pathLst>
                <a:path w="11103" h="10675" extrusionOk="0">
                  <a:moveTo>
                    <a:pt x="2563" y="1"/>
                  </a:moveTo>
                  <a:cubicBezTo>
                    <a:pt x="1317" y="784"/>
                    <a:pt x="392" y="1993"/>
                    <a:pt x="1" y="3417"/>
                  </a:cubicBezTo>
                  <a:lnTo>
                    <a:pt x="321" y="3345"/>
                  </a:lnTo>
                  <a:cubicBezTo>
                    <a:pt x="519" y="3296"/>
                    <a:pt x="717" y="3269"/>
                    <a:pt x="916" y="3269"/>
                  </a:cubicBezTo>
                  <a:cubicBezTo>
                    <a:pt x="1144" y="3269"/>
                    <a:pt x="1373" y="3305"/>
                    <a:pt x="1602" y="3381"/>
                  </a:cubicBezTo>
                  <a:cubicBezTo>
                    <a:pt x="2171" y="3666"/>
                    <a:pt x="2634" y="4128"/>
                    <a:pt x="2918" y="4697"/>
                  </a:cubicBezTo>
                  <a:cubicBezTo>
                    <a:pt x="3025" y="4946"/>
                    <a:pt x="3025" y="5231"/>
                    <a:pt x="2918" y="5480"/>
                  </a:cubicBezTo>
                  <a:cubicBezTo>
                    <a:pt x="3061" y="5480"/>
                    <a:pt x="3274" y="5445"/>
                    <a:pt x="3381" y="5409"/>
                  </a:cubicBezTo>
                  <a:cubicBezTo>
                    <a:pt x="3673" y="5377"/>
                    <a:pt x="3943" y="5337"/>
                    <a:pt x="4181" y="5337"/>
                  </a:cubicBezTo>
                  <a:cubicBezTo>
                    <a:pt x="4464" y="5337"/>
                    <a:pt x="4701" y="5393"/>
                    <a:pt x="4875" y="5587"/>
                  </a:cubicBezTo>
                  <a:cubicBezTo>
                    <a:pt x="5125" y="5800"/>
                    <a:pt x="5196" y="6121"/>
                    <a:pt x="5089" y="6405"/>
                  </a:cubicBezTo>
                  <a:cubicBezTo>
                    <a:pt x="5171" y="6378"/>
                    <a:pt x="5257" y="6365"/>
                    <a:pt x="5344" y="6365"/>
                  </a:cubicBezTo>
                  <a:cubicBezTo>
                    <a:pt x="5595" y="6365"/>
                    <a:pt x="5846" y="6478"/>
                    <a:pt x="5978" y="6690"/>
                  </a:cubicBezTo>
                  <a:cubicBezTo>
                    <a:pt x="6121" y="6903"/>
                    <a:pt x="6370" y="7330"/>
                    <a:pt x="4804" y="10248"/>
                  </a:cubicBezTo>
                  <a:lnTo>
                    <a:pt x="4626" y="10568"/>
                  </a:lnTo>
                  <a:cubicBezTo>
                    <a:pt x="4947" y="10639"/>
                    <a:pt x="5231" y="10675"/>
                    <a:pt x="5551" y="10675"/>
                  </a:cubicBezTo>
                  <a:cubicBezTo>
                    <a:pt x="6263" y="10639"/>
                    <a:pt x="6939" y="10497"/>
                    <a:pt x="7615" y="10248"/>
                  </a:cubicBezTo>
                  <a:cubicBezTo>
                    <a:pt x="7331" y="9536"/>
                    <a:pt x="6975" y="8433"/>
                    <a:pt x="7117" y="7900"/>
                  </a:cubicBezTo>
                  <a:cubicBezTo>
                    <a:pt x="7259" y="7473"/>
                    <a:pt x="7580" y="7117"/>
                    <a:pt x="7971" y="6939"/>
                  </a:cubicBezTo>
                  <a:cubicBezTo>
                    <a:pt x="8042" y="6868"/>
                    <a:pt x="8113" y="6832"/>
                    <a:pt x="8220" y="6761"/>
                  </a:cubicBezTo>
                  <a:cubicBezTo>
                    <a:pt x="8291" y="6548"/>
                    <a:pt x="8291" y="6334"/>
                    <a:pt x="8220" y="6121"/>
                  </a:cubicBezTo>
                  <a:cubicBezTo>
                    <a:pt x="8113" y="6014"/>
                    <a:pt x="7971" y="5907"/>
                    <a:pt x="7864" y="5836"/>
                  </a:cubicBezTo>
                  <a:cubicBezTo>
                    <a:pt x="7580" y="5658"/>
                    <a:pt x="7331" y="5373"/>
                    <a:pt x="7153" y="5089"/>
                  </a:cubicBezTo>
                  <a:cubicBezTo>
                    <a:pt x="7046" y="4804"/>
                    <a:pt x="7010" y="4448"/>
                    <a:pt x="7081" y="4164"/>
                  </a:cubicBezTo>
                  <a:cubicBezTo>
                    <a:pt x="7117" y="4057"/>
                    <a:pt x="7117" y="3950"/>
                    <a:pt x="7117" y="3843"/>
                  </a:cubicBezTo>
                  <a:cubicBezTo>
                    <a:pt x="7117" y="3737"/>
                    <a:pt x="7081" y="3666"/>
                    <a:pt x="7046" y="3559"/>
                  </a:cubicBezTo>
                  <a:cubicBezTo>
                    <a:pt x="6868" y="3167"/>
                    <a:pt x="6975" y="2669"/>
                    <a:pt x="7331" y="2385"/>
                  </a:cubicBezTo>
                  <a:cubicBezTo>
                    <a:pt x="7414" y="2329"/>
                    <a:pt x="7524" y="2252"/>
                    <a:pt x="7778" y="2252"/>
                  </a:cubicBezTo>
                  <a:cubicBezTo>
                    <a:pt x="8177" y="2252"/>
                    <a:pt x="8932" y="2442"/>
                    <a:pt x="10497" y="3203"/>
                  </a:cubicBezTo>
                  <a:lnTo>
                    <a:pt x="11102" y="3523"/>
                  </a:lnTo>
                  <a:cubicBezTo>
                    <a:pt x="10746" y="2064"/>
                    <a:pt x="9821" y="819"/>
                    <a:pt x="8576" y="1"/>
                  </a:cubicBezTo>
                  <a:cubicBezTo>
                    <a:pt x="7971" y="1210"/>
                    <a:pt x="6975" y="2278"/>
                    <a:pt x="5551" y="2278"/>
                  </a:cubicBezTo>
                  <a:cubicBezTo>
                    <a:pt x="4164" y="2278"/>
                    <a:pt x="3168" y="1210"/>
                    <a:pt x="2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3391425" y="3313125"/>
              <a:ext cx="191625" cy="105225"/>
            </a:xfrm>
            <a:custGeom>
              <a:avLst/>
              <a:gdLst/>
              <a:ahLst/>
              <a:cxnLst/>
              <a:rect l="l" t="t" r="r" b="b"/>
              <a:pathLst>
                <a:path w="7665" h="4209" extrusionOk="0">
                  <a:moveTo>
                    <a:pt x="3844" y="1"/>
                  </a:moveTo>
                  <a:cubicBezTo>
                    <a:pt x="3582" y="1"/>
                    <a:pt x="3324" y="170"/>
                    <a:pt x="3324" y="508"/>
                  </a:cubicBezTo>
                  <a:lnTo>
                    <a:pt x="3324" y="1575"/>
                  </a:lnTo>
                  <a:lnTo>
                    <a:pt x="726" y="1575"/>
                  </a:lnTo>
                  <a:cubicBezTo>
                    <a:pt x="704" y="1573"/>
                    <a:pt x="683" y="1572"/>
                    <a:pt x="662" y="1572"/>
                  </a:cubicBezTo>
                  <a:cubicBezTo>
                    <a:pt x="1" y="1572"/>
                    <a:pt x="1" y="2610"/>
                    <a:pt x="662" y="2610"/>
                  </a:cubicBezTo>
                  <a:cubicBezTo>
                    <a:pt x="683" y="2610"/>
                    <a:pt x="704" y="2609"/>
                    <a:pt x="726" y="2607"/>
                  </a:cubicBezTo>
                  <a:lnTo>
                    <a:pt x="726" y="2643"/>
                  </a:lnTo>
                  <a:lnTo>
                    <a:pt x="2292" y="2643"/>
                  </a:lnTo>
                  <a:cubicBezTo>
                    <a:pt x="2185" y="2714"/>
                    <a:pt x="2043" y="2820"/>
                    <a:pt x="1936" y="2963"/>
                  </a:cubicBezTo>
                  <a:cubicBezTo>
                    <a:pt x="2292" y="3710"/>
                    <a:pt x="3039" y="4173"/>
                    <a:pt x="3857" y="4208"/>
                  </a:cubicBezTo>
                  <a:cubicBezTo>
                    <a:pt x="4676" y="4208"/>
                    <a:pt x="5423" y="3710"/>
                    <a:pt x="5743" y="2963"/>
                  </a:cubicBezTo>
                  <a:cubicBezTo>
                    <a:pt x="5637" y="2820"/>
                    <a:pt x="5530" y="2714"/>
                    <a:pt x="5387" y="2643"/>
                  </a:cubicBezTo>
                  <a:lnTo>
                    <a:pt x="6989" y="2643"/>
                  </a:lnTo>
                  <a:cubicBezTo>
                    <a:pt x="7665" y="2643"/>
                    <a:pt x="7665" y="1575"/>
                    <a:pt x="6989" y="1575"/>
                  </a:cubicBezTo>
                  <a:lnTo>
                    <a:pt x="4391" y="1575"/>
                  </a:lnTo>
                  <a:lnTo>
                    <a:pt x="4391" y="508"/>
                  </a:lnTo>
                  <a:cubicBezTo>
                    <a:pt x="4373" y="170"/>
                    <a:pt x="4107" y="1"/>
                    <a:pt x="38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8"/>
            <p:cNvSpPr/>
            <p:nvPr/>
          </p:nvSpPr>
          <p:spPr>
            <a:xfrm>
              <a:off x="3265475" y="3391625"/>
              <a:ext cx="443900" cy="129900"/>
            </a:xfrm>
            <a:custGeom>
              <a:avLst/>
              <a:gdLst/>
              <a:ahLst/>
              <a:cxnLst/>
              <a:rect l="l" t="t" r="r" b="b"/>
              <a:pathLst>
                <a:path w="17756" h="5196" extrusionOk="0">
                  <a:moveTo>
                    <a:pt x="516" y="1"/>
                  </a:moveTo>
                  <a:cubicBezTo>
                    <a:pt x="258" y="1"/>
                    <a:pt x="0" y="179"/>
                    <a:pt x="0" y="534"/>
                  </a:cubicBezTo>
                  <a:lnTo>
                    <a:pt x="0" y="1566"/>
                  </a:lnTo>
                  <a:cubicBezTo>
                    <a:pt x="0" y="1851"/>
                    <a:pt x="249" y="2100"/>
                    <a:pt x="534" y="2100"/>
                  </a:cubicBezTo>
                  <a:lnTo>
                    <a:pt x="1174" y="2100"/>
                  </a:lnTo>
                  <a:cubicBezTo>
                    <a:pt x="1103" y="2242"/>
                    <a:pt x="1068" y="2420"/>
                    <a:pt x="1068" y="2598"/>
                  </a:cubicBezTo>
                  <a:cubicBezTo>
                    <a:pt x="961" y="3523"/>
                    <a:pt x="1708" y="4342"/>
                    <a:pt x="2633" y="4342"/>
                  </a:cubicBezTo>
                  <a:cubicBezTo>
                    <a:pt x="3558" y="4342"/>
                    <a:pt x="4306" y="3523"/>
                    <a:pt x="4199" y="2598"/>
                  </a:cubicBezTo>
                  <a:cubicBezTo>
                    <a:pt x="4199" y="2420"/>
                    <a:pt x="4163" y="2242"/>
                    <a:pt x="4092" y="2100"/>
                  </a:cubicBezTo>
                  <a:lnTo>
                    <a:pt x="6298" y="2100"/>
                  </a:lnTo>
                  <a:cubicBezTo>
                    <a:pt x="6512" y="3381"/>
                    <a:pt x="7472" y="5195"/>
                    <a:pt x="8860" y="5195"/>
                  </a:cubicBezTo>
                  <a:cubicBezTo>
                    <a:pt x="10248" y="5195"/>
                    <a:pt x="11208" y="3381"/>
                    <a:pt x="11422" y="2100"/>
                  </a:cubicBezTo>
                  <a:lnTo>
                    <a:pt x="13699" y="2100"/>
                  </a:lnTo>
                  <a:cubicBezTo>
                    <a:pt x="13343" y="3096"/>
                    <a:pt x="14090" y="4199"/>
                    <a:pt x="15158" y="4199"/>
                  </a:cubicBezTo>
                  <a:cubicBezTo>
                    <a:pt x="16261" y="4199"/>
                    <a:pt x="17008" y="3096"/>
                    <a:pt x="16617" y="2100"/>
                  </a:cubicBezTo>
                  <a:lnTo>
                    <a:pt x="17257" y="2100"/>
                  </a:lnTo>
                  <a:cubicBezTo>
                    <a:pt x="17542" y="2100"/>
                    <a:pt x="17755" y="1851"/>
                    <a:pt x="17755" y="1566"/>
                  </a:cubicBezTo>
                  <a:lnTo>
                    <a:pt x="17755" y="534"/>
                  </a:lnTo>
                  <a:cubicBezTo>
                    <a:pt x="17755" y="250"/>
                    <a:pt x="17542" y="1"/>
                    <a:pt x="17257" y="1"/>
                  </a:cubicBezTo>
                  <a:cubicBezTo>
                    <a:pt x="16972" y="1"/>
                    <a:pt x="16759" y="250"/>
                    <a:pt x="16759" y="534"/>
                  </a:cubicBezTo>
                  <a:lnTo>
                    <a:pt x="16759" y="1068"/>
                  </a:lnTo>
                  <a:lnTo>
                    <a:pt x="11457" y="1068"/>
                  </a:lnTo>
                  <a:cubicBezTo>
                    <a:pt x="11422" y="997"/>
                    <a:pt x="11422" y="926"/>
                    <a:pt x="11386" y="855"/>
                  </a:cubicBezTo>
                  <a:cubicBezTo>
                    <a:pt x="10763" y="1691"/>
                    <a:pt x="9829" y="2109"/>
                    <a:pt x="8895" y="2109"/>
                  </a:cubicBezTo>
                  <a:cubicBezTo>
                    <a:pt x="7961" y="2109"/>
                    <a:pt x="7027" y="1691"/>
                    <a:pt x="6405" y="855"/>
                  </a:cubicBezTo>
                  <a:cubicBezTo>
                    <a:pt x="6405" y="926"/>
                    <a:pt x="6369" y="997"/>
                    <a:pt x="6334" y="1068"/>
                  </a:cubicBezTo>
                  <a:lnTo>
                    <a:pt x="1032" y="1068"/>
                  </a:lnTo>
                  <a:lnTo>
                    <a:pt x="1032" y="534"/>
                  </a:lnTo>
                  <a:cubicBezTo>
                    <a:pt x="1032" y="179"/>
                    <a:pt x="774" y="1"/>
                    <a:pt x="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58"/>
          <p:cNvGrpSpPr/>
          <p:nvPr/>
        </p:nvGrpSpPr>
        <p:grpSpPr>
          <a:xfrm>
            <a:off x="1870863" y="1636997"/>
            <a:ext cx="444775" cy="444850"/>
            <a:chOff x="1007875" y="4027625"/>
            <a:chExt cx="444775" cy="444850"/>
          </a:xfrm>
        </p:grpSpPr>
        <p:sp>
          <p:nvSpPr>
            <p:cNvPr id="1252" name="Google Shape;1252;p58"/>
            <p:cNvSpPr/>
            <p:nvPr/>
          </p:nvSpPr>
          <p:spPr>
            <a:xfrm>
              <a:off x="1191100" y="4027625"/>
              <a:ext cx="78300" cy="444800"/>
            </a:xfrm>
            <a:custGeom>
              <a:avLst/>
              <a:gdLst/>
              <a:ahLst/>
              <a:cxnLst/>
              <a:rect l="l" t="t" r="r" b="b"/>
              <a:pathLst>
                <a:path w="3132" h="17792" extrusionOk="0">
                  <a:moveTo>
                    <a:pt x="1566" y="1"/>
                  </a:moveTo>
                  <a:cubicBezTo>
                    <a:pt x="712" y="1"/>
                    <a:pt x="1" y="713"/>
                    <a:pt x="1" y="1566"/>
                  </a:cubicBezTo>
                  <a:lnTo>
                    <a:pt x="1" y="10497"/>
                  </a:lnTo>
                  <a:lnTo>
                    <a:pt x="499" y="16795"/>
                  </a:lnTo>
                  <a:cubicBezTo>
                    <a:pt x="534" y="17364"/>
                    <a:pt x="997" y="17791"/>
                    <a:pt x="1566" y="17791"/>
                  </a:cubicBezTo>
                  <a:cubicBezTo>
                    <a:pt x="2136" y="17791"/>
                    <a:pt x="2598" y="17364"/>
                    <a:pt x="2634" y="16795"/>
                  </a:cubicBezTo>
                  <a:lnTo>
                    <a:pt x="3132" y="10462"/>
                  </a:lnTo>
                  <a:lnTo>
                    <a:pt x="3132" y="1566"/>
                  </a:lnTo>
                  <a:cubicBezTo>
                    <a:pt x="3132" y="677"/>
                    <a:pt x="2420"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1060350" y="4133100"/>
              <a:ext cx="77400" cy="83150"/>
            </a:xfrm>
            <a:custGeom>
              <a:avLst/>
              <a:gdLst/>
              <a:ahLst/>
              <a:cxnLst/>
              <a:rect l="l" t="t" r="r" b="b"/>
              <a:pathLst>
                <a:path w="3096" h="3326" extrusionOk="0">
                  <a:moveTo>
                    <a:pt x="1576" y="1"/>
                  </a:moveTo>
                  <a:cubicBezTo>
                    <a:pt x="1502" y="1"/>
                    <a:pt x="1427" y="6"/>
                    <a:pt x="1352" y="16"/>
                  </a:cubicBezTo>
                  <a:cubicBezTo>
                    <a:pt x="570" y="158"/>
                    <a:pt x="0" y="834"/>
                    <a:pt x="36" y="1653"/>
                  </a:cubicBezTo>
                  <a:lnTo>
                    <a:pt x="36" y="3325"/>
                  </a:lnTo>
                  <a:lnTo>
                    <a:pt x="3096" y="1155"/>
                  </a:lnTo>
                  <a:cubicBezTo>
                    <a:pt x="2903" y="447"/>
                    <a:pt x="227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1112825" y="4358525"/>
              <a:ext cx="64950" cy="113700"/>
            </a:xfrm>
            <a:custGeom>
              <a:avLst/>
              <a:gdLst/>
              <a:ahLst/>
              <a:cxnLst/>
              <a:rect l="l" t="t" r="r" b="b"/>
              <a:pathLst>
                <a:path w="2598" h="4548" extrusionOk="0">
                  <a:moveTo>
                    <a:pt x="2313" y="1"/>
                  </a:moveTo>
                  <a:lnTo>
                    <a:pt x="214" y="1495"/>
                  </a:lnTo>
                  <a:cubicBezTo>
                    <a:pt x="72" y="1602"/>
                    <a:pt x="1" y="1780"/>
                    <a:pt x="1" y="1922"/>
                  </a:cubicBezTo>
                  <a:lnTo>
                    <a:pt x="1" y="4057"/>
                  </a:lnTo>
                  <a:cubicBezTo>
                    <a:pt x="30" y="4351"/>
                    <a:pt x="253" y="4547"/>
                    <a:pt x="530" y="4547"/>
                  </a:cubicBezTo>
                  <a:cubicBezTo>
                    <a:pt x="589" y="4547"/>
                    <a:pt x="650" y="4538"/>
                    <a:pt x="712" y="4520"/>
                  </a:cubicBezTo>
                  <a:lnTo>
                    <a:pt x="2598" y="3879"/>
                  </a:lnTo>
                  <a:lnTo>
                    <a:pt x="2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1282725" y="4358525"/>
              <a:ext cx="64950" cy="113950"/>
            </a:xfrm>
            <a:custGeom>
              <a:avLst/>
              <a:gdLst/>
              <a:ahLst/>
              <a:cxnLst/>
              <a:rect l="l" t="t" r="r" b="b"/>
              <a:pathLst>
                <a:path w="2598" h="4558" extrusionOk="0">
                  <a:moveTo>
                    <a:pt x="285" y="1"/>
                  </a:moveTo>
                  <a:lnTo>
                    <a:pt x="0" y="3879"/>
                  </a:lnTo>
                  <a:lnTo>
                    <a:pt x="1922" y="4520"/>
                  </a:lnTo>
                  <a:cubicBezTo>
                    <a:pt x="1980" y="4546"/>
                    <a:pt x="2039" y="4557"/>
                    <a:pt x="2098" y="4557"/>
                  </a:cubicBezTo>
                  <a:cubicBezTo>
                    <a:pt x="2360" y="4557"/>
                    <a:pt x="2598" y="4319"/>
                    <a:pt x="2598" y="4057"/>
                  </a:cubicBezTo>
                  <a:lnTo>
                    <a:pt x="2598" y="1922"/>
                  </a:lnTo>
                  <a:cubicBezTo>
                    <a:pt x="2598" y="1744"/>
                    <a:pt x="2527" y="1566"/>
                    <a:pt x="2384" y="1460"/>
                  </a:cubicBezTo>
                  <a:lnTo>
                    <a:pt x="2384" y="1495"/>
                  </a:lnTo>
                  <a:lnTo>
                    <a:pt x="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1322750" y="4132800"/>
              <a:ext cx="77025" cy="83450"/>
            </a:xfrm>
            <a:custGeom>
              <a:avLst/>
              <a:gdLst/>
              <a:ahLst/>
              <a:cxnLst/>
              <a:rect l="l" t="t" r="r" b="b"/>
              <a:pathLst>
                <a:path w="3081" h="3338" extrusionOk="0">
                  <a:moveTo>
                    <a:pt x="1511" y="0"/>
                  </a:moveTo>
                  <a:cubicBezTo>
                    <a:pt x="870" y="0"/>
                    <a:pt x="224" y="369"/>
                    <a:pt x="1" y="1167"/>
                  </a:cubicBezTo>
                  <a:lnTo>
                    <a:pt x="3061" y="3337"/>
                  </a:lnTo>
                  <a:lnTo>
                    <a:pt x="3061" y="1558"/>
                  </a:lnTo>
                  <a:cubicBezTo>
                    <a:pt x="3080" y="557"/>
                    <a:pt x="229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8"/>
            <p:cNvSpPr/>
            <p:nvPr/>
          </p:nvSpPr>
          <p:spPr>
            <a:xfrm>
              <a:off x="1295175" y="4173525"/>
              <a:ext cx="157475" cy="167875"/>
            </a:xfrm>
            <a:custGeom>
              <a:avLst/>
              <a:gdLst/>
              <a:ahLst/>
              <a:cxnLst/>
              <a:rect l="l" t="t" r="r" b="b"/>
              <a:pathLst>
                <a:path w="6299" h="6715" extrusionOk="0">
                  <a:moveTo>
                    <a:pt x="1" y="0"/>
                  </a:moveTo>
                  <a:lnTo>
                    <a:pt x="1" y="5088"/>
                  </a:lnTo>
                  <a:lnTo>
                    <a:pt x="5622" y="6689"/>
                  </a:lnTo>
                  <a:cubicBezTo>
                    <a:pt x="5679" y="6706"/>
                    <a:pt x="5735" y="6714"/>
                    <a:pt x="5788" y="6714"/>
                  </a:cubicBezTo>
                  <a:cubicBezTo>
                    <a:pt x="6072" y="6714"/>
                    <a:pt x="6298" y="6490"/>
                    <a:pt x="6298" y="6191"/>
                  </a:cubicBezTo>
                  <a:lnTo>
                    <a:pt x="6298" y="4732"/>
                  </a:lnTo>
                  <a:cubicBezTo>
                    <a:pt x="6298" y="4590"/>
                    <a:pt x="6227" y="4412"/>
                    <a:pt x="6085" y="4341"/>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8"/>
            <p:cNvSpPr/>
            <p:nvPr/>
          </p:nvSpPr>
          <p:spPr>
            <a:xfrm>
              <a:off x="1007875" y="4173525"/>
              <a:ext cx="157450" cy="167875"/>
            </a:xfrm>
            <a:custGeom>
              <a:avLst/>
              <a:gdLst/>
              <a:ahLst/>
              <a:cxnLst/>
              <a:rect l="l" t="t" r="r" b="b"/>
              <a:pathLst>
                <a:path w="6298" h="6715" extrusionOk="0">
                  <a:moveTo>
                    <a:pt x="6298" y="0"/>
                  </a:moveTo>
                  <a:lnTo>
                    <a:pt x="213" y="4341"/>
                  </a:lnTo>
                  <a:cubicBezTo>
                    <a:pt x="71" y="4412"/>
                    <a:pt x="0" y="4590"/>
                    <a:pt x="0" y="4732"/>
                  </a:cubicBezTo>
                  <a:lnTo>
                    <a:pt x="0" y="6191"/>
                  </a:lnTo>
                  <a:cubicBezTo>
                    <a:pt x="0" y="6490"/>
                    <a:pt x="227" y="6714"/>
                    <a:pt x="510" y="6714"/>
                  </a:cubicBezTo>
                  <a:cubicBezTo>
                    <a:pt x="564" y="6714"/>
                    <a:pt x="620" y="6706"/>
                    <a:pt x="676" y="6689"/>
                  </a:cubicBezTo>
                  <a:lnTo>
                    <a:pt x="6298" y="5088"/>
                  </a:lnTo>
                  <a:lnTo>
                    <a:pt x="6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58"/>
          <p:cNvGrpSpPr/>
          <p:nvPr/>
        </p:nvGrpSpPr>
        <p:grpSpPr>
          <a:xfrm>
            <a:off x="6821525" y="3686946"/>
            <a:ext cx="446125" cy="444975"/>
            <a:chOff x="1780850" y="4027625"/>
            <a:chExt cx="446125" cy="444975"/>
          </a:xfrm>
        </p:grpSpPr>
        <p:sp>
          <p:nvSpPr>
            <p:cNvPr id="1260" name="Google Shape;1260;p58"/>
            <p:cNvSpPr/>
            <p:nvPr/>
          </p:nvSpPr>
          <p:spPr>
            <a:xfrm>
              <a:off x="1792425" y="4121025"/>
              <a:ext cx="168150" cy="137025"/>
            </a:xfrm>
            <a:custGeom>
              <a:avLst/>
              <a:gdLst/>
              <a:ahLst/>
              <a:cxnLst/>
              <a:rect l="l" t="t" r="r" b="b"/>
              <a:pathLst>
                <a:path w="6726" h="5481" extrusionOk="0">
                  <a:moveTo>
                    <a:pt x="1300" y="1"/>
                  </a:moveTo>
                  <a:cubicBezTo>
                    <a:pt x="1163" y="1"/>
                    <a:pt x="1020" y="48"/>
                    <a:pt x="925" y="143"/>
                  </a:cubicBezTo>
                  <a:lnTo>
                    <a:pt x="214" y="890"/>
                  </a:lnTo>
                  <a:cubicBezTo>
                    <a:pt x="0" y="1104"/>
                    <a:pt x="0" y="1424"/>
                    <a:pt x="214" y="1638"/>
                  </a:cubicBezTo>
                  <a:lnTo>
                    <a:pt x="4057" y="5480"/>
                  </a:lnTo>
                  <a:lnTo>
                    <a:pt x="6725" y="2242"/>
                  </a:lnTo>
                  <a:lnTo>
                    <a:pt x="1495" y="36"/>
                  </a:lnTo>
                  <a:cubicBezTo>
                    <a:pt x="1435" y="13"/>
                    <a:pt x="1368" y="1"/>
                    <a:pt x="1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2065500" y="4027625"/>
              <a:ext cx="161475" cy="157925"/>
            </a:xfrm>
            <a:custGeom>
              <a:avLst/>
              <a:gdLst/>
              <a:ahLst/>
              <a:cxnLst/>
              <a:rect l="l" t="t" r="r" b="b"/>
              <a:pathLst>
                <a:path w="6459" h="6317" extrusionOk="0">
                  <a:moveTo>
                    <a:pt x="677" y="1"/>
                  </a:moveTo>
                  <a:cubicBezTo>
                    <a:pt x="1" y="1"/>
                    <a:pt x="1" y="1033"/>
                    <a:pt x="677" y="1033"/>
                  </a:cubicBezTo>
                  <a:cubicBezTo>
                    <a:pt x="3274" y="1033"/>
                    <a:pt x="5373" y="3132"/>
                    <a:pt x="5373" y="5729"/>
                  </a:cubicBezTo>
                  <a:cubicBezTo>
                    <a:pt x="5338" y="6121"/>
                    <a:pt x="5614" y="6316"/>
                    <a:pt x="5894" y="6316"/>
                  </a:cubicBezTo>
                  <a:cubicBezTo>
                    <a:pt x="6174" y="6316"/>
                    <a:pt x="6459" y="6121"/>
                    <a:pt x="6441" y="5729"/>
                  </a:cubicBezTo>
                  <a:cubicBezTo>
                    <a:pt x="6441" y="2563"/>
                    <a:pt x="3843" y="1"/>
                    <a:pt x="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8"/>
            <p:cNvSpPr/>
            <p:nvPr/>
          </p:nvSpPr>
          <p:spPr>
            <a:xfrm>
              <a:off x="2067275" y="4080125"/>
              <a:ext cx="106775" cy="104100"/>
            </a:xfrm>
            <a:custGeom>
              <a:avLst/>
              <a:gdLst/>
              <a:ahLst/>
              <a:cxnLst/>
              <a:rect l="l" t="t" r="r" b="b"/>
              <a:pathLst>
                <a:path w="4271" h="4164" extrusionOk="0">
                  <a:moveTo>
                    <a:pt x="606" y="0"/>
                  </a:moveTo>
                  <a:cubicBezTo>
                    <a:pt x="1" y="36"/>
                    <a:pt x="1" y="961"/>
                    <a:pt x="606" y="1032"/>
                  </a:cubicBezTo>
                  <a:cubicBezTo>
                    <a:pt x="2029" y="1068"/>
                    <a:pt x="3203" y="2206"/>
                    <a:pt x="3239" y="3629"/>
                  </a:cubicBezTo>
                  <a:cubicBezTo>
                    <a:pt x="3239" y="3985"/>
                    <a:pt x="3497" y="4163"/>
                    <a:pt x="3755" y="4163"/>
                  </a:cubicBezTo>
                  <a:cubicBezTo>
                    <a:pt x="4013" y="4163"/>
                    <a:pt x="4271" y="3985"/>
                    <a:pt x="4271" y="3629"/>
                  </a:cubicBezTo>
                  <a:cubicBezTo>
                    <a:pt x="4235" y="1637"/>
                    <a:pt x="2598" y="36"/>
                    <a:pt x="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1995225" y="4292700"/>
              <a:ext cx="138800" cy="167700"/>
            </a:xfrm>
            <a:custGeom>
              <a:avLst/>
              <a:gdLst/>
              <a:ahLst/>
              <a:cxnLst/>
              <a:rect l="l" t="t" r="r" b="b"/>
              <a:pathLst>
                <a:path w="5552" h="6708" extrusionOk="0">
                  <a:moveTo>
                    <a:pt x="3239" y="1"/>
                  </a:moveTo>
                  <a:lnTo>
                    <a:pt x="1" y="2670"/>
                  </a:lnTo>
                  <a:lnTo>
                    <a:pt x="3879" y="6548"/>
                  </a:lnTo>
                  <a:cubicBezTo>
                    <a:pt x="3968" y="6655"/>
                    <a:pt x="4101" y="6708"/>
                    <a:pt x="4235" y="6708"/>
                  </a:cubicBezTo>
                  <a:cubicBezTo>
                    <a:pt x="4368" y="6708"/>
                    <a:pt x="4502" y="6655"/>
                    <a:pt x="4591" y="6548"/>
                  </a:cubicBezTo>
                  <a:lnTo>
                    <a:pt x="5338" y="5801"/>
                  </a:lnTo>
                  <a:cubicBezTo>
                    <a:pt x="5480" y="5658"/>
                    <a:pt x="5551" y="5409"/>
                    <a:pt x="5445" y="5231"/>
                  </a:cubicBezTo>
                  <a:lnTo>
                    <a:pt x="5445" y="5231"/>
                  </a:lnTo>
                  <a:lnTo>
                    <a:pt x="5445" y="5267"/>
                  </a:lnTo>
                  <a:lnTo>
                    <a:pt x="3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1780850" y="4135325"/>
              <a:ext cx="345175" cy="337275"/>
            </a:xfrm>
            <a:custGeom>
              <a:avLst/>
              <a:gdLst/>
              <a:ahLst/>
              <a:cxnLst/>
              <a:rect l="l" t="t" r="r" b="b"/>
              <a:pathLst>
                <a:path w="13807" h="13491" extrusionOk="0">
                  <a:moveTo>
                    <a:pt x="11710" y="0"/>
                  </a:moveTo>
                  <a:cubicBezTo>
                    <a:pt x="10574" y="0"/>
                    <a:pt x="9474" y="518"/>
                    <a:pt x="8718" y="1457"/>
                  </a:cubicBezTo>
                  <a:lnTo>
                    <a:pt x="3772" y="7399"/>
                  </a:lnTo>
                  <a:lnTo>
                    <a:pt x="2242" y="6616"/>
                  </a:lnTo>
                  <a:cubicBezTo>
                    <a:pt x="2162" y="6576"/>
                    <a:pt x="2082" y="6556"/>
                    <a:pt x="2004" y="6556"/>
                  </a:cubicBezTo>
                  <a:cubicBezTo>
                    <a:pt x="1874" y="6556"/>
                    <a:pt x="1749" y="6612"/>
                    <a:pt x="1638" y="6723"/>
                  </a:cubicBezTo>
                  <a:lnTo>
                    <a:pt x="179" y="8182"/>
                  </a:lnTo>
                  <a:cubicBezTo>
                    <a:pt x="72" y="8324"/>
                    <a:pt x="1" y="8466"/>
                    <a:pt x="36" y="8644"/>
                  </a:cubicBezTo>
                  <a:cubicBezTo>
                    <a:pt x="36" y="8787"/>
                    <a:pt x="143" y="8929"/>
                    <a:pt x="321" y="9036"/>
                  </a:cubicBezTo>
                  <a:lnTo>
                    <a:pt x="3096" y="10423"/>
                  </a:lnTo>
                  <a:lnTo>
                    <a:pt x="4484" y="13199"/>
                  </a:lnTo>
                  <a:cubicBezTo>
                    <a:pt x="4589" y="13388"/>
                    <a:pt x="4782" y="13491"/>
                    <a:pt x="4974" y="13491"/>
                  </a:cubicBezTo>
                  <a:cubicBezTo>
                    <a:pt x="5105" y="13491"/>
                    <a:pt x="5236" y="13442"/>
                    <a:pt x="5338" y="13341"/>
                  </a:cubicBezTo>
                  <a:lnTo>
                    <a:pt x="6797" y="11882"/>
                  </a:lnTo>
                  <a:cubicBezTo>
                    <a:pt x="6975" y="11704"/>
                    <a:pt x="7010" y="11455"/>
                    <a:pt x="6903" y="11277"/>
                  </a:cubicBezTo>
                  <a:lnTo>
                    <a:pt x="6121" y="9747"/>
                  </a:lnTo>
                  <a:lnTo>
                    <a:pt x="12027" y="4766"/>
                  </a:lnTo>
                  <a:cubicBezTo>
                    <a:pt x="13308" y="3770"/>
                    <a:pt x="13806" y="2062"/>
                    <a:pt x="13308" y="532"/>
                  </a:cubicBezTo>
                  <a:cubicBezTo>
                    <a:pt x="13237" y="354"/>
                    <a:pt x="13130" y="247"/>
                    <a:pt x="12952" y="212"/>
                  </a:cubicBezTo>
                  <a:cubicBezTo>
                    <a:pt x="12543" y="69"/>
                    <a:pt x="12124" y="0"/>
                    <a:pt x="11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58"/>
          <p:cNvSpPr/>
          <p:nvPr/>
        </p:nvSpPr>
        <p:spPr>
          <a:xfrm>
            <a:off x="8358725" y="18471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58"/>
          <p:cNvGrpSpPr/>
          <p:nvPr/>
        </p:nvGrpSpPr>
        <p:grpSpPr>
          <a:xfrm rot="5400000">
            <a:off x="4377036" y="-958114"/>
            <a:ext cx="392117" cy="7710609"/>
            <a:chOff x="4455894" y="1306600"/>
            <a:chExt cx="365100" cy="4169700"/>
          </a:xfrm>
        </p:grpSpPr>
        <p:sp>
          <p:nvSpPr>
            <p:cNvPr id="1267" name="Google Shape;1267;p58"/>
            <p:cNvSpPr/>
            <p:nvPr/>
          </p:nvSpPr>
          <p:spPr>
            <a:xfrm rot="-5400000" flipH="1">
              <a:off x="2553594" y="3208900"/>
              <a:ext cx="4169700" cy="365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rot="-5400000" flipH="1">
              <a:off x="2583658" y="3234020"/>
              <a:ext cx="4113900" cy="315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58"/>
          <p:cNvGrpSpPr/>
          <p:nvPr/>
        </p:nvGrpSpPr>
        <p:grpSpPr>
          <a:xfrm flipH="1">
            <a:off x="-920032" y="1761776"/>
            <a:ext cx="1507118" cy="838832"/>
            <a:chOff x="7636893" y="2346251"/>
            <a:chExt cx="1507118" cy="838832"/>
          </a:xfrm>
        </p:grpSpPr>
        <p:grpSp>
          <p:nvGrpSpPr>
            <p:cNvPr id="1270" name="Google Shape;1270;p58"/>
            <p:cNvGrpSpPr/>
            <p:nvPr/>
          </p:nvGrpSpPr>
          <p:grpSpPr>
            <a:xfrm flipH="1">
              <a:off x="7728620" y="2393076"/>
              <a:ext cx="1415391" cy="792008"/>
              <a:chOff x="1905568" y="363438"/>
              <a:chExt cx="1415391" cy="792008"/>
            </a:xfrm>
          </p:grpSpPr>
          <p:sp>
            <p:nvSpPr>
              <p:cNvPr id="1271" name="Google Shape;1271;p58"/>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58"/>
            <p:cNvGrpSpPr/>
            <p:nvPr/>
          </p:nvGrpSpPr>
          <p:grpSpPr>
            <a:xfrm flipH="1">
              <a:off x="7636893" y="2346251"/>
              <a:ext cx="257693" cy="199083"/>
              <a:chOff x="3154993" y="316614"/>
              <a:chExt cx="257693" cy="199083"/>
            </a:xfrm>
          </p:grpSpPr>
          <p:sp>
            <p:nvSpPr>
              <p:cNvPr id="1274" name="Google Shape;1274;p58"/>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Audio Recording 23 Jun 2024 at 1:39:03 AM">
            <a:hlinkClick r:id="" action="ppaction://media"/>
            <a:extLst>
              <a:ext uri="{FF2B5EF4-FFF2-40B4-BE49-F238E27FC236}">
                <a16:creationId xmlns:a16="http://schemas.microsoft.com/office/drawing/2014/main" id="{68C36013-77CF-9FCA-7285-442FCA649A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19925" y="4046333"/>
            <a:ext cx="812800" cy="812800"/>
          </a:xfrm>
          <a:prstGeom prst="rect">
            <a:avLst/>
          </a:prstGeom>
        </p:spPr>
      </p:pic>
    </p:spTree>
    <p:extLst>
      <p:ext uri="{BB962C8B-B14F-4D97-AF65-F5344CB8AC3E}">
        <p14:creationId xmlns:p14="http://schemas.microsoft.com/office/powerpoint/2010/main" val="206843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0" objId="2"/>
        <p14:pauseEvt time="0" objId="2"/>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FDCDB3-2A88-128D-C124-28DB70E0822C}"/>
              </a:ext>
            </a:extLst>
          </p:cNvPr>
          <p:cNvSpPr>
            <a:spLocks noGrp="1"/>
          </p:cNvSpPr>
          <p:nvPr>
            <p:ph type="title"/>
          </p:nvPr>
        </p:nvSpPr>
        <p:spPr>
          <a:xfrm>
            <a:off x="887972" y="455051"/>
            <a:ext cx="7708800" cy="572700"/>
          </a:xfrm>
        </p:spPr>
        <p:txBody>
          <a:bodyPr/>
          <a:lstStyle/>
          <a:p>
            <a:r>
              <a:rPr lang="en-US" sz="2000"/>
              <a:t>Data Science Task : To </a:t>
            </a:r>
            <a:r>
              <a:rPr lang="en-SG" sz="1800" b="0"/>
              <a:t>Segment customers based on data features</a:t>
            </a:r>
            <a:r>
              <a:rPr lang="en-US" sz="2000"/>
              <a:t> using   Clustering Analysis</a:t>
            </a:r>
            <a:endParaRPr lang="en-US"/>
          </a:p>
        </p:txBody>
      </p:sp>
      <p:sp>
        <p:nvSpPr>
          <p:cNvPr id="3" name="标题 1">
            <a:extLst>
              <a:ext uri="{FF2B5EF4-FFF2-40B4-BE49-F238E27FC236}">
                <a16:creationId xmlns:a16="http://schemas.microsoft.com/office/drawing/2014/main" id="{8FC7A30D-8CEC-D798-9560-15A8EDD7B247}"/>
              </a:ext>
            </a:extLst>
          </p:cNvPr>
          <p:cNvSpPr txBox="1">
            <a:spLocks/>
          </p:cNvSpPr>
          <p:nvPr/>
        </p:nvSpPr>
        <p:spPr>
          <a:xfrm>
            <a:off x="2842050" y="1030731"/>
            <a:ext cx="3799434"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400" b="0">
                <a:solidFill>
                  <a:schemeClr val="bg2">
                    <a:lumMod val="50000"/>
                  </a:schemeClr>
                </a:solidFill>
                <a:latin typeface="ADLaM Display"/>
                <a:ea typeface="ADLaM Display"/>
                <a:cs typeface="ADLaM Display"/>
              </a:rPr>
              <a:t>Identifying the Ideal Number of Clusters</a:t>
            </a:r>
            <a:endParaRPr lang="zh-CN" altLang="en-US" sz="1600" b="0">
              <a:solidFill>
                <a:schemeClr val="bg2">
                  <a:lumMod val="50000"/>
                </a:schemeClr>
              </a:solidFill>
              <a:latin typeface="ADLaM Display"/>
              <a:cs typeface="ADLaM Display"/>
            </a:endParaRPr>
          </a:p>
        </p:txBody>
      </p:sp>
      <p:pic>
        <p:nvPicPr>
          <p:cNvPr id="11" name="Picture 10" descr="A graph with a dotted line&#10;&#10;Description automatically generated">
            <a:extLst>
              <a:ext uri="{FF2B5EF4-FFF2-40B4-BE49-F238E27FC236}">
                <a16:creationId xmlns:a16="http://schemas.microsoft.com/office/drawing/2014/main" id="{017CE240-5CB4-D6F6-88D1-BE512848AF20}"/>
              </a:ext>
            </a:extLst>
          </p:cNvPr>
          <p:cNvPicPr>
            <a:picLocks noChangeAspect="1"/>
          </p:cNvPicPr>
          <p:nvPr/>
        </p:nvPicPr>
        <p:blipFill>
          <a:blip r:embed="rId5"/>
          <a:stretch>
            <a:fillRect/>
          </a:stretch>
        </p:blipFill>
        <p:spPr>
          <a:xfrm>
            <a:off x="2494728" y="3372457"/>
            <a:ext cx="4497125" cy="1704162"/>
          </a:xfrm>
          <a:prstGeom prst="rect">
            <a:avLst/>
          </a:prstGeom>
          <a:ln w="57150">
            <a:solidFill>
              <a:schemeClr val="tx1"/>
            </a:solidFill>
          </a:ln>
        </p:spPr>
      </p:pic>
      <p:pic>
        <p:nvPicPr>
          <p:cNvPr id="12" name="Picture 11" descr="A graph with a line&#10;&#10;Description automatically generated">
            <a:extLst>
              <a:ext uri="{FF2B5EF4-FFF2-40B4-BE49-F238E27FC236}">
                <a16:creationId xmlns:a16="http://schemas.microsoft.com/office/drawing/2014/main" id="{B1723190-ABDC-BEA1-16F5-ADB6A6E8224F}"/>
              </a:ext>
            </a:extLst>
          </p:cNvPr>
          <p:cNvPicPr>
            <a:picLocks noChangeAspect="1"/>
          </p:cNvPicPr>
          <p:nvPr/>
        </p:nvPicPr>
        <p:blipFill>
          <a:blip r:embed="rId6"/>
          <a:stretch>
            <a:fillRect/>
          </a:stretch>
        </p:blipFill>
        <p:spPr>
          <a:xfrm>
            <a:off x="142537" y="1490771"/>
            <a:ext cx="2698370" cy="1732621"/>
          </a:xfrm>
          <a:prstGeom prst="rect">
            <a:avLst/>
          </a:prstGeom>
          <a:ln w="57150">
            <a:solidFill>
              <a:schemeClr val="tx1"/>
            </a:solidFill>
          </a:ln>
        </p:spPr>
      </p:pic>
      <p:pic>
        <p:nvPicPr>
          <p:cNvPr id="14" name="Picture 13">
            <a:extLst>
              <a:ext uri="{FF2B5EF4-FFF2-40B4-BE49-F238E27FC236}">
                <a16:creationId xmlns:a16="http://schemas.microsoft.com/office/drawing/2014/main" id="{58143DFC-EBBA-034D-7852-0A2932569BD7}"/>
              </a:ext>
            </a:extLst>
          </p:cNvPr>
          <p:cNvPicPr>
            <a:picLocks noChangeAspect="1"/>
          </p:cNvPicPr>
          <p:nvPr/>
        </p:nvPicPr>
        <p:blipFill>
          <a:blip r:embed="rId7"/>
          <a:stretch>
            <a:fillRect/>
          </a:stretch>
        </p:blipFill>
        <p:spPr>
          <a:xfrm>
            <a:off x="3022718" y="1492345"/>
            <a:ext cx="2749711" cy="1727609"/>
          </a:xfrm>
          <a:prstGeom prst="rect">
            <a:avLst/>
          </a:prstGeom>
          <a:ln w="57150">
            <a:solidFill>
              <a:schemeClr val="tx1"/>
            </a:solidFill>
          </a:ln>
        </p:spPr>
      </p:pic>
      <p:pic>
        <p:nvPicPr>
          <p:cNvPr id="15" name="Picture 14" descr="A graph with numbers and a black background&#10;&#10;Description automatically generated">
            <a:extLst>
              <a:ext uri="{FF2B5EF4-FFF2-40B4-BE49-F238E27FC236}">
                <a16:creationId xmlns:a16="http://schemas.microsoft.com/office/drawing/2014/main" id="{23E80BBA-E571-8ADB-7251-AF449C180D6B}"/>
              </a:ext>
            </a:extLst>
          </p:cNvPr>
          <p:cNvPicPr>
            <a:picLocks noChangeAspect="1"/>
          </p:cNvPicPr>
          <p:nvPr/>
        </p:nvPicPr>
        <p:blipFill rotWithShape="1">
          <a:blip r:embed="rId8"/>
          <a:srcRect l="1351" t="23689" r="3089" b="2798"/>
          <a:stretch/>
        </p:blipFill>
        <p:spPr>
          <a:xfrm>
            <a:off x="5960215" y="1488623"/>
            <a:ext cx="3038020" cy="1726374"/>
          </a:xfrm>
          <a:prstGeom prst="rect">
            <a:avLst/>
          </a:prstGeom>
          <a:ln w="57150">
            <a:solidFill>
              <a:schemeClr val="tx1"/>
            </a:solidFill>
          </a:ln>
        </p:spPr>
      </p:pic>
      <p:pic>
        <p:nvPicPr>
          <p:cNvPr id="2" name="Audio Recording 23 Jun 2024 at 1:47:24 AM">
            <a:hlinkClick r:id="" action="ppaction://media"/>
            <a:extLst>
              <a:ext uri="{FF2B5EF4-FFF2-40B4-BE49-F238E27FC236}">
                <a16:creationId xmlns:a16="http://schemas.microsoft.com/office/drawing/2014/main" id="{F7B636DB-415D-DC1F-95AD-B00B3AD3BF5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143849" y="4260584"/>
            <a:ext cx="812800" cy="812800"/>
          </a:xfrm>
          <a:prstGeom prst="rect">
            <a:avLst/>
          </a:prstGeom>
        </p:spPr>
      </p:pic>
    </p:spTree>
    <p:extLst>
      <p:ext uri="{BB962C8B-B14F-4D97-AF65-F5344CB8AC3E}">
        <p14:creationId xmlns:p14="http://schemas.microsoft.com/office/powerpoint/2010/main" val="87498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4">
            <a:extLst>
              <a:ext uri="{FF2B5EF4-FFF2-40B4-BE49-F238E27FC236}">
                <a16:creationId xmlns:a16="http://schemas.microsoft.com/office/drawing/2014/main" id="{3CA12661-9173-E516-4F4B-9A8EAC290452}"/>
              </a:ext>
            </a:extLst>
          </p:cNvPr>
          <p:cNvSpPr txBox="1"/>
          <p:nvPr/>
        </p:nvSpPr>
        <p:spPr>
          <a:xfrm>
            <a:off x="310001" y="2574175"/>
            <a:ext cx="8387432" cy="2431435"/>
          </a:xfrm>
          <a:prstGeom prst="rect">
            <a:avLst/>
          </a:prstGeom>
          <a:solidFill>
            <a:srgbClr val="304F9B"/>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rtl="0" fontAlgn="base">
              <a:buChar char="•"/>
            </a:pPr>
            <a:r>
              <a:rPr lang="en-US" sz="1200" b="0" i="0">
                <a:solidFill>
                  <a:srgbClr val="FFFFFF"/>
                </a:solidFill>
                <a:effectLst/>
                <a:latin typeface="Times New Roman"/>
                <a:cs typeface="Times New Roman"/>
              </a:rPr>
              <a:t>​</a:t>
            </a:r>
            <a:r>
              <a:rPr lang="en-US" sz="1000" b="1">
                <a:solidFill>
                  <a:srgbClr val="FFFFFF"/>
                </a:solidFill>
                <a:latin typeface="ADLaM Display"/>
                <a:ea typeface="+mn-lt"/>
                <a:cs typeface="+mn-lt"/>
              </a:rPr>
              <a:t>K-means:</a:t>
            </a:r>
            <a:endParaRPr lang="en-US" sz="1000" b="1">
              <a:solidFill>
                <a:srgbClr val="FFFFFF"/>
              </a:solidFill>
              <a:latin typeface="ADLaM Display"/>
              <a:ea typeface="+mn-lt"/>
              <a:cs typeface="Times New Roman"/>
            </a:endParaRPr>
          </a:p>
          <a:p>
            <a:pPr lvl="1" algn="just">
              <a:buFont typeface="Courier New" panose="020B0604020202020204" pitchFamily="34" charset="0"/>
              <a:buChar char="o"/>
            </a:pPr>
            <a:r>
              <a:rPr lang="en-US" sz="1000" b="1">
                <a:solidFill>
                  <a:srgbClr val="FFFFFF"/>
                </a:solidFill>
                <a:latin typeface="ADLaM Display"/>
                <a:ea typeface="+mn-lt"/>
                <a:cs typeface="+mn-lt"/>
              </a:rPr>
              <a:t>Used K-means++ elbow method to determine optimal clusters, with WCSS indicating 3 clusters as preferable.</a:t>
            </a:r>
            <a:endParaRPr lang="en-US" sz="1000" b="1">
              <a:solidFill>
                <a:srgbClr val="FFFFFF"/>
              </a:solidFill>
              <a:latin typeface="ADLaM Display"/>
              <a:ea typeface="+mn-lt"/>
              <a:cs typeface="Times New Roman"/>
            </a:endParaRPr>
          </a:p>
          <a:p>
            <a:pPr algn="just">
              <a:buFont typeface="Arial" panose="020B0604020202020204" pitchFamily="34" charset="0"/>
              <a:buChar char="•"/>
            </a:pPr>
            <a:r>
              <a:rPr lang="en-US" sz="1000" b="1">
                <a:solidFill>
                  <a:srgbClr val="FFFFFF"/>
                </a:solidFill>
                <a:latin typeface="ADLaM Display"/>
                <a:ea typeface="+mn-lt"/>
                <a:cs typeface="+mn-lt"/>
              </a:rPr>
              <a:t>Silhouette Score:</a:t>
            </a:r>
            <a:endParaRPr lang="en-US" sz="1000" b="1">
              <a:solidFill>
                <a:srgbClr val="FFFFFF"/>
              </a:solidFill>
              <a:latin typeface="ADLaM Display"/>
              <a:ea typeface="ADLaM Display"/>
              <a:cs typeface="Times New Roman"/>
            </a:endParaRPr>
          </a:p>
          <a:p>
            <a:pPr lvl="1" algn="just">
              <a:buFont typeface="Courier New" panose="020B0604020202020204" pitchFamily="34" charset="0"/>
              <a:buChar char="o"/>
            </a:pPr>
            <a:r>
              <a:rPr lang="en-US" sz="1000" b="1">
                <a:solidFill>
                  <a:srgbClr val="FFFFFF"/>
                </a:solidFill>
                <a:latin typeface="ADLaM Display"/>
                <a:ea typeface="+mn-lt"/>
                <a:cs typeface="+mn-lt"/>
              </a:rPr>
              <a:t>Silhouette score leaned towards 2 clusters, highlighting cohesion and separation but not fully capturing clustering dynamics.</a:t>
            </a:r>
            <a:endParaRPr lang="en-US" sz="1000" b="1">
              <a:solidFill>
                <a:srgbClr val="FFFFFF"/>
              </a:solidFill>
              <a:latin typeface="ADLaM Display"/>
              <a:ea typeface="ADLaM Display"/>
              <a:cs typeface="Times New Roman"/>
            </a:endParaRPr>
          </a:p>
          <a:p>
            <a:pPr algn="just">
              <a:buFont typeface="Arial" panose="020B0604020202020204" pitchFamily="34" charset="0"/>
              <a:buChar char="•"/>
            </a:pPr>
            <a:r>
              <a:rPr lang="en-US" sz="1000" b="1">
                <a:solidFill>
                  <a:srgbClr val="FFFFFF"/>
                </a:solidFill>
                <a:latin typeface="ADLaM Display"/>
                <a:ea typeface="+mn-lt"/>
                <a:cs typeface="+mn-lt"/>
              </a:rPr>
              <a:t>Quantitative Evaluation:</a:t>
            </a:r>
            <a:endParaRPr lang="en-US" sz="1000" b="1">
              <a:solidFill>
                <a:srgbClr val="FFFFFF"/>
              </a:solidFill>
              <a:latin typeface="ADLaM Display"/>
              <a:ea typeface="ADLaM Display"/>
              <a:cs typeface="Times New Roman"/>
            </a:endParaRPr>
          </a:p>
          <a:p>
            <a:pPr lvl="1" algn="just">
              <a:buFont typeface="Courier New" panose="020B0604020202020204" pitchFamily="34" charset="0"/>
              <a:buChar char="o"/>
            </a:pPr>
            <a:r>
              <a:rPr lang="en-US" sz="1000" b="1">
                <a:solidFill>
                  <a:srgbClr val="FFFFFF"/>
                </a:solidFill>
                <a:latin typeface="ADLaM Display"/>
                <a:ea typeface="+mn-lt"/>
                <a:cs typeface="+mn-lt"/>
              </a:rPr>
              <a:t>Explored additional metrics: </a:t>
            </a:r>
            <a:r>
              <a:rPr lang="en-US" sz="1000" b="1" err="1">
                <a:solidFill>
                  <a:srgbClr val="FFFFFF"/>
                </a:solidFill>
                <a:latin typeface="ADLaM Display"/>
                <a:ea typeface="+mn-lt"/>
                <a:cs typeface="+mn-lt"/>
              </a:rPr>
              <a:t>Calinski-Harabasz</a:t>
            </a:r>
            <a:r>
              <a:rPr lang="en-US" sz="1000" b="1">
                <a:solidFill>
                  <a:srgbClr val="FFFFFF"/>
                </a:solidFill>
                <a:latin typeface="ADLaM Display"/>
                <a:ea typeface="+mn-lt"/>
                <a:cs typeface="+mn-lt"/>
              </a:rPr>
              <a:t> score and Davies-Bouldin index to look into separation of clusters </a:t>
            </a:r>
            <a:endParaRPr lang="en-US" sz="1000" b="1">
              <a:solidFill>
                <a:srgbClr val="FFFFFF"/>
              </a:solidFill>
              <a:latin typeface="ADLaM Display"/>
              <a:ea typeface="ADLaM Display"/>
              <a:cs typeface="Times New Roman"/>
            </a:endParaRPr>
          </a:p>
          <a:p>
            <a:pPr lvl="1" algn="just">
              <a:buFont typeface="Courier New" panose="020B0604020202020204" pitchFamily="34" charset="0"/>
              <a:buChar char="o"/>
            </a:pPr>
            <a:r>
              <a:rPr lang="en-US" sz="1000" b="1" err="1">
                <a:solidFill>
                  <a:srgbClr val="FFFFFF"/>
                </a:solidFill>
                <a:latin typeface="ADLaM Display"/>
                <a:ea typeface="+mn-lt"/>
                <a:cs typeface="+mn-lt"/>
              </a:rPr>
              <a:t>Calinski-Harabasz</a:t>
            </a:r>
            <a:r>
              <a:rPr lang="en-US" sz="1000" b="1">
                <a:solidFill>
                  <a:srgbClr val="FFFFFF"/>
                </a:solidFill>
                <a:latin typeface="ADLaM Display"/>
                <a:ea typeface="+mn-lt"/>
                <a:cs typeface="+mn-lt"/>
              </a:rPr>
              <a:t> score and Davies-Bouldin index offered balanced insights into compactness and separation of clusters.</a:t>
            </a:r>
            <a:endParaRPr lang="en-US" sz="1000" b="1">
              <a:solidFill>
                <a:srgbClr val="FFFFFF"/>
              </a:solidFill>
              <a:latin typeface="ADLaM Display"/>
              <a:ea typeface="+mn-lt"/>
              <a:cs typeface="Times New Roman"/>
            </a:endParaRPr>
          </a:p>
          <a:p>
            <a:pPr algn="just">
              <a:buFont typeface="Arial" panose="020B0604020202020204" pitchFamily="34" charset="0"/>
              <a:buChar char="•"/>
            </a:pPr>
            <a:r>
              <a:rPr lang="en-US" sz="1000" b="1">
                <a:solidFill>
                  <a:srgbClr val="FFFFFF"/>
                </a:solidFill>
                <a:latin typeface="ADLaM Display"/>
                <a:ea typeface="+mn-lt"/>
                <a:cs typeface="+mn-lt"/>
              </a:rPr>
              <a:t>Preference for 3 Clusters:</a:t>
            </a:r>
            <a:endParaRPr lang="en-US" sz="1000" b="1">
              <a:solidFill>
                <a:srgbClr val="FFFFFF"/>
              </a:solidFill>
              <a:latin typeface="ADLaM Display"/>
              <a:ea typeface="ADLaM Display"/>
              <a:cs typeface="Times New Roman"/>
            </a:endParaRPr>
          </a:p>
          <a:p>
            <a:pPr lvl="1" algn="just">
              <a:buFont typeface="Courier New" panose="020B0604020202020204" pitchFamily="34" charset="0"/>
              <a:buChar char="o"/>
            </a:pPr>
            <a:r>
              <a:rPr lang="en-US" sz="1000" b="1">
                <a:solidFill>
                  <a:srgbClr val="FFFFFF"/>
                </a:solidFill>
                <a:latin typeface="ADLaM Display"/>
                <a:ea typeface="+mn-lt"/>
                <a:cs typeface="Times New Roman"/>
              </a:rPr>
              <a:t>K-means elbow ,</a:t>
            </a:r>
            <a:r>
              <a:rPr lang="en-US" sz="1000" b="1" err="1">
                <a:solidFill>
                  <a:srgbClr val="FFFFFF"/>
                </a:solidFill>
                <a:latin typeface="ADLaM Display"/>
                <a:ea typeface="+mn-lt"/>
                <a:cs typeface="+mn-lt"/>
              </a:rPr>
              <a:t>Calinski-Harabasz</a:t>
            </a:r>
            <a:r>
              <a:rPr lang="en-US" sz="1000" b="1">
                <a:solidFill>
                  <a:srgbClr val="FFFFFF"/>
                </a:solidFill>
                <a:latin typeface="ADLaM Display"/>
                <a:ea typeface="+mn-lt"/>
                <a:cs typeface="+mn-lt"/>
              </a:rPr>
              <a:t> score  and </a:t>
            </a:r>
            <a:r>
              <a:rPr lang="en-US" sz="1000" b="1">
                <a:solidFill>
                  <a:srgbClr val="FFFFFF"/>
                </a:solidFill>
                <a:latin typeface="ADLaM Display"/>
                <a:ea typeface="+mn-lt"/>
                <a:cs typeface="Times New Roman"/>
              </a:rPr>
              <a:t>Davies-Bouldin index </a:t>
            </a:r>
            <a:r>
              <a:rPr lang="en-US" sz="1000" b="1">
                <a:solidFill>
                  <a:srgbClr val="FFFFFF"/>
                </a:solidFill>
                <a:latin typeface="ADLaM Display"/>
                <a:ea typeface="+mn-lt"/>
                <a:cs typeface="+mn-lt"/>
              </a:rPr>
              <a:t>supported 3 clusters as optimal, balancing </a:t>
            </a:r>
            <a:endParaRPr lang="en-US" sz="1000" b="1">
              <a:solidFill>
                <a:srgbClr val="FFFFFF"/>
              </a:solidFill>
              <a:latin typeface="ADLaM Display"/>
              <a:ea typeface="+mn-lt"/>
              <a:cs typeface="Times New Roman"/>
            </a:endParaRPr>
          </a:p>
          <a:p>
            <a:pPr lvl="1" algn="just"/>
            <a:r>
              <a:rPr lang="en-US" sz="1000" b="1">
                <a:solidFill>
                  <a:srgbClr val="FFFFFF"/>
                </a:solidFill>
                <a:latin typeface="ADLaM Display"/>
                <a:ea typeface="+mn-lt"/>
                <a:cs typeface="+mn-lt"/>
              </a:rPr>
              <a:t>   within-cluster and between-cluster dispersion.</a:t>
            </a:r>
            <a:endParaRPr lang="en-US" sz="1000" b="1">
              <a:solidFill>
                <a:srgbClr val="FFFFFF"/>
              </a:solidFill>
              <a:latin typeface="ADLaM Display"/>
              <a:ea typeface="ADLaM Display"/>
              <a:cs typeface="Times New Roman"/>
            </a:endParaRPr>
          </a:p>
          <a:p>
            <a:pPr lvl="1" algn="just">
              <a:buFont typeface="Courier New" panose="020B0604020202020204" pitchFamily="34" charset="0"/>
              <a:buChar char="o"/>
            </a:pPr>
            <a:r>
              <a:rPr lang="en-US" sz="1000" b="1">
                <a:solidFill>
                  <a:srgbClr val="FFFFFF"/>
                </a:solidFill>
                <a:latin typeface="ADLaM Display"/>
                <a:ea typeface="+mn-lt"/>
                <a:cs typeface="+mn-lt"/>
              </a:rPr>
              <a:t>Dendrogram visualization corroborated preference for 3 clusters, capturing underlying relationships effectively.</a:t>
            </a:r>
            <a:endParaRPr lang="en-US" sz="1000" b="1">
              <a:solidFill>
                <a:srgbClr val="FFFFFF"/>
              </a:solidFill>
              <a:latin typeface="ADLaM Display"/>
              <a:ea typeface="ADLaM Display"/>
              <a:cs typeface="Times New Roman"/>
            </a:endParaRPr>
          </a:p>
          <a:p>
            <a:pPr algn="just">
              <a:buFont typeface="Arial" panose="020B0604020202020204" pitchFamily="34" charset="0"/>
              <a:buChar char="•"/>
            </a:pPr>
            <a:r>
              <a:rPr lang="en-US" sz="1000" b="1">
                <a:solidFill>
                  <a:srgbClr val="FFFFFF"/>
                </a:solidFill>
                <a:latin typeface="ADLaM Display"/>
                <a:ea typeface="+mn-lt"/>
                <a:cs typeface="+mn-lt"/>
              </a:rPr>
              <a:t>Conclusion:</a:t>
            </a:r>
            <a:endParaRPr lang="en-US" sz="1000" b="1">
              <a:solidFill>
                <a:srgbClr val="FFFFFF"/>
              </a:solidFill>
              <a:latin typeface="ADLaM Display"/>
              <a:ea typeface="ADLaM Display"/>
              <a:cs typeface="Times New Roman"/>
            </a:endParaRPr>
          </a:p>
          <a:p>
            <a:pPr lvl="1" algn="just">
              <a:buFont typeface="Courier New" panose="020B0604020202020204" pitchFamily="34" charset="0"/>
              <a:buChar char="o"/>
            </a:pPr>
            <a:r>
              <a:rPr lang="en-US" sz="1000" b="1">
                <a:solidFill>
                  <a:srgbClr val="FFFFFF"/>
                </a:solidFill>
                <a:latin typeface="ADLaM Display"/>
                <a:ea typeface="+mn-lt"/>
                <a:cs typeface="+mn-lt"/>
              </a:rPr>
              <a:t>Decision for 3 clusters based on thorough analysis of multiple metrics, ensuring a well-rounded understanding of </a:t>
            </a:r>
            <a:endParaRPr lang="en-US" sz="1000" b="1">
              <a:solidFill>
                <a:srgbClr val="FFFFFF"/>
              </a:solidFill>
              <a:latin typeface="ADLaM Display"/>
              <a:ea typeface="+mn-lt"/>
              <a:cs typeface="Times New Roman"/>
            </a:endParaRPr>
          </a:p>
          <a:p>
            <a:pPr lvl="1" algn="just"/>
            <a:r>
              <a:rPr lang="en-US" sz="1000" b="1">
                <a:solidFill>
                  <a:srgbClr val="FFFFFF"/>
                </a:solidFill>
                <a:latin typeface="ADLaM Display"/>
                <a:ea typeface="+mn-lt"/>
                <a:cs typeface="+mn-lt"/>
              </a:rPr>
              <a:t>   clustering dynamics.</a:t>
            </a:r>
            <a:endParaRPr lang="en-US" sz="1000" b="1">
              <a:solidFill>
                <a:srgbClr val="FFFFFF"/>
              </a:solidFill>
              <a:latin typeface="ADLaM Display"/>
              <a:cs typeface="Times New Roman"/>
            </a:endParaRPr>
          </a:p>
        </p:txBody>
      </p:sp>
      <p:pic>
        <p:nvPicPr>
          <p:cNvPr id="22" name="Picture 21" descr="A diagram of different colored squares&#10;&#10;Description automatically generated">
            <a:extLst>
              <a:ext uri="{FF2B5EF4-FFF2-40B4-BE49-F238E27FC236}">
                <a16:creationId xmlns:a16="http://schemas.microsoft.com/office/drawing/2014/main" id="{3A1C11BC-4730-FF11-8FC3-78DA8B591DDF}"/>
              </a:ext>
            </a:extLst>
          </p:cNvPr>
          <p:cNvPicPr>
            <a:picLocks noChangeAspect="1"/>
          </p:cNvPicPr>
          <p:nvPr/>
        </p:nvPicPr>
        <p:blipFill>
          <a:blip r:embed="rId5"/>
          <a:stretch>
            <a:fillRect/>
          </a:stretch>
        </p:blipFill>
        <p:spPr>
          <a:xfrm>
            <a:off x="2151502" y="352402"/>
            <a:ext cx="4056260" cy="2075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9">
            <a:extLst>
              <a:ext uri="{FF2B5EF4-FFF2-40B4-BE49-F238E27FC236}">
                <a16:creationId xmlns:a16="http://schemas.microsoft.com/office/drawing/2014/main" id="{78F5E3BC-9858-2B9C-93E9-1C6EAC310E27}"/>
              </a:ext>
            </a:extLst>
          </p:cNvPr>
          <p:cNvSpPr txBox="1"/>
          <p:nvPr/>
        </p:nvSpPr>
        <p:spPr>
          <a:xfrm>
            <a:off x="1879829" y="-646"/>
            <a:ext cx="478641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Hierarchical clustering(Data Visualization)</a:t>
            </a:r>
            <a:endParaRPr lang="en-US" b="1">
              <a:cs typeface="Arial"/>
            </a:endParaRPr>
          </a:p>
        </p:txBody>
      </p:sp>
      <p:sp>
        <p:nvSpPr>
          <p:cNvPr id="7" name="标题 1">
            <a:extLst>
              <a:ext uri="{FF2B5EF4-FFF2-40B4-BE49-F238E27FC236}">
                <a16:creationId xmlns:a16="http://schemas.microsoft.com/office/drawing/2014/main" id="{B2B2511E-1817-9802-C491-3590D9FD4011}"/>
              </a:ext>
            </a:extLst>
          </p:cNvPr>
          <p:cNvSpPr txBox="1">
            <a:spLocks/>
          </p:cNvSpPr>
          <p:nvPr/>
        </p:nvSpPr>
        <p:spPr>
          <a:xfrm>
            <a:off x="6442465" y="1185458"/>
            <a:ext cx="2622126" cy="659748"/>
          </a:xfrm>
          <a:prstGeom prst="rect">
            <a:avLst/>
          </a:prstGeom>
          <a:solidFill>
            <a:srgbClr val="304F9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200" b="0">
                <a:solidFill>
                  <a:schemeClr val="bg1"/>
                </a:solidFill>
                <a:latin typeface="ADLaM Display"/>
                <a:ea typeface="ADLaM Display"/>
                <a:cs typeface="ADLaM Display"/>
              </a:rPr>
              <a:t>Decision: optimal number of clusters is 3 clusters</a:t>
            </a:r>
            <a:endParaRPr lang="zh-CN" altLang="en-US" sz="1400" b="0">
              <a:solidFill>
                <a:schemeClr val="bg1"/>
              </a:solidFill>
              <a:latin typeface="ADLaM Display"/>
              <a:cs typeface="ADLaM Display"/>
            </a:endParaRPr>
          </a:p>
        </p:txBody>
      </p:sp>
      <p:pic>
        <p:nvPicPr>
          <p:cNvPr id="3" name="Audio Recording 23 Jun 2024 at 1:59:00 AM">
            <a:hlinkClick r:id="" action="ppaction://media"/>
            <a:extLst>
              <a:ext uri="{FF2B5EF4-FFF2-40B4-BE49-F238E27FC236}">
                <a16:creationId xmlns:a16="http://schemas.microsoft.com/office/drawing/2014/main" id="{ED0F5B02-C440-EB99-6097-B4737AF5F4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063328" y="3901687"/>
            <a:ext cx="812800" cy="812800"/>
          </a:xfrm>
          <a:prstGeom prst="rect">
            <a:avLst/>
          </a:prstGeom>
        </p:spPr>
      </p:pic>
    </p:spTree>
    <p:extLst>
      <p:ext uri="{BB962C8B-B14F-4D97-AF65-F5344CB8AC3E}">
        <p14:creationId xmlns:p14="http://schemas.microsoft.com/office/powerpoint/2010/main" val="44633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FDCDB3-2A88-128D-C124-28DB70E0822C}"/>
              </a:ext>
            </a:extLst>
          </p:cNvPr>
          <p:cNvSpPr>
            <a:spLocks noGrp="1"/>
          </p:cNvSpPr>
          <p:nvPr>
            <p:ph type="title"/>
          </p:nvPr>
        </p:nvSpPr>
        <p:spPr/>
        <p:txBody>
          <a:bodyPr/>
          <a:lstStyle/>
          <a:p>
            <a:r>
              <a:rPr lang="en-US" sz="2000"/>
              <a:t>Data Science Task: K-means Clustering</a:t>
            </a:r>
            <a:endParaRPr lang="en-US"/>
          </a:p>
        </p:txBody>
      </p:sp>
      <p:pic>
        <p:nvPicPr>
          <p:cNvPr id="2" name="Picture 1">
            <a:extLst>
              <a:ext uri="{FF2B5EF4-FFF2-40B4-BE49-F238E27FC236}">
                <a16:creationId xmlns:a16="http://schemas.microsoft.com/office/drawing/2014/main" id="{A20910A5-7E71-074A-3FB3-A535785B4F78}"/>
              </a:ext>
            </a:extLst>
          </p:cNvPr>
          <p:cNvPicPr>
            <a:picLocks noChangeAspect="1"/>
          </p:cNvPicPr>
          <p:nvPr/>
        </p:nvPicPr>
        <p:blipFill>
          <a:blip r:embed="rId5"/>
          <a:stretch>
            <a:fillRect/>
          </a:stretch>
        </p:blipFill>
        <p:spPr>
          <a:xfrm>
            <a:off x="230489" y="1748303"/>
            <a:ext cx="2807452" cy="2270062"/>
          </a:xfrm>
          <a:prstGeom prst="rect">
            <a:avLst/>
          </a:prstGeom>
          <a:ln w="57150">
            <a:solidFill>
              <a:schemeClr val="tx1"/>
            </a:solidFill>
          </a:ln>
        </p:spPr>
      </p:pic>
      <p:pic>
        <p:nvPicPr>
          <p:cNvPr id="3" name="Picture 2" descr="A comparison of a bar graph&#10;&#10;Description automatically generated">
            <a:extLst>
              <a:ext uri="{FF2B5EF4-FFF2-40B4-BE49-F238E27FC236}">
                <a16:creationId xmlns:a16="http://schemas.microsoft.com/office/drawing/2014/main" id="{1C6B8A6E-3F51-28AF-C3CA-210E3DC88D4C}"/>
              </a:ext>
            </a:extLst>
          </p:cNvPr>
          <p:cNvPicPr>
            <a:picLocks noChangeAspect="1"/>
          </p:cNvPicPr>
          <p:nvPr/>
        </p:nvPicPr>
        <p:blipFill rotWithShape="1">
          <a:blip r:embed="rId6"/>
          <a:srcRect l="417" t="1642" r="51289" b="2730"/>
          <a:stretch/>
        </p:blipFill>
        <p:spPr>
          <a:xfrm>
            <a:off x="6263289" y="1745862"/>
            <a:ext cx="2729021" cy="2268279"/>
          </a:xfrm>
          <a:prstGeom prst="rect">
            <a:avLst/>
          </a:prstGeom>
          <a:ln w="57150">
            <a:solidFill>
              <a:schemeClr val="tx1"/>
            </a:solidFill>
          </a:ln>
        </p:spPr>
      </p:pic>
      <p:sp>
        <p:nvSpPr>
          <p:cNvPr id="8" name="标题 1">
            <a:extLst>
              <a:ext uri="{FF2B5EF4-FFF2-40B4-BE49-F238E27FC236}">
                <a16:creationId xmlns:a16="http://schemas.microsoft.com/office/drawing/2014/main" id="{D30C94E0-C58F-5698-BE0C-AEFE7242DED4}"/>
              </a:ext>
            </a:extLst>
          </p:cNvPr>
          <p:cNvSpPr txBox="1">
            <a:spLocks/>
          </p:cNvSpPr>
          <p:nvPr/>
        </p:nvSpPr>
        <p:spPr>
          <a:xfrm>
            <a:off x="3310465" y="2943827"/>
            <a:ext cx="2512893" cy="404077"/>
          </a:xfrm>
          <a:prstGeom prst="rect">
            <a:avLst/>
          </a:prstGeom>
          <a:noFill/>
          <a:ln w="57150">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200" b="0">
                <a:solidFill>
                  <a:srgbClr val="000000"/>
                </a:solidFill>
                <a:latin typeface="ADLaM Display" panose="02010000000000000000" pitchFamily="2" charset="0"/>
                <a:ea typeface="ADLaM Display" panose="02010000000000000000" pitchFamily="2" charset="0"/>
                <a:cs typeface="ADLaM Display" panose="02010000000000000000" pitchFamily="2" charset="0"/>
              </a:rPr>
              <a:t>Cluster 0 is the biggest cluster</a:t>
            </a:r>
            <a:endParaRPr lang="zh-CN" altLang="en-US" sz="1400" b="0">
              <a:solidFill>
                <a:srgbClr val="000000"/>
              </a:solidFill>
              <a:latin typeface="ADLaM Display" panose="02010000000000000000" pitchFamily="2" charset="0"/>
              <a:cs typeface="ADLaM Display" panose="02010000000000000000" pitchFamily="2" charset="0"/>
            </a:endParaRPr>
          </a:p>
        </p:txBody>
      </p:sp>
      <p:cxnSp>
        <p:nvCxnSpPr>
          <p:cNvPr id="10" name="Straight Arrow Connector 9">
            <a:extLst>
              <a:ext uri="{FF2B5EF4-FFF2-40B4-BE49-F238E27FC236}">
                <a16:creationId xmlns:a16="http://schemas.microsoft.com/office/drawing/2014/main" id="{F37CF4D7-E5D1-67D1-E67F-131A8DE55BC8}"/>
              </a:ext>
            </a:extLst>
          </p:cNvPr>
          <p:cNvCxnSpPr>
            <a:cxnSpLocks/>
            <a:endCxn id="8" idx="1"/>
          </p:cNvCxnSpPr>
          <p:nvPr/>
        </p:nvCxnSpPr>
        <p:spPr>
          <a:xfrm>
            <a:off x="2390530" y="3135840"/>
            <a:ext cx="919935" cy="1503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B926F47-D7D1-FCEA-6245-372A3CAFFEFA}"/>
              </a:ext>
            </a:extLst>
          </p:cNvPr>
          <p:cNvCxnSpPr>
            <a:cxnSpLocks/>
          </p:cNvCxnSpPr>
          <p:nvPr/>
        </p:nvCxnSpPr>
        <p:spPr>
          <a:xfrm flipH="1">
            <a:off x="5829136" y="3142131"/>
            <a:ext cx="867276" cy="110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标题 1">
            <a:extLst>
              <a:ext uri="{FF2B5EF4-FFF2-40B4-BE49-F238E27FC236}">
                <a16:creationId xmlns:a16="http://schemas.microsoft.com/office/drawing/2014/main" id="{A9B8135D-720C-1072-6839-A9437C3F1087}"/>
              </a:ext>
            </a:extLst>
          </p:cNvPr>
          <p:cNvSpPr txBox="1">
            <a:spLocks/>
          </p:cNvSpPr>
          <p:nvPr/>
        </p:nvSpPr>
        <p:spPr>
          <a:xfrm>
            <a:off x="172978" y="1126672"/>
            <a:ext cx="2651116"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400" b="0">
                <a:solidFill>
                  <a:schemeClr val="bg2">
                    <a:lumMod val="50000"/>
                  </a:schemeClr>
                </a:solidFill>
                <a:latin typeface="ADLaM Display" panose="02010000000000000000" pitchFamily="2" charset="0"/>
                <a:ea typeface="ADLaM Display" panose="02010000000000000000" pitchFamily="2" charset="0"/>
                <a:cs typeface="ADLaM Display" panose="02010000000000000000" pitchFamily="2" charset="0"/>
              </a:rPr>
              <a:t>Step 2: K-Means Clustering</a:t>
            </a:r>
            <a:endParaRPr lang="zh-CN" altLang="en-US" sz="1600" b="0">
              <a:solidFill>
                <a:schemeClr val="bg2">
                  <a:lumMod val="50000"/>
                </a:schemeClr>
              </a:solidFill>
              <a:latin typeface="ADLaM Display" panose="02010000000000000000" pitchFamily="2" charset="0"/>
              <a:cs typeface="ADLaM Display" panose="02010000000000000000" pitchFamily="2" charset="0"/>
            </a:endParaRPr>
          </a:p>
        </p:txBody>
      </p:sp>
      <p:sp>
        <p:nvSpPr>
          <p:cNvPr id="4" name="TextBox 3">
            <a:extLst>
              <a:ext uri="{FF2B5EF4-FFF2-40B4-BE49-F238E27FC236}">
                <a16:creationId xmlns:a16="http://schemas.microsoft.com/office/drawing/2014/main" id="{83851775-0907-E4DC-A766-911398571390}"/>
              </a:ext>
            </a:extLst>
          </p:cNvPr>
          <p:cNvSpPr txBox="1"/>
          <p:nvPr/>
        </p:nvSpPr>
        <p:spPr>
          <a:xfrm>
            <a:off x="836945" y="4477322"/>
            <a:ext cx="7078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i="1">
                <a:solidFill>
                  <a:schemeClr val="tx1"/>
                </a:solidFill>
                <a:latin typeface="Times New Roman"/>
              </a:rPr>
              <a:t>Cluster 0 is found to be biggest cluster followed by 2 and 1</a:t>
            </a:r>
            <a:endParaRPr lang="en-US" sz="1800" i="1">
              <a:solidFill>
                <a:schemeClr val="tx1"/>
              </a:solidFill>
              <a:latin typeface="Times New Roman"/>
            </a:endParaRPr>
          </a:p>
        </p:txBody>
      </p:sp>
      <p:pic>
        <p:nvPicPr>
          <p:cNvPr id="5" name="Audio Recording 23 Jun 2024 at 2:00:41 AM">
            <a:hlinkClick r:id="" action="ppaction://media"/>
            <a:extLst>
              <a:ext uri="{FF2B5EF4-FFF2-40B4-BE49-F238E27FC236}">
                <a16:creationId xmlns:a16="http://schemas.microsoft.com/office/drawing/2014/main" id="{0D06B956-4B6D-C87E-B8A8-3DB0727AE9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24818" y="4188416"/>
            <a:ext cx="812800" cy="812800"/>
          </a:xfrm>
          <a:prstGeom prst="rect">
            <a:avLst/>
          </a:prstGeom>
        </p:spPr>
      </p:pic>
    </p:spTree>
    <p:extLst>
      <p:ext uri="{BB962C8B-B14F-4D97-AF65-F5344CB8AC3E}">
        <p14:creationId xmlns:p14="http://schemas.microsoft.com/office/powerpoint/2010/main" val="92288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FDCDB3-2A88-128D-C124-28DB70E0822C}"/>
              </a:ext>
            </a:extLst>
          </p:cNvPr>
          <p:cNvSpPr>
            <a:spLocks noGrp="1"/>
          </p:cNvSpPr>
          <p:nvPr>
            <p:ph type="title"/>
          </p:nvPr>
        </p:nvSpPr>
        <p:spPr/>
        <p:txBody>
          <a:bodyPr/>
          <a:lstStyle/>
          <a:p>
            <a:r>
              <a:rPr lang="en-US" sz="2000"/>
              <a:t>Data Science Task: K-Means Clustering</a:t>
            </a:r>
            <a:endParaRPr lang="en-US"/>
          </a:p>
        </p:txBody>
      </p:sp>
      <p:sp>
        <p:nvSpPr>
          <p:cNvPr id="2" name="标题 1">
            <a:extLst>
              <a:ext uri="{FF2B5EF4-FFF2-40B4-BE49-F238E27FC236}">
                <a16:creationId xmlns:a16="http://schemas.microsoft.com/office/drawing/2014/main" id="{78A5FFCC-ED60-F0DF-96FC-7275E2AE3C1C}"/>
              </a:ext>
            </a:extLst>
          </p:cNvPr>
          <p:cNvSpPr txBox="1">
            <a:spLocks/>
          </p:cNvSpPr>
          <p:nvPr/>
        </p:nvSpPr>
        <p:spPr>
          <a:xfrm>
            <a:off x="172977" y="1126672"/>
            <a:ext cx="4647115"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400" b="0">
                <a:solidFill>
                  <a:schemeClr val="bg2">
                    <a:lumMod val="50000"/>
                  </a:schemeClr>
                </a:solidFill>
                <a:latin typeface="ADLaM Display" panose="02010000000000000000" pitchFamily="2" charset="0"/>
                <a:ea typeface="ADLaM Display" panose="02010000000000000000" pitchFamily="2" charset="0"/>
                <a:cs typeface="ADLaM Display" panose="02010000000000000000" pitchFamily="2" charset="0"/>
              </a:rPr>
              <a:t>Step 3: Visualize and Identify Cluster Characteristics</a:t>
            </a:r>
            <a:endParaRPr lang="zh-CN" altLang="en-US" sz="1600" b="0">
              <a:solidFill>
                <a:schemeClr val="bg2">
                  <a:lumMod val="50000"/>
                </a:schemeClr>
              </a:solidFill>
              <a:latin typeface="ADLaM Display" panose="02010000000000000000" pitchFamily="2" charset="0"/>
              <a:cs typeface="ADLaM Display" panose="02010000000000000000" pitchFamily="2" charset="0"/>
            </a:endParaRPr>
          </a:p>
        </p:txBody>
      </p:sp>
      <p:pic>
        <p:nvPicPr>
          <p:cNvPr id="3" name="Picture 8" descr="A graph of different colored bars">
            <a:extLst>
              <a:ext uri="{FF2B5EF4-FFF2-40B4-BE49-F238E27FC236}">
                <a16:creationId xmlns:a16="http://schemas.microsoft.com/office/drawing/2014/main" id="{DBC08255-0DF6-103B-EC96-BF6574B8C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141" y="1524446"/>
            <a:ext cx="7007533" cy="2898914"/>
          </a:xfrm>
          <a:prstGeom prst="rect">
            <a:avLst/>
          </a:prstGeom>
          <a:ln w="5715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6">
            <a:extLst>
              <a:ext uri="{FF2B5EF4-FFF2-40B4-BE49-F238E27FC236}">
                <a16:creationId xmlns:a16="http://schemas.microsoft.com/office/drawing/2014/main" id="{AFF08DB0-D0F3-A706-308B-E6580B6389FB}"/>
              </a:ext>
            </a:extLst>
          </p:cNvPr>
          <p:cNvSpPr txBox="1"/>
          <p:nvPr/>
        </p:nvSpPr>
        <p:spPr>
          <a:xfrm>
            <a:off x="1733345" y="4586217"/>
            <a:ext cx="6556749" cy="33855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i="0" u="none" strike="noStrike">
                <a:solidFill>
                  <a:srgbClr val="000000"/>
                </a:solidFill>
                <a:effectLst/>
                <a:latin typeface="Cooper Black"/>
              </a:rPr>
              <a:t>Distribution of categorical variables across clusters</a:t>
            </a:r>
            <a:r>
              <a:rPr lang="en-US" sz="1600" b="1" i="0">
                <a:solidFill>
                  <a:srgbClr val="000000"/>
                </a:solidFill>
                <a:effectLst/>
                <a:latin typeface="Cooper Black"/>
              </a:rPr>
              <a:t>​</a:t>
            </a:r>
            <a:endParaRPr lang="en-US" sz="1600" b="1">
              <a:solidFill>
                <a:srgbClr val="000000"/>
              </a:solidFill>
              <a:latin typeface="Cooper Black"/>
            </a:endParaRPr>
          </a:p>
        </p:txBody>
      </p:sp>
      <p:pic>
        <p:nvPicPr>
          <p:cNvPr id="5" name="Audio Recording 23 Jun 2024 at 2:01:25 AM">
            <a:hlinkClick r:id="" action="ppaction://media"/>
            <a:extLst>
              <a:ext uri="{FF2B5EF4-FFF2-40B4-BE49-F238E27FC236}">
                <a16:creationId xmlns:a16="http://schemas.microsoft.com/office/drawing/2014/main" id="{C158CCA5-4612-A13C-E8D3-BC24ABEFE9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44902" y="3775825"/>
            <a:ext cx="812800" cy="812800"/>
          </a:xfrm>
          <a:prstGeom prst="rect">
            <a:avLst/>
          </a:prstGeom>
        </p:spPr>
      </p:pic>
    </p:spTree>
    <p:extLst>
      <p:ext uri="{BB962C8B-B14F-4D97-AF65-F5344CB8AC3E}">
        <p14:creationId xmlns:p14="http://schemas.microsoft.com/office/powerpoint/2010/main" val="243387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651193" y="461017"/>
            <a:ext cx="782164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2400">
                <a:solidFill>
                  <a:schemeClr val="bg1"/>
                </a:solidFill>
              </a:rPr>
              <a:t>Background:</a:t>
            </a:r>
            <a:r>
              <a:rPr lang="en-SG" sz="2800">
                <a:solidFill>
                  <a:schemeClr val="bg1"/>
                </a:solidFill>
              </a:rPr>
              <a:t> </a:t>
            </a:r>
            <a:r>
              <a:rPr lang="en-SG" sz="1800">
                <a:solidFill>
                  <a:schemeClr val="bg1"/>
                </a:solidFill>
              </a:rPr>
              <a:t>Why is Profitability Important?</a:t>
            </a:r>
            <a:endParaRPr sz="1800">
              <a:solidFill>
                <a:schemeClr val="bg1"/>
              </a:solidFill>
            </a:endParaRPr>
          </a:p>
        </p:txBody>
      </p:sp>
      <p:grpSp>
        <p:nvGrpSpPr>
          <p:cNvPr id="499" name="Google Shape;499;p37"/>
          <p:cNvGrpSpPr/>
          <p:nvPr/>
        </p:nvGrpSpPr>
        <p:grpSpPr>
          <a:xfrm>
            <a:off x="7636893" y="2346251"/>
            <a:ext cx="1507118" cy="838832"/>
            <a:chOff x="7636893" y="2346251"/>
            <a:chExt cx="1507118" cy="838832"/>
          </a:xfrm>
        </p:grpSpPr>
        <p:grpSp>
          <p:nvGrpSpPr>
            <p:cNvPr id="500" name="Google Shape;500;p37"/>
            <p:cNvGrpSpPr/>
            <p:nvPr/>
          </p:nvGrpSpPr>
          <p:grpSpPr>
            <a:xfrm flipH="1">
              <a:off x="7728620" y="2393076"/>
              <a:ext cx="1415391" cy="792008"/>
              <a:chOff x="1905568" y="363438"/>
              <a:chExt cx="1415391" cy="792008"/>
            </a:xfrm>
          </p:grpSpPr>
          <p:sp>
            <p:nvSpPr>
              <p:cNvPr id="501" name="Google Shape;501;p37"/>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37"/>
            <p:cNvGrpSpPr/>
            <p:nvPr/>
          </p:nvGrpSpPr>
          <p:grpSpPr>
            <a:xfrm flipH="1">
              <a:off x="7636893" y="2346251"/>
              <a:ext cx="257693" cy="199083"/>
              <a:chOff x="3154993" y="316614"/>
              <a:chExt cx="257693" cy="199083"/>
            </a:xfrm>
          </p:grpSpPr>
          <p:sp>
            <p:nvSpPr>
              <p:cNvPr id="504" name="Google Shape;504;p37"/>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 name="Picture 11" descr="A screenshot of a graph&#10;&#10;Description automatically generated">
            <a:extLst>
              <a:ext uri="{FF2B5EF4-FFF2-40B4-BE49-F238E27FC236}">
                <a16:creationId xmlns:a16="http://schemas.microsoft.com/office/drawing/2014/main" id="{E9690382-6EDB-5A33-B5B9-6A59538B6E59}"/>
              </a:ext>
            </a:extLst>
          </p:cNvPr>
          <p:cNvPicPr>
            <a:picLocks noChangeAspect="1"/>
          </p:cNvPicPr>
          <p:nvPr/>
        </p:nvPicPr>
        <p:blipFill rotWithShape="1">
          <a:blip r:embed="rId5"/>
          <a:srcRect b="87342"/>
          <a:stretch/>
        </p:blipFill>
        <p:spPr>
          <a:xfrm>
            <a:off x="458196" y="1149505"/>
            <a:ext cx="3390337" cy="709776"/>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BB17E465-B109-0E84-304A-5BF87C1B7496}"/>
              </a:ext>
            </a:extLst>
          </p:cNvPr>
          <p:cNvPicPr>
            <a:picLocks noChangeAspect="1"/>
          </p:cNvPicPr>
          <p:nvPr/>
        </p:nvPicPr>
        <p:blipFill rotWithShape="1">
          <a:blip r:embed="rId5"/>
          <a:srcRect t="88370" b="7281"/>
          <a:stretch/>
        </p:blipFill>
        <p:spPr>
          <a:xfrm>
            <a:off x="458196" y="1859766"/>
            <a:ext cx="3390337" cy="243839"/>
          </a:xfrm>
          <a:prstGeom prst="rect">
            <a:avLst/>
          </a:prstGeom>
        </p:spPr>
      </p:pic>
      <p:pic>
        <p:nvPicPr>
          <p:cNvPr id="21" name="Picture 20" descr="A graph of a number of people&#10;&#10;Description automatically generated">
            <a:extLst>
              <a:ext uri="{FF2B5EF4-FFF2-40B4-BE49-F238E27FC236}">
                <a16:creationId xmlns:a16="http://schemas.microsoft.com/office/drawing/2014/main" id="{748F0F05-BA3D-C44F-E4C1-E688D5AB5AEB}"/>
              </a:ext>
            </a:extLst>
          </p:cNvPr>
          <p:cNvPicPr>
            <a:picLocks noChangeAspect="1"/>
          </p:cNvPicPr>
          <p:nvPr/>
        </p:nvPicPr>
        <p:blipFill>
          <a:blip r:embed="rId6"/>
          <a:stretch>
            <a:fillRect/>
          </a:stretch>
        </p:blipFill>
        <p:spPr>
          <a:xfrm>
            <a:off x="4262296" y="2103605"/>
            <a:ext cx="4423508" cy="2892380"/>
          </a:xfrm>
          <a:prstGeom prst="rect">
            <a:avLst/>
          </a:prstGeom>
        </p:spPr>
      </p:pic>
      <p:sp>
        <p:nvSpPr>
          <p:cNvPr id="23" name="TextBox 22">
            <a:extLst>
              <a:ext uri="{FF2B5EF4-FFF2-40B4-BE49-F238E27FC236}">
                <a16:creationId xmlns:a16="http://schemas.microsoft.com/office/drawing/2014/main" id="{350D8E18-4134-8333-5ED0-05F5D5463F3E}"/>
              </a:ext>
            </a:extLst>
          </p:cNvPr>
          <p:cNvSpPr txBox="1"/>
          <p:nvPr/>
        </p:nvSpPr>
        <p:spPr>
          <a:xfrm>
            <a:off x="4262296" y="1335795"/>
            <a:ext cx="3685624" cy="461665"/>
          </a:xfrm>
          <a:prstGeom prst="rect">
            <a:avLst/>
          </a:prstGeom>
          <a:noFill/>
        </p:spPr>
        <p:txBody>
          <a:bodyPr wrap="none" rtlCol="0">
            <a:spAutoFit/>
          </a:bodyPr>
          <a:lstStyle/>
          <a:p>
            <a:r>
              <a:rPr lang="en-SG" sz="1200">
                <a:latin typeface="Amasis MT Pro Black" panose="02040A04050005020304" pitchFamily="18" charset="0"/>
                <a:ea typeface="ADLaM Display" panose="020F0502020204030204" pitchFamily="2" charset="0"/>
                <a:cs typeface="ADLaM Display" panose="020F0502020204030204" pitchFamily="2" charset="0"/>
              </a:rPr>
              <a:t>Southwest Airlines: 171.8 million passengers</a:t>
            </a:r>
          </a:p>
          <a:p>
            <a:r>
              <a:rPr lang="en-SG" sz="1200">
                <a:latin typeface="Amasis MT Pro Black" panose="02040A04050005020304" pitchFamily="18" charset="0"/>
                <a:ea typeface="ADLaM Display" panose="020F0502020204030204" pitchFamily="2" charset="0"/>
                <a:cs typeface="ADLaM Display" panose="020F0502020204030204" pitchFamily="2" charset="0"/>
              </a:rPr>
              <a:t>American Airlines: 164.4 million passengers</a:t>
            </a:r>
          </a:p>
        </p:txBody>
      </p:sp>
      <p:cxnSp>
        <p:nvCxnSpPr>
          <p:cNvPr id="25" name="Straight Arrow Connector 24">
            <a:extLst>
              <a:ext uri="{FF2B5EF4-FFF2-40B4-BE49-F238E27FC236}">
                <a16:creationId xmlns:a16="http://schemas.microsoft.com/office/drawing/2014/main" id="{99665EC5-0CBD-C8B5-C38E-E96F1F5BEDCB}"/>
              </a:ext>
            </a:extLst>
          </p:cNvPr>
          <p:cNvCxnSpPr>
            <a:cxnSpLocks/>
          </p:cNvCxnSpPr>
          <p:nvPr/>
        </p:nvCxnSpPr>
        <p:spPr>
          <a:xfrm>
            <a:off x="3543300" y="1566627"/>
            <a:ext cx="7189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FC75C22-76A3-8B80-9009-DA9615163FA2}"/>
              </a:ext>
            </a:extLst>
          </p:cNvPr>
          <p:cNvCxnSpPr>
            <a:cxnSpLocks/>
          </p:cNvCxnSpPr>
          <p:nvPr/>
        </p:nvCxnSpPr>
        <p:spPr>
          <a:xfrm flipH="1">
            <a:off x="3596640" y="3477460"/>
            <a:ext cx="755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B9CEC9B-DA4F-59EE-4670-363D922845AC}"/>
              </a:ext>
            </a:extLst>
          </p:cNvPr>
          <p:cNvSpPr txBox="1"/>
          <p:nvPr/>
        </p:nvSpPr>
        <p:spPr>
          <a:xfrm>
            <a:off x="651162" y="2703437"/>
            <a:ext cx="2690160" cy="338554"/>
          </a:xfrm>
          <a:prstGeom prst="rect">
            <a:avLst/>
          </a:prstGeom>
          <a:noFill/>
        </p:spPr>
        <p:txBody>
          <a:bodyPr wrap="none" rtlCol="0">
            <a:spAutoFit/>
          </a:bodyPr>
          <a:lstStyle/>
          <a:p>
            <a:r>
              <a:rPr lang="en-SG" sz="1600">
                <a:latin typeface="Amasis MT Pro Black" panose="02040A04050005020304" pitchFamily="18" charset="0"/>
                <a:ea typeface="ADLaM Display" panose="020F0502020204030204" pitchFamily="2" charset="0"/>
                <a:cs typeface="ADLaM Display" panose="020F0502020204030204" pitchFamily="2" charset="0"/>
              </a:rPr>
              <a:t>Post-pandemic recovery</a:t>
            </a:r>
          </a:p>
        </p:txBody>
      </p:sp>
      <p:sp>
        <p:nvSpPr>
          <p:cNvPr id="31" name="TextBox 30">
            <a:extLst>
              <a:ext uri="{FF2B5EF4-FFF2-40B4-BE49-F238E27FC236}">
                <a16:creationId xmlns:a16="http://schemas.microsoft.com/office/drawing/2014/main" id="{D840A9E4-DFBA-9744-8FCA-48588B6A64A1}"/>
              </a:ext>
            </a:extLst>
          </p:cNvPr>
          <p:cNvSpPr txBox="1"/>
          <p:nvPr/>
        </p:nvSpPr>
        <p:spPr>
          <a:xfrm>
            <a:off x="651193" y="3057981"/>
            <a:ext cx="2715808" cy="677108"/>
          </a:xfrm>
          <a:prstGeom prst="rect">
            <a:avLst/>
          </a:prstGeom>
          <a:noFill/>
        </p:spPr>
        <p:txBody>
          <a:bodyPr wrap="none" rtlCol="0">
            <a:spAutoFit/>
          </a:bodyPr>
          <a:lstStyle/>
          <a:p>
            <a:r>
              <a:rPr lang="en-SG" i="1">
                <a:solidFill>
                  <a:srgbClr val="2876DD"/>
                </a:solidFill>
                <a:latin typeface="Amasis MT Pro Black" panose="02040A04050005020304" pitchFamily="18" charset="0"/>
                <a:ea typeface="ADLaM Display" panose="020F0502020204030204" pitchFamily="2" charset="0"/>
                <a:cs typeface="ADLaM Display" panose="020F0502020204030204" pitchFamily="2" charset="0"/>
              </a:rPr>
              <a:t>2023 REVENUE</a:t>
            </a:r>
            <a:endParaRPr lang="en-SG" sz="1200" i="1">
              <a:solidFill>
                <a:srgbClr val="2876DD"/>
              </a:solidFill>
              <a:latin typeface="Amasis MT Pro Black" panose="02040A04050005020304" pitchFamily="18" charset="0"/>
              <a:ea typeface="ADLaM Display" panose="020F0502020204030204" pitchFamily="2" charset="0"/>
              <a:cs typeface="ADLaM Display" panose="020F0502020204030204" pitchFamily="2" charset="0"/>
            </a:endParaRPr>
          </a:p>
          <a:p>
            <a:r>
              <a:rPr lang="en-SG" sz="1200">
                <a:latin typeface="Amasis MT Pro Black" panose="02040A04050005020304" pitchFamily="18" charset="0"/>
                <a:ea typeface="ADLaM Display" panose="020F0502020204030204" pitchFamily="2" charset="0"/>
                <a:cs typeface="ADLaM Display" panose="020F0502020204030204" pitchFamily="2" charset="0"/>
              </a:rPr>
              <a:t>Delta Airlines: USD 58.2 billion</a:t>
            </a:r>
          </a:p>
          <a:p>
            <a:r>
              <a:rPr lang="en-SG" sz="1200">
                <a:latin typeface="Amasis MT Pro Black" panose="02040A04050005020304" pitchFamily="18" charset="0"/>
                <a:ea typeface="ADLaM Display" panose="020F0502020204030204" pitchFamily="2" charset="0"/>
                <a:cs typeface="ADLaM Display" panose="020F0502020204030204" pitchFamily="2" charset="0"/>
              </a:rPr>
              <a:t>United Airlines: USD 53.7 billion</a:t>
            </a:r>
          </a:p>
        </p:txBody>
      </p:sp>
      <p:cxnSp>
        <p:nvCxnSpPr>
          <p:cNvPr id="33" name="Straight Connector 32">
            <a:extLst>
              <a:ext uri="{FF2B5EF4-FFF2-40B4-BE49-F238E27FC236}">
                <a16:creationId xmlns:a16="http://schemas.microsoft.com/office/drawing/2014/main" id="{D49155D0-89DA-2757-7620-C8A22BB09D4D}"/>
              </a:ext>
            </a:extLst>
          </p:cNvPr>
          <p:cNvCxnSpPr>
            <a:cxnSpLocks/>
          </p:cNvCxnSpPr>
          <p:nvPr/>
        </p:nvCxnSpPr>
        <p:spPr>
          <a:xfrm>
            <a:off x="0" y="3041991"/>
            <a:ext cx="3208020"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Audio 27">
            <a:hlinkClick r:id="" action="ppaction://media"/>
            <a:extLst>
              <a:ext uri="{FF2B5EF4-FFF2-40B4-BE49-F238E27FC236}">
                <a16:creationId xmlns:a16="http://schemas.microsoft.com/office/drawing/2014/main" id="{FAE624D3-2E13-4A66-8EBE-026F2C2C27A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8835253" y="3549795"/>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1153"/>
    </mc:Choice>
    <mc:Fallback xmlns="">
      <p:transition spd="slow" advTm="41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FDCDB3-2A88-128D-C124-28DB70E0822C}"/>
              </a:ext>
            </a:extLst>
          </p:cNvPr>
          <p:cNvSpPr>
            <a:spLocks noGrp="1"/>
          </p:cNvSpPr>
          <p:nvPr>
            <p:ph type="title"/>
          </p:nvPr>
        </p:nvSpPr>
        <p:spPr/>
        <p:txBody>
          <a:bodyPr/>
          <a:lstStyle/>
          <a:p>
            <a:r>
              <a:rPr lang="en-US" sz="2000"/>
              <a:t>Cluster visualization and profiling</a:t>
            </a:r>
            <a:endParaRPr lang="en-US"/>
          </a:p>
        </p:txBody>
      </p:sp>
      <p:sp>
        <p:nvSpPr>
          <p:cNvPr id="12" name="TextBox 11">
            <a:extLst>
              <a:ext uri="{FF2B5EF4-FFF2-40B4-BE49-F238E27FC236}">
                <a16:creationId xmlns:a16="http://schemas.microsoft.com/office/drawing/2014/main" id="{E7422F87-DEBB-4594-7147-7193A9509BC1}"/>
              </a:ext>
            </a:extLst>
          </p:cNvPr>
          <p:cNvSpPr txBox="1"/>
          <p:nvPr/>
        </p:nvSpPr>
        <p:spPr>
          <a:xfrm>
            <a:off x="1695613" y="3999231"/>
            <a:ext cx="54336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11224E"/>
                </a:solidFill>
                <a:latin typeface="Amasis MT Pro Black"/>
              </a:rPr>
              <a:t>Average passenger rating vs Customer satisfaction</a:t>
            </a:r>
          </a:p>
        </p:txBody>
      </p:sp>
      <p:pic>
        <p:nvPicPr>
          <p:cNvPr id="2" name="Picture 1" descr="A screenshot of a graph&#10;&#10;Description automatically generated">
            <a:extLst>
              <a:ext uri="{FF2B5EF4-FFF2-40B4-BE49-F238E27FC236}">
                <a16:creationId xmlns:a16="http://schemas.microsoft.com/office/drawing/2014/main" id="{BFA06C50-061A-7B04-8746-ED99C02FBCCD}"/>
              </a:ext>
            </a:extLst>
          </p:cNvPr>
          <p:cNvPicPr>
            <a:picLocks noChangeAspect="1"/>
          </p:cNvPicPr>
          <p:nvPr/>
        </p:nvPicPr>
        <p:blipFill>
          <a:blip r:embed="rId5"/>
          <a:stretch>
            <a:fillRect/>
          </a:stretch>
        </p:blipFill>
        <p:spPr>
          <a:xfrm>
            <a:off x="5203135" y="2633685"/>
            <a:ext cx="3220269" cy="1166635"/>
          </a:xfrm>
          <a:prstGeom prst="rect">
            <a:avLst/>
          </a:prstGeom>
          <a:ln w="57150">
            <a:solidFill>
              <a:schemeClr val="tx1"/>
            </a:solidFill>
          </a:ln>
        </p:spPr>
      </p:pic>
      <p:pic>
        <p:nvPicPr>
          <p:cNvPr id="3" name="Picture 2" descr="A comparison of a graph&#10;&#10;Description automatically generated">
            <a:extLst>
              <a:ext uri="{FF2B5EF4-FFF2-40B4-BE49-F238E27FC236}">
                <a16:creationId xmlns:a16="http://schemas.microsoft.com/office/drawing/2014/main" id="{F88A4EF0-19C8-0AE6-258F-537476E92CF0}"/>
              </a:ext>
            </a:extLst>
          </p:cNvPr>
          <p:cNvPicPr>
            <a:picLocks noChangeAspect="1"/>
          </p:cNvPicPr>
          <p:nvPr/>
        </p:nvPicPr>
        <p:blipFill>
          <a:blip r:embed="rId6"/>
          <a:stretch>
            <a:fillRect/>
          </a:stretch>
        </p:blipFill>
        <p:spPr>
          <a:xfrm>
            <a:off x="720598" y="1180250"/>
            <a:ext cx="4289181" cy="2624504"/>
          </a:xfrm>
          <a:prstGeom prst="rect">
            <a:avLst/>
          </a:prstGeom>
          <a:ln w="57150">
            <a:solidFill>
              <a:schemeClr val="tx1"/>
            </a:solidFill>
          </a:ln>
        </p:spPr>
      </p:pic>
      <p:sp>
        <p:nvSpPr>
          <p:cNvPr id="4" name="TextBox 3">
            <a:extLst>
              <a:ext uri="{FF2B5EF4-FFF2-40B4-BE49-F238E27FC236}">
                <a16:creationId xmlns:a16="http://schemas.microsoft.com/office/drawing/2014/main" id="{4CE0F608-78CF-BE1F-B9E9-7B8099D9636D}"/>
              </a:ext>
            </a:extLst>
          </p:cNvPr>
          <p:cNvSpPr txBox="1"/>
          <p:nvPr/>
        </p:nvSpPr>
        <p:spPr>
          <a:xfrm>
            <a:off x="1474824" y="4341358"/>
            <a:ext cx="6194324" cy="307777"/>
          </a:xfrm>
          <a:prstGeom prst="rect">
            <a:avLst/>
          </a:prstGeom>
          <a:noFill/>
        </p:spPr>
        <p:txBody>
          <a:bodyPr wrap="none" lIns="91440" tIns="45720" rIns="91440" bIns="45720" rtlCol="0" anchor="t">
            <a:spAutoFit/>
          </a:bodyPr>
          <a:lstStyle/>
          <a:p>
            <a:r>
              <a:rPr lang="en-US">
                <a:latin typeface="ADLaM Display"/>
                <a:ea typeface="ADLaM Display"/>
                <a:cs typeface="ADLaM Display"/>
              </a:rPr>
              <a:t>It is seen that higher service rating corresponds to higher satisfaction </a:t>
            </a:r>
            <a:endParaRPr lang="en-US">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Audio Recording 23 Jun 2024 at 2:03:23 AM">
            <a:hlinkClick r:id="" action="ppaction://media"/>
            <a:extLst>
              <a:ext uri="{FF2B5EF4-FFF2-40B4-BE49-F238E27FC236}">
                <a16:creationId xmlns:a16="http://schemas.microsoft.com/office/drawing/2014/main" id="{94A3A733-A386-2948-DE02-F1FAD87F43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49238" y="3936242"/>
            <a:ext cx="812800" cy="812800"/>
          </a:xfrm>
          <a:prstGeom prst="rect">
            <a:avLst/>
          </a:prstGeom>
        </p:spPr>
      </p:pic>
    </p:spTree>
    <p:extLst>
      <p:ext uri="{BB962C8B-B14F-4D97-AF65-F5344CB8AC3E}">
        <p14:creationId xmlns:p14="http://schemas.microsoft.com/office/powerpoint/2010/main" val="298136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FDCDB3-2A88-128D-C124-28DB70E0822C}"/>
              </a:ext>
            </a:extLst>
          </p:cNvPr>
          <p:cNvSpPr>
            <a:spLocks noGrp="1"/>
          </p:cNvSpPr>
          <p:nvPr>
            <p:ph type="title"/>
          </p:nvPr>
        </p:nvSpPr>
        <p:spPr>
          <a:xfrm>
            <a:off x="717525" y="358434"/>
            <a:ext cx="7708800" cy="572700"/>
          </a:xfrm>
        </p:spPr>
        <p:txBody>
          <a:bodyPr/>
          <a:lstStyle/>
          <a:p>
            <a:r>
              <a:rPr lang="en-US" sz="1800"/>
              <a:t>Data Science Task: Determine the Most Profitable Features</a:t>
            </a:r>
            <a:endParaRPr lang="en-US"/>
          </a:p>
        </p:txBody>
      </p:sp>
      <p:pic>
        <p:nvPicPr>
          <p:cNvPr id="8" name="Picture 7" descr="A screen shot of a computer screen&#10;&#10;Description automatically generated">
            <a:extLst>
              <a:ext uri="{FF2B5EF4-FFF2-40B4-BE49-F238E27FC236}">
                <a16:creationId xmlns:a16="http://schemas.microsoft.com/office/drawing/2014/main" id="{13B8CABA-0633-CC55-A6FD-FD5063E78A33}"/>
              </a:ext>
            </a:extLst>
          </p:cNvPr>
          <p:cNvPicPr>
            <a:picLocks noChangeAspect="1"/>
          </p:cNvPicPr>
          <p:nvPr/>
        </p:nvPicPr>
        <p:blipFill>
          <a:blip r:embed="rId5"/>
          <a:stretch>
            <a:fillRect/>
          </a:stretch>
        </p:blipFill>
        <p:spPr>
          <a:xfrm>
            <a:off x="322346" y="1383882"/>
            <a:ext cx="8494295" cy="3757542"/>
          </a:xfrm>
          <a:prstGeom prst="rect">
            <a:avLst/>
          </a:prstGeom>
        </p:spPr>
      </p:pic>
      <p:sp>
        <p:nvSpPr>
          <p:cNvPr id="9" name="TextBox 8">
            <a:extLst>
              <a:ext uri="{FF2B5EF4-FFF2-40B4-BE49-F238E27FC236}">
                <a16:creationId xmlns:a16="http://schemas.microsoft.com/office/drawing/2014/main" id="{CBCB911D-2BA1-A99A-0E74-9452A5EF6F94}"/>
              </a:ext>
            </a:extLst>
          </p:cNvPr>
          <p:cNvSpPr txBox="1"/>
          <p:nvPr/>
        </p:nvSpPr>
        <p:spPr>
          <a:xfrm>
            <a:off x="86774" y="1105812"/>
            <a:ext cx="89690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i="1">
                <a:latin typeface="ADLaM Display"/>
              </a:rPr>
              <a:t> WE FOUND THE THREE TARGETABLE FEATURES CATEGORISING ALL CUSTOMERS USING  DECISION TREE  </a:t>
            </a:r>
            <a:endParaRPr lang="en-US" sz="1200">
              <a:latin typeface="ADLaM Display"/>
            </a:endParaRPr>
          </a:p>
        </p:txBody>
      </p:sp>
      <p:pic>
        <p:nvPicPr>
          <p:cNvPr id="3" name="Audio Recording 23 Jun 2024 at 2:11:18 AM">
            <a:hlinkClick r:id="" action="ppaction://media"/>
            <a:extLst>
              <a:ext uri="{FF2B5EF4-FFF2-40B4-BE49-F238E27FC236}">
                <a16:creationId xmlns:a16="http://schemas.microsoft.com/office/drawing/2014/main" id="{093B85AD-EC18-D49B-E5A0-B6885CAC95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44623" y="3957007"/>
            <a:ext cx="812800" cy="812800"/>
          </a:xfrm>
          <a:prstGeom prst="rect">
            <a:avLst/>
          </a:prstGeom>
        </p:spPr>
      </p:pic>
    </p:spTree>
    <p:extLst>
      <p:ext uri="{BB962C8B-B14F-4D97-AF65-F5344CB8AC3E}">
        <p14:creationId xmlns:p14="http://schemas.microsoft.com/office/powerpoint/2010/main" val="95763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FDCDB3-2A88-128D-C124-28DB70E0822C}"/>
              </a:ext>
            </a:extLst>
          </p:cNvPr>
          <p:cNvSpPr>
            <a:spLocks noGrp="1"/>
          </p:cNvSpPr>
          <p:nvPr>
            <p:ph type="title"/>
          </p:nvPr>
        </p:nvSpPr>
        <p:spPr/>
        <p:txBody>
          <a:bodyPr/>
          <a:lstStyle/>
          <a:p>
            <a:r>
              <a:rPr lang="en-US" sz="1800"/>
              <a:t>Data Science Task: Determine the Most Profitable Features</a:t>
            </a:r>
            <a:endParaRPr lang="en-US"/>
          </a:p>
        </p:txBody>
      </p:sp>
      <p:pic>
        <p:nvPicPr>
          <p:cNvPr id="5" name="Picture 4" descr="A screenshot of a computer screen&#10;&#10;Description automatically generated">
            <a:extLst>
              <a:ext uri="{FF2B5EF4-FFF2-40B4-BE49-F238E27FC236}">
                <a16:creationId xmlns:a16="http://schemas.microsoft.com/office/drawing/2014/main" id="{5FD628F0-3A71-F18C-04F0-928A55EB7FF9}"/>
              </a:ext>
            </a:extLst>
          </p:cNvPr>
          <p:cNvPicPr>
            <a:picLocks noChangeAspect="1"/>
          </p:cNvPicPr>
          <p:nvPr/>
        </p:nvPicPr>
        <p:blipFill rotWithShape="1">
          <a:blip r:embed="rId5"/>
          <a:srcRect l="1126" t="1414" r="767"/>
          <a:stretch/>
        </p:blipFill>
        <p:spPr>
          <a:xfrm>
            <a:off x="99388" y="1362040"/>
            <a:ext cx="3420231" cy="3084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1F8C3E20-1440-D9EA-AA4D-276263488061}"/>
              </a:ext>
            </a:extLst>
          </p:cNvPr>
          <p:cNvSpPr txBox="1"/>
          <p:nvPr/>
        </p:nvSpPr>
        <p:spPr>
          <a:xfrm>
            <a:off x="99025" y="1019998"/>
            <a:ext cx="9046066" cy="276999"/>
          </a:xfrm>
          <a:prstGeom prst="rect">
            <a:avLst/>
          </a:prstGeom>
          <a:noFill/>
        </p:spPr>
        <p:txBody>
          <a:bodyPr wrap="none" lIns="91440" tIns="45720" rIns="91440" bIns="45720" rtlCol="0" anchor="t">
            <a:spAutoFit/>
          </a:bodyPr>
          <a:lstStyle/>
          <a:p>
            <a:pPr algn="ctr"/>
            <a:r>
              <a:rPr lang="en-US" sz="1200">
                <a:latin typeface="ADLaM Display"/>
                <a:ea typeface="ADLaM Display"/>
                <a:cs typeface="ADLaM Display"/>
              </a:rPr>
              <a:t>Analyzing the distribution of the 3 targetable features from Decision Tree in Cluster 0 obtained from K-means clustering</a:t>
            </a:r>
            <a:endParaRPr lang="en-US">
              <a:latin typeface="ADLaM Display"/>
              <a:ea typeface="ADLaM Display"/>
              <a:cs typeface="ADLaM Display"/>
            </a:endParaRPr>
          </a:p>
        </p:txBody>
      </p:sp>
      <p:pic>
        <p:nvPicPr>
          <p:cNvPr id="3" name="Picture 2">
            <a:extLst>
              <a:ext uri="{FF2B5EF4-FFF2-40B4-BE49-F238E27FC236}">
                <a16:creationId xmlns:a16="http://schemas.microsoft.com/office/drawing/2014/main" id="{DF54B1EF-5D9D-A898-6D39-2645FAACD75F}"/>
              </a:ext>
            </a:extLst>
          </p:cNvPr>
          <p:cNvPicPr>
            <a:picLocks noChangeAspect="1"/>
          </p:cNvPicPr>
          <p:nvPr/>
        </p:nvPicPr>
        <p:blipFill>
          <a:blip r:embed="rId6"/>
          <a:stretch>
            <a:fillRect/>
          </a:stretch>
        </p:blipFill>
        <p:spPr>
          <a:xfrm>
            <a:off x="3591356" y="1300984"/>
            <a:ext cx="2624415" cy="3149166"/>
          </a:xfrm>
          <a:prstGeom prst="rect">
            <a:avLst/>
          </a:prstGeom>
          <a:ln>
            <a:noFill/>
          </a:ln>
          <a:effectLst>
            <a:outerShdw blurRad="292100" dist="139700" dir="2700000" algn="tl" rotWithShape="0">
              <a:srgbClr val="333333">
                <a:alpha val="65000"/>
              </a:srgbClr>
            </a:outerShdw>
          </a:effectLst>
        </p:spPr>
      </p:pic>
      <p:pic>
        <p:nvPicPr>
          <p:cNvPr id="2" name="Picture 1" descr="A comparison of a bar graph&#10;&#10;Description automatically generated">
            <a:extLst>
              <a:ext uri="{FF2B5EF4-FFF2-40B4-BE49-F238E27FC236}">
                <a16:creationId xmlns:a16="http://schemas.microsoft.com/office/drawing/2014/main" id="{86CB5005-1CC0-4A25-84D6-4C053E3E1B26}"/>
              </a:ext>
            </a:extLst>
          </p:cNvPr>
          <p:cNvPicPr>
            <a:picLocks noChangeAspect="1"/>
          </p:cNvPicPr>
          <p:nvPr/>
        </p:nvPicPr>
        <p:blipFill>
          <a:blip r:embed="rId7"/>
          <a:stretch>
            <a:fillRect/>
          </a:stretch>
        </p:blipFill>
        <p:spPr>
          <a:xfrm>
            <a:off x="6220326" y="1290638"/>
            <a:ext cx="2924676" cy="3143751"/>
          </a:xfrm>
          <a:prstGeom prst="rect">
            <a:avLst/>
          </a:prstGeom>
        </p:spPr>
      </p:pic>
      <p:sp>
        <p:nvSpPr>
          <p:cNvPr id="8" name="TextBox 3">
            <a:extLst>
              <a:ext uri="{FF2B5EF4-FFF2-40B4-BE49-F238E27FC236}">
                <a16:creationId xmlns:a16="http://schemas.microsoft.com/office/drawing/2014/main" id="{2FAF210C-C739-78F1-6FE1-14C93D138B22}"/>
              </a:ext>
            </a:extLst>
          </p:cNvPr>
          <p:cNvSpPr txBox="1"/>
          <p:nvPr/>
        </p:nvSpPr>
        <p:spPr>
          <a:xfrm>
            <a:off x="-14303" y="4555506"/>
            <a:ext cx="9156508" cy="523220"/>
          </a:xfrm>
          <a:prstGeom prst="rect">
            <a:avLst/>
          </a:prstGeom>
          <a:solidFill>
            <a:srgbClr val="304F9B"/>
          </a:solid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1">
                <a:solidFill>
                  <a:schemeClr val="bg1"/>
                </a:solidFill>
                <a:latin typeface="Times New Roman"/>
                <a:cs typeface="Segoe UI"/>
              </a:rPr>
              <a:t>"Analyzing the distribution of three important features in cluster zero" ​</a:t>
            </a:r>
          </a:p>
          <a:p>
            <a:pPr algn="ctr"/>
            <a:r>
              <a:rPr lang="en-US" b="1" i="1">
                <a:solidFill>
                  <a:schemeClr val="bg1"/>
                </a:solidFill>
                <a:latin typeface="Times New Roman"/>
                <a:cs typeface="Segoe UI"/>
              </a:rPr>
              <a:t>We found cluster zero has highest dissatisfaction and highest number of customer count ​</a:t>
            </a:r>
          </a:p>
        </p:txBody>
      </p:sp>
      <p:pic>
        <p:nvPicPr>
          <p:cNvPr id="4" name="Audio Recording 23 Jun 2024 at 2:14:08 AM">
            <a:hlinkClick r:id="" action="ppaction://media"/>
            <a:extLst>
              <a:ext uri="{FF2B5EF4-FFF2-40B4-BE49-F238E27FC236}">
                <a16:creationId xmlns:a16="http://schemas.microsoft.com/office/drawing/2014/main" id="{656DF980-7500-D815-38F3-B2A7F7AAEE1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148271" y="4260940"/>
            <a:ext cx="812800" cy="812800"/>
          </a:xfrm>
          <a:prstGeom prst="rect">
            <a:avLst/>
          </a:prstGeom>
        </p:spPr>
      </p:pic>
    </p:spTree>
    <p:extLst>
      <p:ext uri="{BB962C8B-B14F-4D97-AF65-F5344CB8AC3E}">
        <p14:creationId xmlns:p14="http://schemas.microsoft.com/office/powerpoint/2010/main" val="208994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513A8B1-1485-627C-92B1-611968791A85}"/>
              </a:ext>
            </a:extLst>
          </p:cNvPr>
          <p:cNvGrpSpPr/>
          <p:nvPr/>
        </p:nvGrpSpPr>
        <p:grpSpPr>
          <a:xfrm>
            <a:off x="-249341" y="53"/>
            <a:ext cx="9392460" cy="4861776"/>
            <a:chOff x="-510985" y="-167753"/>
            <a:chExt cx="12293561" cy="6499176"/>
          </a:xfrm>
        </p:grpSpPr>
        <p:pic>
          <p:nvPicPr>
            <p:cNvPr id="9" name="Picture 8" descr="A screenshot of a computer&#10;&#10;Description automatically generated">
              <a:extLst>
                <a:ext uri="{FF2B5EF4-FFF2-40B4-BE49-F238E27FC236}">
                  <a16:creationId xmlns:a16="http://schemas.microsoft.com/office/drawing/2014/main" id="{ACD67E45-47D2-7F17-70F0-6DAB03102F00}"/>
                </a:ext>
              </a:extLst>
            </p:cNvPr>
            <p:cNvPicPr>
              <a:picLocks noChangeAspect="1"/>
            </p:cNvPicPr>
            <p:nvPr/>
          </p:nvPicPr>
          <p:blipFill>
            <a:blip r:embed="rId5"/>
            <a:stretch>
              <a:fillRect/>
            </a:stretch>
          </p:blipFill>
          <p:spPr>
            <a:xfrm>
              <a:off x="901042" y="794680"/>
              <a:ext cx="9876062" cy="55367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7826E3F9-8DAC-31C6-C16A-53B868DDA801}"/>
                </a:ext>
              </a:extLst>
            </p:cNvPr>
            <p:cNvSpPr txBox="1"/>
            <p:nvPr/>
          </p:nvSpPr>
          <p:spPr>
            <a:xfrm>
              <a:off x="-510985" y="-167753"/>
              <a:ext cx="12293561" cy="89255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100" b="1">
                  <a:solidFill>
                    <a:srgbClr val="000000"/>
                  </a:solidFill>
                  <a:latin typeface="Cooper Black"/>
                </a:rPr>
                <a:t>Statistics of cluster analysis </a:t>
              </a:r>
              <a:br>
                <a:rPr lang="en-US" sz="2100" b="1">
                  <a:solidFill>
                    <a:srgbClr val="000000"/>
                  </a:solidFill>
                  <a:latin typeface="Cooper Black"/>
                </a:rPr>
              </a:br>
              <a:r>
                <a:rPr lang="en-US" sz="1800" b="1">
                  <a:solidFill>
                    <a:srgbClr val="000000"/>
                  </a:solidFill>
                  <a:latin typeface="Cooper Black"/>
                </a:rPr>
                <a:t>To identify the customer groups that we can target </a:t>
              </a:r>
            </a:p>
          </p:txBody>
        </p:sp>
        <p:sp>
          <p:nvSpPr>
            <p:cNvPr id="11" name="Star: 5 Points 10">
              <a:extLst>
                <a:ext uri="{FF2B5EF4-FFF2-40B4-BE49-F238E27FC236}">
                  <a16:creationId xmlns:a16="http://schemas.microsoft.com/office/drawing/2014/main" id="{116E65ED-2F05-1572-E040-CE54DBA8213D}"/>
                </a:ext>
              </a:extLst>
            </p:cNvPr>
            <p:cNvSpPr/>
            <p:nvPr/>
          </p:nvSpPr>
          <p:spPr>
            <a:xfrm>
              <a:off x="4701040" y="4217904"/>
              <a:ext cx="326571" cy="248815"/>
            </a:xfrm>
            <a:prstGeom prst="star5">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13" name="Star: 5 Points 12">
              <a:extLst>
                <a:ext uri="{FF2B5EF4-FFF2-40B4-BE49-F238E27FC236}">
                  <a16:creationId xmlns:a16="http://schemas.microsoft.com/office/drawing/2014/main" id="{AC3DA3EC-6344-A263-71C2-07D0B890A83B}"/>
                </a:ext>
              </a:extLst>
            </p:cNvPr>
            <p:cNvSpPr/>
            <p:nvPr/>
          </p:nvSpPr>
          <p:spPr>
            <a:xfrm>
              <a:off x="6743354" y="1548965"/>
              <a:ext cx="240159" cy="248815"/>
            </a:xfrm>
            <a:prstGeom prst="star5">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14" name="Star: 5 Points 13">
              <a:extLst>
                <a:ext uri="{FF2B5EF4-FFF2-40B4-BE49-F238E27FC236}">
                  <a16:creationId xmlns:a16="http://schemas.microsoft.com/office/drawing/2014/main" id="{79CCEDA7-5592-9875-5984-85B708F3FE27}"/>
                </a:ext>
              </a:extLst>
            </p:cNvPr>
            <p:cNvSpPr/>
            <p:nvPr/>
          </p:nvSpPr>
          <p:spPr>
            <a:xfrm>
              <a:off x="879130" y="3018537"/>
              <a:ext cx="326571" cy="248815"/>
            </a:xfrm>
            <a:prstGeom prst="star5">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15" name="Star: 5 Points 14">
              <a:extLst>
                <a:ext uri="{FF2B5EF4-FFF2-40B4-BE49-F238E27FC236}">
                  <a16:creationId xmlns:a16="http://schemas.microsoft.com/office/drawing/2014/main" id="{7C8C3EE7-3363-64AF-1461-C1E479B261DA}"/>
                </a:ext>
              </a:extLst>
            </p:cNvPr>
            <p:cNvSpPr/>
            <p:nvPr/>
          </p:nvSpPr>
          <p:spPr>
            <a:xfrm>
              <a:off x="5937896" y="3513268"/>
              <a:ext cx="326571" cy="248815"/>
            </a:xfrm>
            <a:prstGeom prst="star5">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16" name="Star: 5 Points 15">
              <a:extLst>
                <a:ext uri="{FF2B5EF4-FFF2-40B4-BE49-F238E27FC236}">
                  <a16:creationId xmlns:a16="http://schemas.microsoft.com/office/drawing/2014/main" id="{0CC5E822-10B0-9707-02B2-72B282CC3AA5}"/>
                </a:ext>
              </a:extLst>
            </p:cNvPr>
            <p:cNvSpPr/>
            <p:nvPr/>
          </p:nvSpPr>
          <p:spPr>
            <a:xfrm>
              <a:off x="6181755" y="5135572"/>
              <a:ext cx="326571" cy="248815"/>
            </a:xfrm>
            <a:prstGeom prst="star5">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sp>
          <p:nvSpPr>
            <p:cNvPr id="17" name="Star: 5 Points 16">
              <a:extLst>
                <a:ext uri="{FF2B5EF4-FFF2-40B4-BE49-F238E27FC236}">
                  <a16:creationId xmlns:a16="http://schemas.microsoft.com/office/drawing/2014/main" id="{6CE22356-C51A-691A-E24F-1D2F737E95FE}"/>
                </a:ext>
              </a:extLst>
            </p:cNvPr>
            <p:cNvSpPr/>
            <p:nvPr/>
          </p:nvSpPr>
          <p:spPr>
            <a:xfrm>
              <a:off x="4960793" y="5858791"/>
              <a:ext cx="326571" cy="248815"/>
            </a:xfrm>
            <a:prstGeom prst="star5">
              <a:avLst/>
            </a:prstGeom>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3"/>
            </a:p>
          </p:txBody>
        </p:sp>
      </p:grpSp>
      <p:pic>
        <p:nvPicPr>
          <p:cNvPr id="2" name="Audio Recording 23 Jun 2024 at 2:16:15 AM">
            <a:hlinkClick r:id="" action="ppaction://media"/>
            <a:extLst>
              <a:ext uri="{FF2B5EF4-FFF2-40B4-BE49-F238E27FC236}">
                <a16:creationId xmlns:a16="http://schemas.microsoft.com/office/drawing/2014/main" id="{59CEE584-0BBA-8011-136F-004364A58B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43119" y="4161692"/>
            <a:ext cx="812800" cy="812800"/>
          </a:xfrm>
          <a:prstGeom prst="rect">
            <a:avLst/>
          </a:prstGeom>
        </p:spPr>
      </p:pic>
    </p:spTree>
    <p:extLst>
      <p:ext uri="{BB962C8B-B14F-4D97-AF65-F5344CB8AC3E}">
        <p14:creationId xmlns:p14="http://schemas.microsoft.com/office/powerpoint/2010/main" val="316598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1F1EE-7B88-42FF-2A3F-140FC2170FDD}"/>
              </a:ext>
            </a:extLst>
          </p:cNvPr>
          <p:cNvSpPr>
            <a:spLocks noGrp="1"/>
          </p:cNvSpPr>
          <p:nvPr>
            <p:ph type="title"/>
          </p:nvPr>
        </p:nvSpPr>
        <p:spPr/>
        <p:txBody>
          <a:bodyPr/>
          <a:lstStyle/>
          <a:p>
            <a:r>
              <a:rPr lang="en-SG" altLang="zh-CN" sz="2000"/>
              <a:t>Data Science Task: Frequent Pattern Mining and Association Rules</a:t>
            </a:r>
            <a:endParaRPr lang="zh-CN" altLang="en-US"/>
          </a:p>
        </p:txBody>
      </p:sp>
      <p:pic>
        <p:nvPicPr>
          <p:cNvPr id="8" name="Picture 7" descr="A green and white bar graph&#10;&#10;Description automatically generated">
            <a:extLst>
              <a:ext uri="{FF2B5EF4-FFF2-40B4-BE49-F238E27FC236}">
                <a16:creationId xmlns:a16="http://schemas.microsoft.com/office/drawing/2014/main" id="{53421B8C-05B4-0623-04A1-A53B368DB872}"/>
              </a:ext>
            </a:extLst>
          </p:cNvPr>
          <p:cNvPicPr>
            <a:picLocks noChangeAspect="1"/>
          </p:cNvPicPr>
          <p:nvPr/>
        </p:nvPicPr>
        <p:blipFill rotWithShape="1">
          <a:blip r:embed="rId5"/>
          <a:srcRect b="63967"/>
          <a:stretch/>
        </p:blipFill>
        <p:spPr>
          <a:xfrm>
            <a:off x="538717" y="1189305"/>
            <a:ext cx="7427621" cy="1364398"/>
          </a:xfrm>
          <a:prstGeom prst="rect">
            <a:avLst/>
          </a:prstGeom>
        </p:spPr>
      </p:pic>
      <p:pic>
        <p:nvPicPr>
          <p:cNvPr id="9" name="Picture 8" descr="A green and white bar graph&#10;&#10;Description automatically generated">
            <a:extLst>
              <a:ext uri="{FF2B5EF4-FFF2-40B4-BE49-F238E27FC236}">
                <a16:creationId xmlns:a16="http://schemas.microsoft.com/office/drawing/2014/main" id="{A019E4F3-012F-5786-ECC2-460EF1C58503}"/>
              </a:ext>
            </a:extLst>
          </p:cNvPr>
          <p:cNvPicPr>
            <a:picLocks noChangeAspect="1"/>
          </p:cNvPicPr>
          <p:nvPr/>
        </p:nvPicPr>
        <p:blipFill rotWithShape="1">
          <a:blip r:embed="rId5"/>
          <a:srcRect t="92563"/>
          <a:stretch/>
        </p:blipFill>
        <p:spPr>
          <a:xfrm>
            <a:off x="538716" y="2554687"/>
            <a:ext cx="7423419" cy="278277"/>
          </a:xfrm>
          <a:prstGeom prst="rect">
            <a:avLst/>
          </a:prstGeom>
        </p:spPr>
      </p:pic>
      <p:pic>
        <p:nvPicPr>
          <p:cNvPr id="11" name="Picture 10" descr="A red and white bar graph&#10;&#10;Description automatically generated">
            <a:extLst>
              <a:ext uri="{FF2B5EF4-FFF2-40B4-BE49-F238E27FC236}">
                <a16:creationId xmlns:a16="http://schemas.microsoft.com/office/drawing/2014/main" id="{45B3F2C5-EE3A-17EC-E0E3-A97203308BB1}"/>
              </a:ext>
            </a:extLst>
          </p:cNvPr>
          <p:cNvPicPr>
            <a:picLocks noChangeAspect="1"/>
          </p:cNvPicPr>
          <p:nvPr/>
        </p:nvPicPr>
        <p:blipFill rotWithShape="1">
          <a:blip r:embed="rId6"/>
          <a:srcRect l="13989" b="61748"/>
          <a:stretch/>
        </p:blipFill>
        <p:spPr>
          <a:xfrm>
            <a:off x="538716" y="2966784"/>
            <a:ext cx="7424014" cy="1474667"/>
          </a:xfrm>
          <a:prstGeom prst="rect">
            <a:avLst/>
          </a:prstGeom>
        </p:spPr>
      </p:pic>
      <p:pic>
        <p:nvPicPr>
          <p:cNvPr id="12" name="Picture 11" descr="A red and white bar graph&#10;&#10;Description automatically generated">
            <a:extLst>
              <a:ext uri="{FF2B5EF4-FFF2-40B4-BE49-F238E27FC236}">
                <a16:creationId xmlns:a16="http://schemas.microsoft.com/office/drawing/2014/main" id="{077ABE39-2EEB-7422-9554-C8E50B715F38}"/>
              </a:ext>
            </a:extLst>
          </p:cNvPr>
          <p:cNvPicPr>
            <a:picLocks noChangeAspect="1"/>
          </p:cNvPicPr>
          <p:nvPr/>
        </p:nvPicPr>
        <p:blipFill rotWithShape="1">
          <a:blip r:embed="rId6"/>
          <a:srcRect l="13989" t="92669"/>
          <a:stretch/>
        </p:blipFill>
        <p:spPr>
          <a:xfrm>
            <a:off x="542047" y="4441451"/>
            <a:ext cx="7416481" cy="278276"/>
          </a:xfrm>
          <a:prstGeom prst="rect">
            <a:avLst/>
          </a:prstGeom>
        </p:spPr>
      </p:pic>
      <p:pic>
        <p:nvPicPr>
          <p:cNvPr id="15" name="Picture 14">
            <a:extLst>
              <a:ext uri="{FF2B5EF4-FFF2-40B4-BE49-F238E27FC236}">
                <a16:creationId xmlns:a16="http://schemas.microsoft.com/office/drawing/2014/main" id="{E3D4A6DD-E09A-78ED-336E-9CF13F039213}"/>
              </a:ext>
            </a:extLst>
          </p:cNvPr>
          <p:cNvPicPr>
            <a:picLocks noChangeAspect="1"/>
          </p:cNvPicPr>
          <p:nvPr/>
        </p:nvPicPr>
        <p:blipFill>
          <a:blip r:embed="rId7"/>
          <a:stretch>
            <a:fillRect/>
          </a:stretch>
        </p:blipFill>
        <p:spPr>
          <a:xfrm>
            <a:off x="602511" y="4441451"/>
            <a:ext cx="656955" cy="108540"/>
          </a:xfrm>
          <a:prstGeom prst="rect">
            <a:avLst/>
          </a:prstGeom>
        </p:spPr>
      </p:pic>
      <p:pic>
        <p:nvPicPr>
          <p:cNvPr id="17" name="Picture 16">
            <a:extLst>
              <a:ext uri="{FF2B5EF4-FFF2-40B4-BE49-F238E27FC236}">
                <a16:creationId xmlns:a16="http://schemas.microsoft.com/office/drawing/2014/main" id="{EB606D19-0253-975D-1A67-0ECBA30D1D35}"/>
              </a:ext>
            </a:extLst>
          </p:cNvPr>
          <p:cNvPicPr>
            <a:picLocks noChangeAspect="1"/>
          </p:cNvPicPr>
          <p:nvPr/>
        </p:nvPicPr>
        <p:blipFill>
          <a:blip r:embed="rId8"/>
          <a:stretch>
            <a:fillRect/>
          </a:stretch>
        </p:blipFill>
        <p:spPr>
          <a:xfrm>
            <a:off x="602511" y="4572629"/>
            <a:ext cx="1226289" cy="96179"/>
          </a:xfrm>
          <a:prstGeom prst="rect">
            <a:avLst/>
          </a:prstGeom>
        </p:spPr>
      </p:pic>
      <p:pic>
        <p:nvPicPr>
          <p:cNvPr id="33" name="Audio 32">
            <a:hlinkClick r:id="" action="ppaction://media"/>
            <a:extLst>
              <a:ext uri="{FF2B5EF4-FFF2-40B4-BE49-F238E27FC236}">
                <a16:creationId xmlns:a16="http://schemas.microsoft.com/office/drawing/2014/main" id="{B2867FED-2218-F6A3-049F-940D31F847F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71917" t="-171917" r="-171917" b="-171917"/>
          <a:stretch>
            <a:fillRect/>
          </a:stretch>
        </p:blipFill>
        <p:spPr>
          <a:xfrm>
            <a:off x="8708817" y="3778466"/>
            <a:ext cx="1543050" cy="1543050"/>
          </a:xfrm>
          <a:prstGeom prst="ellipse">
            <a:avLst/>
          </a:prstGeom>
        </p:spPr>
      </p:pic>
    </p:spTree>
    <p:extLst>
      <p:ext uri="{BB962C8B-B14F-4D97-AF65-F5344CB8AC3E}">
        <p14:creationId xmlns:p14="http://schemas.microsoft.com/office/powerpoint/2010/main" val="2983239401"/>
      </p:ext>
    </p:extLst>
  </p:cSld>
  <p:clrMapOvr>
    <a:masterClrMapping/>
  </p:clrMapOvr>
  <mc:AlternateContent xmlns:mc="http://schemas.openxmlformats.org/markup-compatibility/2006" xmlns:p14="http://schemas.microsoft.com/office/powerpoint/2010/main">
    <mc:Choice Requires="p14">
      <p:transition spd="slow" p14:dur="2000" advTm="135934"/>
    </mc:Choice>
    <mc:Fallback xmlns="">
      <p:transition spd="slow" advTm="135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D68E07C-EE1D-7323-EDE1-E4BF1D6E3AEF}"/>
              </a:ext>
            </a:extLst>
          </p:cNvPr>
          <p:cNvGraphicFramePr/>
          <p:nvPr>
            <p:extLst>
              <p:ext uri="{D42A27DB-BD31-4B8C-83A1-F6EECF244321}">
                <p14:modId xmlns:p14="http://schemas.microsoft.com/office/powerpoint/2010/main" val="3129254529"/>
              </p:ext>
            </p:extLst>
          </p:nvPr>
        </p:nvGraphicFramePr>
        <p:xfrm>
          <a:off x="95252" y="76201"/>
          <a:ext cx="9043732" cy="5061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6193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 22">
            <a:extLst>
              <a:ext uri="{FF2B5EF4-FFF2-40B4-BE49-F238E27FC236}">
                <a16:creationId xmlns:a16="http://schemas.microsoft.com/office/drawing/2014/main" id="{51DA77CE-BF7C-EAFB-F9C4-05B1CF99BC28}"/>
              </a:ext>
            </a:extLst>
          </p:cNvPr>
          <p:cNvGraphicFramePr/>
          <p:nvPr>
            <p:extLst>
              <p:ext uri="{D42A27DB-BD31-4B8C-83A1-F6EECF244321}">
                <p14:modId xmlns:p14="http://schemas.microsoft.com/office/powerpoint/2010/main" val="253375647"/>
              </p:ext>
            </p:extLst>
          </p:nvPr>
        </p:nvGraphicFramePr>
        <p:xfrm>
          <a:off x="345907" y="371976"/>
          <a:ext cx="8472237" cy="43093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16" name="TextBox 1815">
            <a:extLst>
              <a:ext uri="{FF2B5EF4-FFF2-40B4-BE49-F238E27FC236}">
                <a16:creationId xmlns:a16="http://schemas.microsoft.com/office/drawing/2014/main" id="{A4F4DE1A-6123-07DC-155F-D222368655BD}"/>
              </a:ext>
            </a:extLst>
          </p:cNvPr>
          <p:cNvSpPr txBox="1"/>
          <p:nvPr/>
        </p:nvSpPr>
        <p:spPr>
          <a:xfrm>
            <a:off x="1676710" y="154437"/>
            <a:ext cx="58106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masis MT Pro Black" panose="02040A04050005020304" pitchFamily="18" charset="0"/>
              </a:rPr>
              <a:t>LINKING BACK TO OUR BUSINESS PROBLEM ANALYSIS </a:t>
            </a:r>
          </a:p>
        </p:txBody>
      </p:sp>
      <p:pic>
        <p:nvPicPr>
          <p:cNvPr id="4" name="Audio 3">
            <a:hlinkClick r:id="" action="ppaction://media"/>
            <a:extLst>
              <a:ext uri="{FF2B5EF4-FFF2-40B4-BE49-F238E27FC236}">
                <a16:creationId xmlns:a16="http://schemas.microsoft.com/office/drawing/2014/main" id="{A9141459-3D59-7978-5069-1B6731524AC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9080" t="-119080" r="-119080" b="-119080"/>
          <a:stretch>
            <a:fillRect/>
          </a:stretch>
        </p:blipFill>
        <p:spPr>
          <a:xfrm>
            <a:off x="8973457" y="3967842"/>
            <a:ext cx="1175658" cy="1175658"/>
          </a:xfrm>
          <a:prstGeom prst="ellipse">
            <a:avLst/>
          </a:prstGeom>
        </p:spPr>
      </p:pic>
    </p:spTree>
    <p:extLst>
      <p:ext uri="{BB962C8B-B14F-4D97-AF65-F5344CB8AC3E}">
        <p14:creationId xmlns:p14="http://schemas.microsoft.com/office/powerpoint/2010/main" val="1831252312"/>
      </p:ext>
    </p:extLst>
  </p:cSld>
  <p:clrMapOvr>
    <a:masterClrMapping/>
  </p:clrMapOvr>
  <mc:AlternateContent xmlns:mc="http://schemas.openxmlformats.org/markup-compatibility/2006" xmlns:p14="http://schemas.microsoft.com/office/powerpoint/2010/main">
    <mc:Choice Requires="p14">
      <p:transition spd="slow" p14:dur="2000" advTm="49771"/>
    </mc:Choice>
    <mc:Fallback xmlns="">
      <p:transition spd="slow" advTm="4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74" name="Google Shape;1074;p53"/>
          <p:cNvGrpSpPr/>
          <p:nvPr/>
        </p:nvGrpSpPr>
        <p:grpSpPr>
          <a:xfrm>
            <a:off x="7161943" y="1582376"/>
            <a:ext cx="1507118" cy="838832"/>
            <a:chOff x="7636893" y="2346251"/>
            <a:chExt cx="1507118" cy="838832"/>
          </a:xfrm>
        </p:grpSpPr>
        <p:grpSp>
          <p:nvGrpSpPr>
            <p:cNvPr id="1075" name="Google Shape;1075;p53"/>
            <p:cNvGrpSpPr/>
            <p:nvPr/>
          </p:nvGrpSpPr>
          <p:grpSpPr>
            <a:xfrm flipH="1">
              <a:off x="7728620" y="2393076"/>
              <a:ext cx="1415391" cy="792008"/>
              <a:chOff x="1905568" y="363438"/>
              <a:chExt cx="1415391" cy="792008"/>
            </a:xfrm>
          </p:grpSpPr>
          <p:sp>
            <p:nvSpPr>
              <p:cNvPr id="1076" name="Google Shape;1076;p5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3"/>
            <p:cNvGrpSpPr/>
            <p:nvPr/>
          </p:nvGrpSpPr>
          <p:grpSpPr>
            <a:xfrm flipH="1">
              <a:off x="7636893" y="2346251"/>
              <a:ext cx="257693" cy="199083"/>
              <a:chOff x="3154993" y="316614"/>
              <a:chExt cx="257693" cy="199083"/>
            </a:xfrm>
          </p:grpSpPr>
          <p:sp>
            <p:nvSpPr>
              <p:cNvPr id="1079" name="Google Shape;1079;p5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9" name="Google Shape;1099;p5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r>
              <a:rPr lang="en-SG" sz="2000"/>
              <a:t>Data Science Recommendations and Solution</a:t>
            </a:r>
            <a:endParaRPr lang="en-SG"/>
          </a:p>
        </p:txBody>
      </p:sp>
      <p:sp>
        <p:nvSpPr>
          <p:cNvPr id="2" name="标题 1">
            <a:extLst>
              <a:ext uri="{FF2B5EF4-FFF2-40B4-BE49-F238E27FC236}">
                <a16:creationId xmlns:a16="http://schemas.microsoft.com/office/drawing/2014/main" id="{E2DB53C8-CBE8-96BE-6210-BE8ECC2B4BB3}"/>
              </a:ext>
            </a:extLst>
          </p:cNvPr>
          <p:cNvSpPr txBox="1">
            <a:spLocks/>
          </p:cNvSpPr>
          <p:nvPr/>
        </p:nvSpPr>
        <p:spPr>
          <a:xfrm>
            <a:off x="120435" y="1121424"/>
            <a:ext cx="7257693"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800" b="0">
                <a:solidFill>
                  <a:schemeClr val="bg2">
                    <a:lumMod val="50000"/>
                  </a:schemeClr>
                </a:solidFill>
                <a:latin typeface="Amasis MT Pro Black" panose="02040A04050005020304" pitchFamily="18" charset="0"/>
                <a:ea typeface="ADLaM Display" panose="02010000000000000000" pitchFamily="2" charset="0"/>
                <a:cs typeface="ADLaM Display" panose="02010000000000000000" pitchFamily="2" charset="0"/>
              </a:rPr>
              <a:t>1. Improve In-flight Wi-fi Services – Decision Tree</a:t>
            </a:r>
          </a:p>
        </p:txBody>
      </p:sp>
      <p:sp>
        <p:nvSpPr>
          <p:cNvPr id="3" name="TextBox 2">
            <a:extLst>
              <a:ext uri="{FF2B5EF4-FFF2-40B4-BE49-F238E27FC236}">
                <a16:creationId xmlns:a16="http://schemas.microsoft.com/office/drawing/2014/main" id="{A5CEA27A-826B-761E-5B5E-E75E0C80ABC9}"/>
              </a:ext>
            </a:extLst>
          </p:cNvPr>
          <p:cNvSpPr txBox="1"/>
          <p:nvPr/>
        </p:nvSpPr>
        <p:spPr>
          <a:xfrm>
            <a:off x="539400" y="1523188"/>
            <a:ext cx="7095461" cy="276999"/>
          </a:xfrm>
          <a:prstGeom prst="rect">
            <a:avLst/>
          </a:prstGeom>
          <a:noFill/>
        </p:spPr>
        <p:txBody>
          <a:bodyPr wrap="square" rtlCol="0">
            <a:spAutoFit/>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Identified Issue: highest dissatisfaction passengers under the poor category</a:t>
            </a:r>
          </a:p>
        </p:txBody>
      </p:sp>
      <p:sp>
        <p:nvSpPr>
          <p:cNvPr id="6" name="TextBox 5">
            <a:extLst>
              <a:ext uri="{FF2B5EF4-FFF2-40B4-BE49-F238E27FC236}">
                <a16:creationId xmlns:a16="http://schemas.microsoft.com/office/drawing/2014/main" id="{FD180BAB-800D-6C42-3F48-92492F985F06}"/>
              </a:ext>
            </a:extLst>
          </p:cNvPr>
          <p:cNvSpPr txBox="1"/>
          <p:nvPr/>
        </p:nvSpPr>
        <p:spPr>
          <a:xfrm>
            <a:off x="539400" y="1783059"/>
            <a:ext cx="7095461" cy="276999"/>
          </a:xfrm>
          <a:prstGeom prst="rect">
            <a:avLst/>
          </a:prstGeom>
          <a:noFill/>
        </p:spPr>
        <p:txBody>
          <a:bodyPr wrap="square" rtlCol="0">
            <a:spAutoFit/>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Recommendations: improve wi-fi stability, wi-fi Availability on smaller airplanes</a:t>
            </a:r>
          </a:p>
        </p:txBody>
      </p:sp>
      <p:sp>
        <p:nvSpPr>
          <p:cNvPr id="7" name="标题 1">
            <a:extLst>
              <a:ext uri="{FF2B5EF4-FFF2-40B4-BE49-F238E27FC236}">
                <a16:creationId xmlns:a16="http://schemas.microsoft.com/office/drawing/2014/main" id="{298E183D-E514-D324-0D42-3608EF398D3E}"/>
              </a:ext>
            </a:extLst>
          </p:cNvPr>
          <p:cNvSpPr txBox="1">
            <a:spLocks/>
          </p:cNvSpPr>
          <p:nvPr/>
        </p:nvSpPr>
        <p:spPr>
          <a:xfrm>
            <a:off x="120435" y="2054449"/>
            <a:ext cx="7587480"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800" b="0">
                <a:solidFill>
                  <a:schemeClr val="bg2">
                    <a:lumMod val="50000"/>
                  </a:schemeClr>
                </a:solidFill>
                <a:latin typeface="Amasis MT Pro Black" panose="02040A04050005020304" pitchFamily="18" charset="0"/>
                <a:ea typeface="ADLaM Display" panose="02010000000000000000" pitchFamily="2" charset="0"/>
                <a:cs typeface="ADLaM Display" panose="02010000000000000000" pitchFamily="2" charset="0"/>
              </a:rPr>
              <a:t>2. Improve Online Boarding Experience – Decision Tree</a:t>
            </a:r>
          </a:p>
        </p:txBody>
      </p:sp>
      <p:sp>
        <p:nvSpPr>
          <p:cNvPr id="8" name="TextBox 7">
            <a:extLst>
              <a:ext uri="{FF2B5EF4-FFF2-40B4-BE49-F238E27FC236}">
                <a16:creationId xmlns:a16="http://schemas.microsoft.com/office/drawing/2014/main" id="{9EDE4D05-6913-5D52-D433-3B78B58A90D1}"/>
              </a:ext>
            </a:extLst>
          </p:cNvPr>
          <p:cNvSpPr txBox="1"/>
          <p:nvPr/>
        </p:nvSpPr>
        <p:spPr>
          <a:xfrm>
            <a:off x="539400" y="2456213"/>
            <a:ext cx="7095461" cy="276999"/>
          </a:xfrm>
          <a:prstGeom prst="rect">
            <a:avLst/>
          </a:prstGeom>
          <a:noFill/>
        </p:spPr>
        <p:txBody>
          <a:bodyPr wrap="square" rtlCol="0">
            <a:spAutoFit/>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Identified Issue: highest dissatisfaction passengers under the average category</a:t>
            </a:r>
          </a:p>
        </p:txBody>
      </p:sp>
      <p:sp>
        <p:nvSpPr>
          <p:cNvPr id="9" name="TextBox 8">
            <a:extLst>
              <a:ext uri="{FF2B5EF4-FFF2-40B4-BE49-F238E27FC236}">
                <a16:creationId xmlns:a16="http://schemas.microsoft.com/office/drawing/2014/main" id="{DD31A717-4DCD-C0A4-3569-44CB92963CC6}"/>
              </a:ext>
            </a:extLst>
          </p:cNvPr>
          <p:cNvSpPr txBox="1"/>
          <p:nvPr/>
        </p:nvSpPr>
        <p:spPr>
          <a:xfrm>
            <a:off x="539400" y="2716084"/>
            <a:ext cx="8356507" cy="276999"/>
          </a:xfrm>
          <a:prstGeom prst="rect">
            <a:avLst/>
          </a:prstGeom>
          <a:noFill/>
        </p:spPr>
        <p:txBody>
          <a:bodyPr wrap="square" rtlCol="0">
            <a:spAutoFit/>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Recommendations: simplify the process, </a:t>
            </a:r>
            <a:r>
              <a:rPr lang="en-SG" sz="1200" err="1">
                <a:latin typeface="ADLaM Display" panose="02010000000000000000" pitchFamily="2" charset="0"/>
                <a:ea typeface="ADLaM Display" panose="02010000000000000000" pitchFamily="2" charset="0"/>
                <a:cs typeface="ADLaM Display" panose="02010000000000000000" pitchFamily="2" charset="0"/>
              </a:rPr>
              <a:t>analyze</a:t>
            </a:r>
            <a:r>
              <a:rPr lang="en-SG" sz="1200">
                <a:latin typeface="ADLaM Display" panose="02010000000000000000" pitchFamily="2" charset="0"/>
                <a:ea typeface="ADLaM Display" panose="02010000000000000000" pitchFamily="2" charset="0"/>
                <a:cs typeface="ADLaM Display" panose="02010000000000000000" pitchFamily="2" charset="0"/>
              </a:rPr>
              <a:t> passengers’ habits, provide assistance for passengers</a:t>
            </a:r>
          </a:p>
        </p:txBody>
      </p:sp>
      <p:sp>
        <p:nvSpPr>
          <p:cNvPr id="11" name="标题 1">
            <a:extLst>
              <a:ext uri="{FF2B5EF4-FFF2-40B4-BE49-F238E27FC236}">
                <a16:creationId xmlns:a16="http://schemas.microsoft.com/office/drawing/2014/main" id="{9A998242-3D17-1507-3E72-50E093C982B9}"/>
              </a:ext>
            </a:extLst>
          </p:cNvPr>
          <p:cNvSpPr txBox="1">
            <a:spLocks/>
          </p:cNvSpPr>
          <p:nvPr/>
        </p:nvSpPr>
        <p:spPr>
          <a:xfrm>
            <a:off x="120435" y="2987474"/>
            <a:ext cx="7409510"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800" b="0">
                <a:solidFill>
                  <a:schemeClr val="bg2">
                    <a:lumMod val="50000"/>
                  </a:schemeClr>
                </a:solidFill>
                <a:latin typeface="Amasis MT Pro Black"/>
                <a:ea typeface="ADLaM Display"/>
                <a:cs typeface="ADLaM Display"/>
              </a:rPr>
              <a:t>3. Offer Personalized Services –  Clustering Analysis</a:t>
            </a:r>
          </a:p>
        </p:txBody>
      </p:sp>
      <p:sp>
        <p:nvSpPr>
          <p:cNvPr id="12" name="TextBox 11">
            <a:extLst>
              <a:ext uri="{FF2B5EF4-FFF2-40B4-BE49-F238E27FC236}">
                <a16:creationId xmlns:a16="http://schemas.microsoft.com/office/drawing/2014/main" id="{8EC88C02-A138-6C38-E147-20909CE3018B}"/>
              </a:ext>
            </a:extLst>
          </p:cNvPr>
          <p:cNvSpPr txBox="1"/>
          <p:nvPr/>
        </p:nvSpPr>
        <p:spPr>
          <a:xfrm>
            <a:off x="539400" y="3389238"/>
            <a:ext cx="7095461" cy="276999"/>
          </a:xfrm>
          <a:prstGeom prst="rect">
            <a:avLst/>
          </a:prstGeom>
          <a:noFill/>
        </p:spPr>
        <p:txBody>
          <a:bodyPr wrap="square" rtlCol="0">
            <a:spAutoFit/>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Identified Issue: shows higher dissatisfaction passengers with highest number of customers</a:t>
            </a:r>
          </a:p>
        </p:txBody>
      </p:sp>
      <p:sp>
        <p:nvSpPr>
          <p:cNvPr id="13" name="TextBox 12">
            <a:extLst>
              <a:ext uri="{FF2B5EF4-FFF2-40B4-BE49-F238E27FC236}">
                <a16:creationId xmlns:a16="http://schemas.microsoft.com/office/drawing/2014/main" id="{1FAD954A-68E5-8DF5-5FF6-26F6B7F06B39}"/>
              </a:ext>
            </a:extLst>
          </p:cNvPr>
          <p:cNvSpPr txBox="1"/>
          <p:nvPr/>
        </p:nvSpPr>
        <p:spPr>
          <a:xfrm>
            <a:off x="539400" y="3649109"/>
            <a:ext cx="8356507" cy="276999"/>
          </a:xfrm>
          <a:prstGeom prst="rect">
            <a:avLst/>
          </a:prstGeom>
          <a:noFill/>
        </p:spPr>
        <p:txBody>
          <a:bodyPr wrap="square" rtlCol="0">
            <a:spAutoFit/>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Recommendations: identify the characteristics of customers in cluster 0 and offer personalized services</a:t>
            </a:r>
          </a:p>
        </p:txBody>
      </p:sp>
      <p:sp>
        <p:nvSpPr>
          <p:cNvPr id="17" name="标题 1">
            <a:extLst>
              <a:ext uri="{FF2B5EF4-FFF2-40B4-BE49-F238E27FC236}">
                <a16:creationId xmlns:a16="http://schemas.microsoft.com/office/drawing/2014/main" id="{00247D67-25F8-88D7-F3A7-2CD19D7AA6A6}"/>
              </a:ext>
            </a:extLst>
          </p:cNvPr>
          <p:cNvSpPr txBox="1">
            <a:spLocks/>
          </p:cNvSpPr>
          <p:nvPr/>
        </p:nvSpPr>
        <p:spPr>
          <a:xfrm>
            <a:off x="120435" y="3920499"/>
            <a:ext cx="7070429"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800" b="0">
                <a:solidFill>
                  <a:schemeClr val="bg2">
                    <a:lumMod val="50000"/>
                  </a:schemeClr>
                </a:solidFill>
                <a:latin typeface="Amasis MT Pro Black" panose="02040A04050005020304" pitchFamily="18" charset="0"/>
                <a:ea typeface="ADLaM Display" panose="02010000000000000000" pitchFamily="2" charset="0"/>
                <a:cs typeface="ADLaM Display" panose="02010000000000000000" pitchFamily="2" charset="0"/>
              </a:rPr>
              <a:t>4. Offer Loyalty Program – Frequent Pattern Mining</a:t>
            </a:r>
          </a:p>
        </p:txBody>
      </p:sp>
      <p:sp>
        <p:nvSpPr>
          <p:cNvPr id="18" name="TextBox 17">
            <a:extLst>
              <a:ext uri="{FF2B5EF4-FFF2-40B4-BE49-F238E27FC236}">
                <a16:creationId xmlns:a16="http://schemas.microsoft.com/office/drawing/2014/main" id="{BA5ECFA0-6A05-08A2-321C-1528E80EB552}"/>
              </a:ext>
            </a:extLst>
          </p:cNvPr>
          <p:cNvSpPr txBox="1"/>
          <p:nvPr/>
        </p:nvSpPr>
        <p:spPr>
          <a:xfrm>
            <a:off x="539400" y="4322263"/>
            <a:ext cx="7095461" cy="276999"/>
          </a:xfrm>
          <a:prstGeom prst="rect">
            <a:avLst/>
          </a:prstGeom>
          <a:noFill/>
        </p:spPr>
        <p:txBody>
          <a:bodyPr wrap="square" rtlCol="0">
            <a:spAutoFit/>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Identified Issue: loyal customer and personal travellers are highly dissatisfied </a:t>
            </a:r>
          </a:p>
        </p:txBody>
      </p:sp>
      <p:sp>
        <p:nvSpPr>
          <p:cNvPr id="19" name="TextBox 18">
            <a:extLst>
              <a:ext uri="{FF2B5EF4-FFF2-40B4-BE49-F238E27FC236}">
                <a16:creationId xmlns:a16="http://schemas.microsoft.com/office/drawing/2014/main" id="{ED77EEB2-0DBF-24D9-A388-B72F6C142546}"/>
              </a:ext>
            </a:extLst>
          </p:cNvPr>
          <p:cNvSpPr txBox="1"/>
          <p:nvPr/>
        </p:nvSpPr>
        <p:spPr>
          <a:xfrm>
            <a:off x="539400" y="4582134"/>
            <a:ext cx="8356507" cy="276999"/>
          </a:xfrm>
          <a:prstGeom prst="rect">
            <a:avLst/>
          </a:prstGeom>
          <a:noFill/>
        </p:spPr>
        <p:txBody>
          <a:bodyPr wrap="square" rtlCol="0">
            <a:spAutoFit/>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Recommendations: offer benefits and loyalty program to enhance the loyal customers</a:t>
            </a:r>
          </a:p>
        </p:txBody>
      </p:sp>
      <p:pic>
        <p:nvPicPr>
          <p:cNvPr id="29" name="Audio 28">
            <a:hlinkClick r:id="" action="ppaction://media"/>
            <a:extLst>
              <a:ext uri="{FF2B5EF4-FFF2-40B4-BE49-F238E27FC236}">
                <a16:creationId xmlns:a16="http://schemas.microsoft.com/office/drawing/2014/main" id="{CE5797A5-3B75-5607-4E12-19AA4C90A4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71917" t="-171917" r="-171917" b="-171917"/>
          <a:stretch>
            <a:fillRect/>
          </a:stretch>
        </p:blipFill>
        <p:spPr>
          <a:xfrm>
            <a:off x="8895907" y="3689237"/>
            <a:ext cx="1543050" cy="1543050"/>
          </a:xfrm>
          <a:prstGeom prst="ellipse">
            <a:avLst/>
          </a:prstGeom>
        </p:spPr>
      </p:pic>
    </p:spTree>
    <p:extLst>
      <p:ext uri="{BB962C8B-B14F-4D97-AF65-F5344CB8AC3E}">
        <p14:creationId xmlns:p14="http://schemas.microsoft.com/office/powerpoint/2010/main" val="235391936"/>
      </p:ext>
    </p:extLst>
  </p:cSld>
  <p:clrMapOvr>
    <a:masterClrMapping/>
  </p:clrMapOvr>
  <mc:AlternateContent xmlns:mc="http://schemas.openxmlformats.org/markup-compatibility/2006" xmlns:p14="http://schemas.microsoft.com/office/powerpoint/2010/main">
    <mc:Choice Requires="p14">
      <p:transition spd="slow" p14:dur="2000" advTm="42151"/>
    </mc:Choice>
    <mc:Fallback xmlns="">
      <p:transition spd="slow" advTm="42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74" name="Google Shape;1074;p53"/>
          <p:cNvGrpSpPr/>
          <p:nvPr/>
        </p:nvGrpSpPr>
        <p:grpSpPr>
          <a:xfrm>
            <a:off x="7161943" y="1651064"/>
            <a:ext cx="1507118" cy="838833"/>
            <a:chOff x="7636893" y="2346251"/>
            <a:chExt cx="1507118" cy="838833"/>
          </a:xfrm>
        </p:grpSpPr>
        <p:grpSp>
          <p:nvGrpSpPr>
            <p:cNvPr id="1075" name="Google Shape;1075;p53"/>
            <p:cNvGrpSpPr/>
            <p:nvPr/>
          </p:nvGrpSpPr>
          <p:grpSpPr>
            <a:xfrm flipH="1">
              <a:off x="7728620" y="2393076"/>
              <a:ext cx="1415391" cy="792008"/>
              <a:chOff x="1905568" y="363438"/>
              <a:chExt cx="1415391" cy="792008"/>
            </a:xfrm>
          </p:grpSpPr>
          <p:sp>
            <p:nvSpPr>
              <p:cNvPr id="1076" name="Google Shape;1076;p5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3"/>
            <p:cNvGrpSpPr/>
            <p:nvPr/>
          </p:nvGrpSpPr>
          <p:grpSpPr>
            <a:xfrm flipH="1">
              <a:off x="7636893" y="2346251"/>
              <a:ext cx="257693" cy="199082"/>
              <a:chOff x="3154993" y="316614"/>
              <a:chExt cx="257693" cy="199082"/>
            </a:xfrm>
          </p:grpSpPr>
          <p:sp>
            <p:nvSpPr>
              <p:cNvPr id="1079" name="Google Shape;1079;p5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9" name="Google Shape;1099;p5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r>
              <a:rPr lang="en-SG"/>
              <a:t>Recommendation</a:t>
            </a:r>
          </a:p>
        </p:txBody>
      </p:sp>
      <p:sp>
        <p:nvSpPr>
          <p:cNvPr id="2" name="TextBox 1">
            <a:extLst>
              <a:ext uri="{FF2B5EF4-FFF2-40B4-BE49-F238E27FC236}">
                <a16:creationId xmlns:a16="http://schemas.microsoft.com/office/drawing/2014/main" id="{1AB08291-4681-7F26-BD67-013F6148C1D1}"/>
              </a:ext>
            </a:extLst>
          </p:cNvPr>
          <p:cNvSpPr txBox="1"/>
          <p:nvPr/>
        </p:nvSpPr>
        <p:spPr>
          <a:xfrm>
            <a:off x="1246938" y="1138318"/>
            <a:ext cx="6650124" cy="461665"/>
          </a:xfrm>
          <a:prstGeom prst="rect">
            <a:avLst/>
          </a:prstGeom>
          <a:noFill/>
        </p:spPr>
        <p:txBody>
          <a:bodyPr wrap="square">
            <a:spAutoFit/>
          </a:bodyPr>
          <a:lstStyle/>
          <a:p>
            <a:pPr algn="ctr">
              <a:buClr>
                <a:schemeClr val="lt1"/>
              </a:buClr>
              <a:buSzPts val="2500"/>
            </a:pPr>
            <a:r>
              <a:rPr lang="en-US" altLang="zh-CN" sz="2400" b="1">
                <a:solidFill>
                  <a:schemeClr val="accent1"/>
                </a:solidFill>
                <a:latin typeface="ADLaM Display" panose="02010000000000000000" pitchFamily="2" charset="0"/>
                <a:ea typeface="ADLaM Display" panose="02010000000000000000" pitchFamily="2" charset="0"/>
                <a:cs typeface="ADLaM Display" panose="02010000000000000000" pitchFamily="2" charset="0"/>
                <a:sym typeface="Limelight"/>
              </a:rPr>
              <a:t>Strategic Optimization</a:t>
            </a:r>
          </a:p>
        </p:txBody>
      </p:sp>
      <p:grpSp>
        <p:nvGrpSpPr>
          <p:cNvPr id="5" name="Group 4">
            <a:extLst>
              <a:ext uri="{FF2B5EF4-FFF2-40B4-BE49-F238E27FC236}">
                <a16:creationId xmlns:a16="http://schemas.microsoft.com/office/drawing/2014/main" id="{C0DCB4A3-9F8D-9F60-B63D-EB62B7C186F8}"/>
              </a:ext>
            </a:extLst>
          </p:cNvPr>
          <p:cNvGrpSpPr/>
          <p:nvPr/>
        </p:nvGrpSpPr>
        <p:grpSpPr>
          <a:xfrm>
            <a:off x="857451" y="1700787"/>
            <a:ext cx="3749458" cy="1188112"/>
            <a:chOff x="6140" y="9708900"/>
            <a:chExt cx="1995089" cy="1190611"/>
          </a:xfrm>
        </p:grpSpPr>
        <p:grpSp>
          <p:nvGrpSpPr>
            <p:cNvPr id="6" name="Group 5">
              <a:extLst>
                <a:ext uri="{FF2B5EF4-FFF2-40B4-BE49-F238E27FC236}">
                  <a16:creationId xmlns:a16="http://schemas.microsoft.com/office/drawing/2014/main" id="{69EF073A-BEE3-27B4-82CB-9669555EC624}"/>
                </a:ext>
              </a:extLst>
            </p:cNvPr>
            <p:cNvGrpSpPr/>
            <p:nvPr/>
          </p:nvGrpSpPr>
          <p:grpSpPr>
            <a:xfrm>
              <a:off x="6140" y="9708900"/>
              <a:ext cx="1995089" cy="1190611"/>
              <a:chOff x="6140" y="9708900"/>
              <a:chExt cx="1995089" cy="1190611"/>
            </a:xfrm>
          </p:grpSpPr>
          <p:sp>
            <p:nvSpPr>
              <p:cNvPr id="8" name="Rectangle 7">
                <a:extLst>
                  <a:ext uri="{FF2B5EF4-FFF2-40B4-BE49-F238E27FC236}">
                    <a16:creationId xmlns:a16="http://schemas.microsoft.com/office/drawing/2014/main" id="{46730A77-8FAD-6EA7-8269-E1BCB272B055}"/>
                  </a:ext>
                </a:extLst>
              </p:cNvPr>
              <p:cNvSpPr/>
              <p:nvPr/>
            </p:nvSpPr>
            <p:spPr>
              <a:xfrm>
                <a:off x="12427" y="10182093"/>
                <a:ext cx="1983659" cy="717418"/>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TextBox 8">
                <a:extLst>
                  <a:ext uri="{FF2B5EF4-FFF2-40B4-BE49-F238E27FC236}">
                    <a16:creationId xmlns:a16="http://schemas.microsoft.com/office/drawing/2014/main" id="{7DB1D414-C3B2-6175-6A0E-0357E8418A96}"/>
                  </a:ext>
                </a:extLst>
              </p:cNvPr>
              <p:cNvSpPr txBox="1"/>
              <p:nvPr/>
            </p:nvSpPr>
            <p:spPr>
              <a:xfrm>
                <a:off x="6140" y="9708900"/>
                <a:ext cx="1995089" cy="471247"/>
              </a:xfrm>
              <a:prstGeom prst="rect">
                <a:avLst/>
              </a:prstGeom>
              <a:solidFill>
                <a:schemeClr val="accent3"/>
              </a:solidFill>
            </p:spPr>
            <p:txBody>
              <a:bodyPr wrap="square" lIns="0" tIns="0" rIns="0" bIns="0" rtlCol="0" anchor="t">
                <a:spAutoFit/>
              </a:bodyPr>
              <a:lstStyle>
                <a:defPPr>
                  <a:defRPr lang="en-US"/>
                </a:defPPr>
                <a:lvl1pPr algn="ctr">
                  <a:lnSpc>
                    <a:spcPts val="4393"/>
                  </a:lnSpc>
                  <a:spcBef>
                    <a:spcPct val="0"/>
                  </a:spcBef>
                  <a:defRPr sz="3138">
                    <a:solidFill>
                      <a:srgbClr val="191919"/>
                    </a:solidFill>
                    <a:latin typeface="Gotham Bold"/>
                  </a:defRPr>
                </a:lvl1pPr>
              </a:lstStyle>
              <a:p>
                <a:endParaRPr lang="en-US" sz="1600">
                  <a:latin typeface="Britannic Bold" panose="020B0903060703020204" pitchFamily="34" charset="0"/>
                  <a:cs typeface="Gotham Bold" panose="02010600030101010101" charset="0"/>
                </a:endParaRPr>
              </a:p>
            </p:txBody>
          </p:sp>
        </p:grpSp>
        <p:sp>
          <p:nvSpPr>
            <p:cNvPr id="7" name="TextBox 37">
              <a:extLst>
                <a:ext uri="{FF2B5EF4-FFF2-40B4-BE49-F238E27FC236}">
                  <a16:creationId xmlns:a16="http://schemas.microsoft.com/office/drawing/2014/main" id="{13D5DB00-4B02-FEC7-518C-FCE83584668E}"/>
                </a:ext>
              </a:extLst>
            </p:cNvPr>
            <p:cNvSpPr txBox="1"/>
            <p:nvPr/>
          </p:nvSpPr>
          <p:spPr>
            <a:xfrm>
              <a:off x="113268" y="10205396"/>
              <a:ext cx="1746701" cy="594552"/>
            </a:xfrm>
            <a:prstGeom prst="rect">
              <a:avLst/>
            </a:prstGeom>
          </p:spPr>
          <p:txBody>
            <a:bodyPr wrap="square" lIns="0" tIns="0" rIns="0" bIns="0" rtlCol="0" anchor="ctr">
              <a:spAutoFit/>
            </a:bodyPr>
            <a:lstStyle/>
            <a:p>
              <a:pPr>
                <a:lnSpc>
                  <a:spcPct val="150000"/>
                </a:lnSpc>
              </a:pPr>
              <a:r>
                <a:rPr lang="en-US" sz="1350">
                  <a:solidFill>
                    <a:srgbClr val="191919"/>
                  </a:solidFill>
                  <a:latin typeface="Raleway" pitchFamily="2" charset="0"/>
                </a:rPr>
                <a:t>Identify Key Pain Points</a:t>
              </a:r>
            </a:p>
            <a:p>
              <a:pPr>
                <a:lnSpc>
                  <a:spcPct val="150000"/>
                </a:lnSpc>
              </a:pPr>
              <a:r>
                <a:rPr lang="en-US" sz="1350">
                  <a:solidFill>
                    <a:srgbClr val="191919"/>
                  </a:solidFill>
                  <a:latin typeface="Raleway" pitchFamily="2" charset="0"/>
                </a:rPr>
                <a:t>Targeted Marketing Campaigns</a:t>
              </a:r>
            </a:p>
          </p:txBody>
        </p:sp>
      </p:grpSp>
      <p:sp>
        <p:nvSpPr>
          <p:cNvPr id="10" name="TextBox 9">
            <a:extLst>
              <a:ext uri="{FF2B5EF4-FFF2-40B4-BE49-F238E27FC236}">
                <a16:creationId xmlns:a16="http://schemas.microsoft.com/office/drawing/2014/main" id="{7FADD0E0-BBD3-D839-E1F1-0AACCB80AA92}"/>
              </a:ext>
            </a:extLst>
          </p:cNvPr>
          <p:cNvSpPr txBox="1"/>
          <p:nvPr/>
        </p:nvSpPr>
        <p:spPr>
          <a:xfrm>
            <a:off x="851166" y="1741923"/>
            <a:ext cx="3732554" cy="369332"/>
          </a:xfrm>
          <a:prstGeom prst="rect">
            <a:avLst/>
          </a:prstGeom>
          <a:noFill/>
        </p:spPr>
        <p:txBody>
          <a:bodyPr wrap="square" rtlCol="0">
            <a:spAutoFit/>
          </a:bodyPr>
          <a:lstStyle/>
          <a:p>
            <a:r>
              <a:rPr lang="en-US" altLang="zh-CN" sz="1800">
                <a:latin typeface="Britannic Bold" panose="020B0903060703020204" pitchFamily="34" charset="0"/>
              </a:rPr>
              <a:t>Data-Driven Service Enhancements</a:t>
            </a:r>
            <a:endParaRPr lang="zh-CN" altLang="en-US" sz="1800">
              <a:latin typeface="Britannic Bold" panose="020B0903060703020204" pitchFamily="34" charset="0"/>
            </a:endParaRPr>
          </a:p>
        </p:txBody>
      </p:sp>
      <p:grpSp>
        <p:nvGrpSpPr>
          <p:cNvPr id="11" name="Group 10">
            <a:extLst>
              <a:ext uri="{FF2B5EF4-FFF2-40B4-BE49-F238E27FC236}">
                <a16:creationId xmlns:a16="http://schemas.microsoft.com/office/drawing/2014/main" id="{7A261545-AADE-F90C-E2DB-DCF3BD1CC844}"/>
              </a:ext>
            </a:extLst>
          </p:cNvPr>
          <p:cNvGrpSpPr/>
          <p:nvPr/>
        </p:nvGrpSpPr>
        <p:grpSpPr>
          <a:xfrm>
            <a:off x="4947842" y="1698635"/>
            <a:ext cx="3481545" cy="1188111"/>
            <a:chOff x="6140" y="9708900"/>
            <a:chExt cx="1995089" cy="1190610"/>
          </a:xfrm>
        </p:grpSpPr>
        <p:grpSp>
          <p:nvGrpSpPr>
            <p:cNvPr id="12" name="Group 11">
              <a:extLst>
                <a:ext uri="{FF2B5EF4-FFF2-40B4-BE49-F238E27FC236}">
                  <a16:creationId xmlns:a16="http://schemas.microsoft.com/office/drawing/2014/main" id="{9A9E3604-2445-4CFB-ED8E-668F5364B9C2}"/>
                </a:ext>
              </a:extLst>
            </p:cNvPr>
            <p:cNvGrpSpPr/>
            <p:nvPr/>
          </p:nvGrpSpPr>
          <p:grpSpPr>
            <a:xfrm>
              <a:off x="6140" y="9708900"/>
              <a:ext cx="1995089" cy="1190610"/>
              <a:chOff x="6140" y="9708900"/>
              <a:chExt cx="1995089" cy="1190610"/>
            </a:xfrm>
          </p:grpSpPr>
          <p:sp>
            <p:nvSpPr>
              <p:cNvPr id="14" name="Rectangle 13">
                <a:extLst>
                  <a:ext uri="{FF2B5EF4-FFF2-40B4-BE49-F238E27FC236}">
                    <a16:creationId xmlns:a16="http://schemas.microsoft.com/office/drawing/2014/main" id="{5496D29B-FDD3-8B91-6F77-7777C491C850}"/>
                  </a:ext>
                </a:extLst>
              </p:cNvPr>
              <p:cNvSpPr/>
              <p:nvPr/>
            </p:nvSpPr>
            <p:spPr>
              <a:xfrm>
                <a:off x="12427" y="10182093"/>
                <a:ext cx="1983659" cy="71741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TextBox 14">
                <a:extLst>
                  <a:ext uri="{FF2B5EF4-FFF2-40B4-BE49-F238E27FC236}">
                    <a16:creationId xmlns:a16="http://schemas.microsoft.com/office/drawing/2014/main" id="{8054A600-9447-95AB-9C74-4562C9709EAE}"/>
                  </a:ext>
                </a:extLst>
              </p:cNvPr>
              <p:cNvSpPr txBox="1"/>
              <p:nvPr/>
            </p:nvSpPr>
            <p:spPr>
              <a:xfrm>
                <a:off x="6140" y="9708900"/>
                <a:ext cx="1995089" cy="471247"/>
              </a:xfrm>
              <a:prstGeom prst="rect">
                <a:avLst/>
              </a:prstGeom>
              <a:solidFill>
                <a:schemeClr val="accent3"/>
              </a:solidFill>
            </p:spPr>
            <p:txBody>
              <a:bodyPr wrap="square" lIns="0" tIns="0" rIns="0" bIns="0" rtlCol="0" anchor="t">
                <a:spAutoFit/>
              </a:bodyPr>
              <a:lstStyle>
                <a:defPPr>
                  <a:defRPr lang="en-US"/>
                </a:defPPr>
                <a:lvl1pPr algn="ctr">
                  <a:lnSpc>
                    <a:spcPts val="4393"/>
                  </a:lnSpc>
                  <a:spcBef>
                    <a:spcPct val="0"/>
                  </a:spcBef>
                  <a:defRPr sz="3138">
                    <a:solidFill>
                      <a:srgbClr val="191919"/>
                    </a:solidFill>
                    <a:latin typeface="Gotham Bold"/>
                  </a:defRPr>
                </a:lvl1pPr>
              </a:lstStyle>
              <a:p>
                <a:endParaRPr lang="en-US" sz="1600">
                  <a:latin typeface="Britannic Bold" panose="020B0903060703020204" pitchFamily="34" charset="0"/>
                  <a:cs typeface="Gotham Bold" panose="02010600030101010101" charset="0"/>
                </a:endParaRPr>
              </a:p>
            </p:txBody>
          </p:sp>
        </p:grpSp>
        <p:sp>
          <p:nvSpPr>
            <p:cNvPr id="13" name="TextBox 37">
              <a:extLst>
                <a:ext uri="{FF2B5EF4-FFF2-40B4-BE49-F238E27FC236}">
                  <a16:creationId xmlns:a16="http://schemas.microsoft.com/office/drawing/2014/main" id="{7DD3B973-D751-20A5-ACB1-273AFBF03DE6}"/>
                </a:ext>
              </a:extLst>
            </p:cNvPr>
            <p:cNvSpPr txBox="1"/>
            <p:nvPr/>
          </p:nvSpPr>
          <p:spPr>
            <a:xfrm>
              <a:off x="96893" y="10229397"/>
              <a:ext cx="1746701" cy="586328"/>
            </a:xfrm>
            <a:prstGeom prst="rect">
              <a:avLst/>
            </a:prstGeom>
          </p:spPr>
          <p:txBody>
            <a:bodyPr wrap="square" lIns="0" tIns="0" rIns="0" bIns="0" rtlCol="0" anchor="ctr">
              <a:spAutoFit/>
            </a:bodyPr>
            <a:lstStyle/>
            <a:p>
              <a:pPr>
                <a:lnSpc>
                  <a:spcPct val="150000"/>
                </a:lnSpc>
              </a:pPr>
              <a:r>
                <a:rPr lang="en-US" sz="1350">
                  <a:solidFill>
                    <a:srgbClr val="191919"/>
                  </a:solidFill>
                  <a:latin typeface="Raleway" pitchFamily="2" charset="0"/>
                </a:rPr>
                <a:t>Continuous Monitoring and Feedback</a:t>
              </a:r>
            </a:p>
            <a:p>
              <a:pPr>
                <a:lnSpc>
                  <a:spcPct val="150000"/>
                </a:lnSpc>
              </a:pPr>
              <a:r>
                <a:rPr lang="en-US" sz="1350">
                  <a:solidFill>
                    <a:srgbClr val="191919"/>
                  </a:solidFill>
                  <a:latin typeface="Raleway" pitchFamily="2" charset="0"/>
                </a:rPr>
                <a:t>Personalized Communication</a:t>
              </a:r>
            </a:p>
          </p:txBody>
        </p:sp>
      </p:grpSp>
      <p:sp>
        <p:nvSpPr>
          <p:cNvPr id="16" name="TextBox 15">
            <a:extLst>
              <a:ext uri="{FF2B5EF4-FFF2-40B4-BE49-F238E27FC236}">
                <a16:creationId xmlns:a16="http://schemas.microsoft.com/office/drawing/2014/main" id="{225726B8-4460-4940-900B-7141BB400735}"/>
              </a:ext>
            </a:extLst>
          </p:cNvPr>
          <p:cNvSpPr txBox="1"/>
          <p:nvPr/>
        </p:nvSpPr>
        <p:spPr>
          <a:xfrm>
            <a:off x="5003258" y="1752449"/>
            <a:ext cx="3426130" cy="369332"/>
          </a:xfrm>
          <a:prstGeom prst="rect">
            <a:avLst/>
          </a:prstGeom>
          <a:noFill/>
        </p:spPr>
        <p:txBody>
          <a:bodyPr wrap="square" rtlCol="0">
            <a:spAutoFit/>
          </a:bodyPr>
          <a:lstStyle/>
          <a:p>
            <a:r>
              <a:rPr lang="en-US" altLang="zh-CN" sz="1800">
                <a:latin typeface="Britannic Bold" panose="020B0903060703020204" pitchFamily="34" charset="0"/>
              </a:rPr>
              <a:t>Customer Feedback Integration</a:t>
            </a:r>
            <a:endParaRPr lang="zh-CN" altLang="en-US" sz="1800">
              <a:latin typeface="Britannic Bold" panose="020B0903060703020204" pitchFamily="34" charset="0"/>
            </a:endParaRPr>
          </a:p>
        </p:txBody>
      </p:sp>
      <p:grpSp>
        <p:nvGrpSpPr>
          <p:cNvPr id="17" name="Group 16">
            <a:extLst>
              <a:ext uri="{FF2B5EF4-FFF2-40B4-BE49-F238E27FC236}">
                <a16:creationId xmlns:a16="http://schemas.microsoft.com/office/drawing/2014/main" id="{A42EDF41-23B3-5979-6BF5-9978953DB70C}"/>
              </a:ext>
            </a:extLst>
          </p:cNvPr>
          <p:cNvGrpSpPr/>
          <p:nvPr/>
        </p:nvGrpSpPr>
        <p:grpSpPr>
          <a:xfrm>
            <a:off x="859087" y="3119511"/>
            <a:ext cx="3747821" cy="1467148"/>
            <a:chOff x="6140" y="9708900"/>
            <a:chExt cx="1995089" cy="1593057"/>
          </a:xfrm>
        </p:grpSpPr>
        <p:grpSp>
          <p:nvGrpSpPr>
            <p:cNvPr id="18" name="Group 17">
              <a:extLst>
                <a:ext uri="{FF2B5EF4-FFF2-40B4-BE49-F238E27FC236}">
                  <a16:creationId xmlns:a16="http://schemas.microsoft.com/office/drawing/2014/main" id="{581C4F0A-17C1-0F5B-652A-C32F2708789B}"/>
                </a:ext>
              </a:extLst>
            </p:cNvPr>
            <p:cNvGrpSpPr/>
            <p:nvPr/>
          </p:nvGrpSpPr>
          <p:grpSpPr>
            <a:xfrm>
              <a:off x="6140" y="9708900"/>
              <a:ext cx="1995089" cy="1593057"/>
              <a:chOff x="6140" y="9708900"/>
              <a:chExt cx="1995089" cy="1593057"/>
            </a:xfrm>
          </p:grpSpPr>
          <p:sp>
            <p:nvSpPr>
              <p:cNvPr id="20" name="Rectangle 19">
                <a:extLst>
                  <a:ext uri="{FF2B5EF4-FFF2-40B4-BE49-F238E27FC236}">
                    <a16:creationId xmlns:a16="http://schemas.microsoft.com/office/drawing/2014/main" id="{A8F1A7DA-7544-9CCD-4618-014333CC2D59}"/>
                  </a:ext>
                </a:extLst>
              </p:cNvPr>
              <p:cNvSpPr/>
              <p:nvPr/>
            </p:nvSpPr>
            <p:spPr>
              <a:xfrm>
                <a:off x="12427" y="10182093"/>
                <a:ext cx="1983659" cy="1119864"/>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TextBox 20">
                <a:extLst>
                  <a:ext uri="{FF2B5EF4-FFF2-40B4-BE49-F238E27FC236}">
                    <a16:creationId xmlns:a16="http://schemas.microsoft.com/office/drawing/2014/main" id="{A6AC0CEB-1DC1-C931-097F-F8A8966F2B38}"/>
                  </a:ext>
                </a:extLst>
              </p:cNvPr>
              <p:cNvSpPr txBox="1"/>
              <p:nvPr/>
            </p:nvSpPr>
            <p:spPr>
              <a:xfrm>
                <a:off x="6140" y="9708900"/>
                <a:ext cx="1995089" cy="471247"/>
              </a:xfrm>
              <a:prstGeom prst="rect">
                <a:avLst/>
              </a:prstGeom>
              <a:solidFill>
                <a:schemeClr val="accent3"/>
              </a:solidFill>
            </p:spPr>
            <p:txBody>
              <a:bodyPr wrap="square" lIns="0" tIns="0" rIns="0" bIns="0" rtlCol="0" anchor="t">
                <a:spAutoFit/>
              </a:bodyPr>
              <a:lstStyle>
                <a:defPPr>
                  <a:defRPr lang="en-US"/>
                </a:defPPr>
                <a:lvl1pPr algn="ctr">
                  <a:lnSpc>
                    <a:spcPts val="4393"/>
                  </a:lnSpc>
                  <a:spcBef>
                    <a:spcPct val="0"/>
                  </a:spcBef>
                  <a:defRPr sz="3138">
                    <a:solidFill>
                      <a:srgbClr val="191919"/>
                    </a:solidFill>
                    <a:latin typeface="Gotham Bold"/>
                  </a:defRPr>
                </a:lvl1pPr>
              </a:lstStyle>
              <a:p>
                <a:endParaRPr lang="en-US" sz="1600">
                  <a:latin typeface="Britannic Bold" panose="020B0903060703020204" pitchFamily="34" charset="0"/>
                  <a:cs typeface="Gotham Bold" panose="02010600030101010101" charset="0"/>
                </a:endParaRPr>
              </a:p>
            </p:txBody>
          </p:sp>
        </p:grpSp>
        <p:sp>
          <p:nvSpPr>
            <p:cNvPr id="19" name="TextBox 37">
              <a:extLst>
                <a:ext uri="{FF2B5EF4-FFF2-40B4-BE49-F238E27FC236}">
                  <a16:creationId xmlns:a16="http://schemas.microsoft.com/office/drawing/2014/main" id="{20D72736-296D-EB69-17DE-465DA8F10A43}"/>
                </a:ext>
              </a:extLst>
            </p:cNvPr>
            <p:cNvSpPr txBox="1"/>
            <p:nvPr/>
          </p:nvSpPr>
          <p:spPr>
            <a:xfrm>
              <a:off x="109193" y="10199719"/>
              <a:ext cx="1746701" cy="975486"/>
            </a:xfrm>
            <a:prstGeom prst="rect">
              <a:avLst/>
            </a:prstGeom>
          </p:spPr>
          <p:txBody>
            <a:bodyPr wrap="square" lIns="0" tIns="0" rIns="0" bIns="0" rtlCol="0" anchor="ctr">
              <a:spAutoFit/>
            </a:bodyPr>
            <a:lstStyle/>
            <a:p>
              <a:pPr>
                <a:lnSpc>
                  <a:spcPct val="150000"/>
                </a:lnSpc>
              </a:pPr>
              <a:r>
                <a:rPr lang="en-US" sz="1350">
                  <a:solidFill>
                    <a:srgbClr val="191919"/>
                  </a:solidFill>
                  <a:latin typeface="Raleway" pitchFamily="2" charset="0"/>
                </a:rPr>
                <a:t>Maintain High Service Standards</a:t>
              </a:r>
            </a:p>
            <a:p>
              <a:pPr>
                <a:lnSpc>
                  <a:spcPct val="150000"/>
                </a:lnSpc>
              </a:pPr>
              <a:r>
                <a:rPr lang="en-US" sz="1350">
                  <a:solidFill>
                    <a:srgbClr val="191919"/>
                  </a:solidFill>
                  <a:latin typeface="Raleway" pitchFamily="2" charset="0"/>
                </a:rPr>
                <a:t>Personalize Services</a:t>
              </a:r>
            </a:p>
            <a:p>
              <a:pPr>
                <a:lnSpc>
                  <a:spcPct val="150000"/>
                </a:lnSpc>
              </a:pPr>
              <a:r>
                <a:rPr lang="en-US" sz="1350">
                  <a:solidFill>
                    <a:srgbClr val="191919"/>
                  </a:solidFill>
                  <a:latin typeface="Raleway" pitchFamily="2" charset="0"/>
                </a:rPr>
                <a:t>Reward Loyalty</a:t>
              </a:r>
            </a:p>
          </p:txBody>
        </p:sp>
      </p:grpSp>
      <p:sp>
        <p:nvSpPr>
          <p:cNvPr id="22" name="TextBox 21">
            <a:extLst>
              <a:ext uri="{FF2B5EF4-FFF2-40B4-BE49-F238E27FC236}">
                <a16:creationId xmlns:a16="http://schemas.microsoft.com/office/drawing/2014/main" id="{13AF01AA-C235-14BB-5ACD-4B92A1967B50}"/>
              </a:ext>
            </a:extLst>
          </p:cNvPr>
          <p:cNvSpPr txBox="1"/>
          <p:nvPr/>
        </p:nvSpPr>
        <p:spPr>
          <a:xfrm>
            <a:off x="851166" y="3123981"/>
            <a:ext cx="3349202" cy="369332"/>
          </a:xfrm>
          <a:prstGeom prst="rect">
            <a:avLst/>
          </a:prstGeom>
          <a:noFill/>
        </p:spPr>
        <p:txBody>
          <a:bodyPr wrap="square" rtlCol="0">
            <a:spAutoFit/>
          </a:bodyPr>
          <a:lstStyle/>
          <a:p>
            <a:r>
              <a:rPr lang="en-US" altLang="zh-CN" sz="1800">
                <a:latin typeface="Britannic Bold" panose="020B0903060703020204" pitchFamily="34" charset="0"/>
              </a:rPr>
              <a:t>Loyalty and Rewards Programs</a:t>
            </a:r>
            <a:endParaRPr lang="zh-CN" altLang="en-US" sz="1800">
              <a:latin typeface="Britannic Bold" panose="020B0903060703020204" pitchFamily="34" charset="0"/>
            </a:endParaRPr>
          </a:p>
        </p:txBody>
      </p:sp>
      <p:grpSp>
        <p:nvGrpSpPr>
          <p:cNvPr id="3" name="Group 2">
            <a:extLst>
              <a:ext uri="{FF2B5EF4-FFF2-40B4-BE49-F238E27FC236}">
                <a16:creationId xmlns:a16="http://schemas.microsoft.com/office/drawing/2014/main" id="{E8EFD312-2ECE-9AB0-5E88-A57117264080}"/>
              </a:ext>
            </a:extLst>
          </p:cNvPr>
          <p:cNvGrpSpPr/>
          <p:nvPr/>
        </p:nvGrpSpPr>
        <p:grpSpPr>
          <a:xfrm>
            <a:off x="4947841" y="3119511"/>
            <a:ext cx="3472571" cy="1467148"/>
            <a:chOff x="6140" y="9708900"/>
            <a:chExt cx="1995089" cy="1593057"/>
          </a:xfrm>
        </p:grpSpPr>
        <p:grpSp>
          <p:nvGrpSpPr>
            <p:cNvPr id="4" name="Group 3">
              <a:extLst>
                <a:ext uri="{FF2B5EF4-FFF2-40B4-BE49-F238E27FC236}">
                  <a16:creationId xmlns:a16="http://schemas.microsoft.com/office/drawing/2014/main" id="{96DEFD78-EFF3-AF10-EB46-6F7D534B504C}"/>
                </a:ext>
              </a:extLst>
            </p:cNvPr>
            <p:cNvGrpSpPr/>
            <p:nvPr/>
          </p:nvGrpSpPr>
          <p:grpSpPr>
            <a:xfrm>
              <a:off x="6140" y="9708900"/>
              <a:ext cx="1995089" cy="1593057"/>
              <a:chOff x="6140" y="9708900"/>
              <a:chExt cx="1995089" cy="1593057"/>
            </a:xfrm>
          </p:grpSpPr>
          <p:sp>
            <p:nvSpPr>
              <p:cNvPr id="24" name="Rectangle 23">
                <a:extLst>
                  <a:ext uri="{FF2B5EF4-FFF2-40B4-BE49-F238E27FC236}">
                    <a16:creationId xmlns:a16="http://schemas.microsoft.com/office/drawing/2014/main" id="{BBC4CE9C-E9CE-9CE3-6B03-0373105B3768}"/>
                  </a:ext>
                </a:extLst>
              </p:cNvPr>
              <p:cNvSpPr/>
              <p:nvPr/>
            </p:nvSpPr>
            <p:spPr>
              <a:xfrm>
                <a:off x="12427" y="10182093"/>
                <a:ext cx="1983659" cy="1119864"/>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a:extLst>
                  <a:ext uri="{FF2B5EF4-FFF2-40B4-BE49-F238E27FC236}">
                    <a16:creationId xmlns:a16="http://schemas.microsoft.com/office/drawing/2014/main" id="{B261CC47-3BC4-94A8-3C9E-3F1D284431B5}"/>
                  </a:ext>
                </a:extLst>
              </p:cNvPr>
              <p:cNvSpPr txBox="1"/>
              <p:nvPr/>
            </p:nvSpPr>
            <p:spPr>
              <a:xfrm>
                <a:off x="6140" y="9708900"/>
                <a:ext cx="1995089" cy="471247"/>
              </a:xfrm>
              <a:prstGeom prst="rect">
                <a:avLst/>
              </a:prstGeom>
              <a:solidFill>
                <a:schemeClr val="accent3"/>
              </a:solidFill>
            </p:spPr>
            <p:txBody>
              <a:bodyPr wrap="square" lIns="0" tIns="0" rIns="0" bIns="0" rtlCol="0" anchor="t">
                <a:spAutoFit/>
              </a:bodyPr>
              <a:lstStyle>
                <a:defPPr>
                  <a:defRPr lang="en-US"/>
                </a:defPPr>
                <a:lvl1pPr algn="ctr">
                  <a:lnSpc>
                    <a:spcPts val="4393"/>
                  </a:lnSpc>
                  <a:spcBef>
                    <a:spcPct val="0"/>
                  </a:spcBef>
                  <a:defRPr sz="3138">
                    <a:solidFill>
                      <a:srgbClr val="191919"/>
                    </a:solidFill>
                    <a:latin typeface="Gotham Bold"/>
                  </a:defRPr>
                </a:lvl1pPr>
              </a:lstStyle>
              <a:p>
                <a:endParaRPr lang="en-US" sz="1600">
                  <a:latin typeface="Britannic Bold" panose="020B0903060703020204" pitchFamily="34" charset="0"/>
                  <a:cs typeface="Gotham Bold" panose="02010600030101010101" charset="0"/>
                </a:endParaRPr>
              </a:p>
            </p:txBody>
          </p:sp>
        </p:grpSp>
        <p:sp>
          <p:nvSpPr>
            <p:cNvPr id="23" name="TextBox 37">
              <a:extLst>
                <a:ext uri="{FF2B5EF4-FFF2-40B4-BE49-F238E27FC236}">
                  <a16:creationId xmlns:a16="http://schemas.microsoft.com/office/drawing/2014/main" id="{5FE92C66-DF3B-A3B8-BF09-262CB2B0DA79}"/>
                </a:ext>
              </a:extLst>
            </p:cNvPr>
            <p:cNvSpPr txBox="1"/>
            <p:nvPr/>
          </p:nvSpPr>
          <p:spPr>
            <a:xfrm>
              <a:off x="109193" y="10369808"/>
              <a:ext cx="1746701" cy="635309"/>
            </a:xfrm>
            <a:prstGeom prst="rect">
              <a:avLst/>
            </a:prstGeom>
          </p:spPr>
          <p:txBody>
            <a:bodyPr wrap="square" lIns="0" tIns="0" rIns="0" bIns="0" rtlCol="0" anchor="ctr">
              <a:spAutoFit/>
            </a:bodyPr>
            <a:lstStyle/>
            <a:p>
              <a:pPr>
                <a:lnSpc>
                  <a:spcPct val="150000"/>
                </a:lnSpc>
              </a:pPr>
              <a:r>
                <a:rPr lang="en-US" sz="1350">
                  <a:solidFill>
                    <a:srgbClr val="191919"/>
                  </a:solidFill>
                  <a:latin typeface="Raleway" pitchFamily="2" charset="0"/>
                </a:rPr>
                <a:t>Invest in Technology</a:t>
              </a:r>
            </a:p>
            <a:p>
              <a:pPr>
                <a:lnSpc>
                  <a:spcPct val="150000"/>
                </a:lnSpc>
              </a:pPr>
              <a:r>
                <a:rPr lang="en-US" sz="1350">
                  <a:solidFill>
                    <a:srgbClr val="191919"/>
                  </a:solidFill>
                  <a:latin typeface="Raleway" pitchFamily="2" charset="0"/>
                </a:rPr>
                <a:t>Staff Trainin</a:t>
              </a:r>
              <a:r>
                <a:rPr lang="en-US" altLang="zh-CN" sz="1350">
                  <a:solidFill>
                    <a:srgbClr val="191919"/>
                  </a:solidFill>
                  <a:latin typeface="Raleway" pitchFamily="2" charset="0"/>
                </a:rPr>
                <a:t>g</a:t>
              </a:r>
              <a:endParaRPr lang="en-US" sz="1350">
                <a:solidFill>
                  <a:srgbClr val="191919"/>
                </a:solidFill>
                <a:latin typeface="Raleway" pitchFamily="2" charset="0"/>
              </a:endParaRPr>
            </a:p>
          </p:txBody>
        </p:sp>
      </p:grpSp>
      <p:sp>
        <p:nvSpPr>
          <p:cNvPr id="26" name="TextBox 25">
            <a:extLst>
              <a:ext uri="{FF2B5EF4-FFF2-40B4-BE49-F238E27FC236}">
                <a16:creationId xmlns:a16="http://schemas.microsoft.com/office/drawing/2014/main" id="{E4F580AC-229C-1D2D-1BC1-DE0B4D6DE479}"/>
              </a:ext>
            </a:extLst>
          </p:cNvPr>
          <p:cNvSpPr txBox="1"/>
          <p:nvPr/>
        </p:nvSpPr>
        <p:spPr>
          <a:xfrm>
            <a:off x="4999186" y="3123981"/>
            <a:ext cx="3349202" cy="369332"/>
          </a:xfrm>
          <a:prstGeom prst="rect">
            <a:avLst/>
          </a:prstGeom>
          <a:noFill/>
        </p:spPr>
        <p:txBody>
          <a:bodyPr wrap="square" rtlCol="0">
            <a:spAutoFit/>
          </a:bodyPr>
          <a:lstStyle/>
          <a:p>
            <a:r>
              <a:rPr lang="en-US" altLang="zh-CN" sz="1800">
                <a:latin typeface="Britannic Bold" panose="020B0903060703020204" pitchFamily="34" charset="0"/>
              </a:rPr>
              <a:t>Operational Improvements</a:t>
            </a:r>
            <a:endParaRPr lang="zh-CN" altLang="en-US" sz="1800">
              <a:latin typeface="Britannic Bold" panose="020B0903060703020204" pitchFamily="34" charset="0"/>
            </a:endParaRPr>
          </a:p>
        </p:txBody>
      </p:sp>
      <p:pic>
        <p:nvPicPr>
          <p:cNvPr id="62" name="Audio 61">
            <a:hlinkClick r:id="" action="ppaction://media"/>
            <a:extLst>
              <a:ext uri="{FF2B5EF4-FFF2-40B4-BE49-F238E27FC236}">
                <a16:creationId xmlns:a16="http://schemas.microsoft.com/office/drawing/2014/main" id="{B8C270C9-2BD7-8F08-C96F-E1FA0EEDB0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71917" t="-171917" r="-171917" b="-171917"/>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82568043"/>
      </p:ext>
    </p:extLst>
  </p:cSld>
  <p:clrMapOvr>
    <a:masterClrMapping/>
  </p:clrMapOvr>
  <mc:AlternateContent xmlns:mc="http://schemas.openxmlformats.org/markup-compatibility/2006" xmlns:p14="http://schemas.microsoft.com/office/powerpoint/2010/main">
    <mc:Choice Requires="p14">
      <p:transition spd="slow" p14:dur="2000" advTm="167049"/>
    </mc:Choice>
    <mc:Fallback xmlns="">
      <p:transition spd="slow" advTm="167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74" name="Google Shape;1074;p53"/>
          <p:cNvGrpSpPr/>
          <p:nvPr/>
        </p:nvGrpSpPr>
        <p:grpSpPr>
          <a:xfrm>
            <a:off x="7161943" y="1582376"/>
            <a:ext cx="1507118" cy="838832"/>
            <a:chOff x="7636893" y="2346251"/>
            <a:chExt cx="1507118" cy="838832"/>
          </a:xfrm>
        </p:grpSpPr>
        <p:grpSp>
          <p:nvGrpSpPr>
            <p:cNvPr id="1075" name="Google Shape;1075;p53"/>
            <p:cNvGrpSpPr/>
            <p:nvPr/>
          </p:nvGrpSpPr>
          <p:grpSpPr>
            <a:xfrm flipH="1">
              <a:off x="7728620" y="2393076"/>
              <a:ext cx="1415391" cy="792008"/>
              <a:chOff x="1905568" y="363438"/>
              <a:chExt cx="1415391" cy="792008"/>
            </a:xfrm>
          </p:grpSpPr>
          <p:sp>
            <p:nvSpPr>
              <p:cNvPr id="1076" name="Google Shape;1076;p5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3"/>
            <p:cNvGrpSpPr/>
            <p:nvPr/>
          </p:nvGrpSpPr>
          <p:grpSpPr>
            <a:xfrm flipH="1">
              <a:off x="7636893" y="2346251"/>
              <a:ext cx="257693" cy="199083"/>
              <a:chOff x="3154993" y="316614"/>
              <a:chExt cx="257693" cy="199083"/>
            </a:xfrm>
          </p:grpSpPr>
          <p:sp>
            <p:nvSpPr>
              <p:cNvPr id="1079" name="Google Shape;1079;p5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9" name="Google Shape;1099;p5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r>
              <a:rPr lang="en-SG"/>
              <a:t>Recommendation</a:t>
            </a:r>
          </a:p>
        </p:txBody>
      </p:sp>
      <p:sp>
        <p:nvSpPr>
          <p:cNvPr id="5" name="TextBox 4">
            <a:extLst>
              <a:ext uri="{FF2B5EF4-FFF2-40B4-BE49-F238E27FC236}">
                <a16:creationId xmlns:a16="http://schemas.microsoft.com/office/drawing/2014/main" id="{5BB844C7-8D63-D389-B1F6-F21653CE1D07}"/>
              </a:ext>
            </a:extLst>
          </p:cNvPr>
          <p:cNvSpPr txBox="1"/>
          <p:nvPr/>
        </p:nvSpPr>
        <p:spPr>
          <a:xfrm>
            <a:off x="1156217" y="1175910"/>
            <a:ext cx="6859073" cy="461665"/>
          </a:xfrm>
          <a:prstGeom prst="rect">
            <a:avLst/>
          </a:prstGeom>
          <a:noFill/>
        </p:spPr>
        <p:txBody>
          <a:bodyPr wrap="square">
            <a:spAutoFit/>
          </a:bodyPr>
          <a:lstStyle/>
          <a:p>
            <a:pPr algn="ctr">
              <a:buClr>
                <a:schemeClr val="lt1"/>
              </a:buClr>
              <a:buSzPts val="2500"/>
            </a:pPr>
            <a:r>
              <a:rPr lang="en-US" altLang="zh-CN" sz="2400" b="1">
                <a:solidFill>
                  <a:schemeClr val="accent1"/>
                </a:solidFill>
                <a:latin typeface="ADLaM Display" panose="02010000000000000000" pitchFamily="2" charset="0"/>
                <a:ea typeface="ADLaM Display" panose="02010000000000000000" pitchFamily="2" charset="0"/>
                <a:cs typeface="ADLaM Display" panose="02010000000000000000" pitchFamily="2" charset="0"/>
                <a:sym typeface="Limelight"/>
              </a:rPr>
              <a:t>Targeted Service Improvements</a:t>
            </a:r>
          </a:p>
        </p:txBody>
      </p:sp>
      <p:grpSp>
        <p:nvGrpSpPr>
          <p:cNvPr id="20" name="Group 19">
            <a:extLst>
              <a:ext uri="{FF2B5EF4-FFF2-40B4-BE49-F238E27FC236}">
                <a16:creationId xmlns:a16="http://schemas.microsoft.com/office/drawing/2014/main" id="{4782EF7E-5893-FD30-15A6-1922BFFBC669}"/>
              </a:ext>
            </a:extLst>
          </p:cNvPr>
          <p:cNvGrpSpPr/>
          <p:nvPr/>
        </p:nvGrpSpPr>
        <p:grpSpPr>
          <a:xfrm>
            <a:off x="1432267" y="1672748"/>
            <a:ext cx="2834932" cy="1589713"/>
            <a:chOff x="6140" y="9708900"/>
            <a:chExt cx="1995089" cy="1593057"/>
          </a:xfrm>
        </p:grpSpPr>
        <p:grpSp>
          <p:nvGrpSpPr>
            <p:cNvPr id="21" name="Group 20">
              <a:extLst>
                <a:ext uri="{FF2B5EF4-FFF2-40B4-BE49-F238E27FC236}">
                  <a16:creationId xmlns:a16="http://schemas.microsoft.com/office/drawing/2014/main" id="{9B3B82AC-4CCA-33A2-FF8F-AFFB9BC3524F}"/>
                </a:ext>
              </a:extLst>
            </p:cNvPr>
            <p:cNvGrpSpPr/>
            <p:nvPr/>
          </p:nvGrpSpPr>
          <p:grpSpPr>
            <a:xfrm>
              <a:off x="6140" y="9708900"/>
              <a:ext cx="1995089" cy="1593057"/>
              <a:chOff x="6140" y="9708900"/>
              <a:chExt cx="1995089" cy="1593057"/>
            </a:xfrm>
          </p:grpSpPr>
          <p:sp>
            <p:nvSpPr>
              <p:cNvPr id="23" name="Rectangle 22">
                <a:extLst>
                  <a:ext uri="{FF2B5EF4-FFF2-40B4-BE49-F238E27FC236}">
                    <a16:creationId xmlns:a16="http://schemas.microsoft.com/office/drawing/2014/main" id="{872738BD-BA6F-6AC5-D2E5-7E59E3E60B4D}"/>
                  </a:ext>
                </a:extLst>
              </p:cNvPr>
              <p:cNvSpPr/>
              <p:nvPr/>
            </p:nvSpPr>
            <p:spPr>
              <a:xfrm>
                <a:off x="12427" y="10182093"/>
                <a:ext cx="1983659" cy="1119864"/>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TextBox 23">
                <a:extLst>
                  <a:ext uri="{FF2B5EF4-FFF2-40B4-BE49-F238E27FC236}">
                    <a16:creationId xmlns:a16="http://schemas.microsoft.com/office/drawing/2014/main" id="{578492FE-7467-5FC7-117E-18670298650F}"/>
                  </a:ext>
                </a:extLst>
              </p:cNvPr>
              <p:cNvSpPr txBox="1"/>
              <p:nvPr/>
            </p:nvSpPr>
            <p:spPr>
              <a:xfrm>
                <a:off x="6140" y="9708900"/>
                <a:ext cx="1995089" cy="471247"/>
              </a:xfrm>
              <a:prstGeom prst="rect">
                <a:avLst/>
              </a:prstGeom>
              <a:solidFill>
                <a:schemeClr val="accent3"/>
              </a:solidFill>
            </p:spPr>
            <p:txBody>
              <a:bodyPr wrap="square" lIns="0" tIns="0" rIns="0" bIns="0" rtlCol="0" anchor="t">
                <a:spAutoFit/>
              </a:bodyPr>
              <a:lstStyle>
                <a:defPPr>
                  <a:defRPr lang="en-US"/>
                </a:defPPr>
                <a:lvl1pPr algn="ctr">
                  <a:lnSpc>
                    <a:spcPts val="4393"/>
                  </a:lnSpc>
                  <a:spcBef>
                    <a:spcPct val="0"/>
                  </a:spcBef>
                  <a:defRPr sz="3138">
                    <a:solidFill>
                      <a:srgbClr val="191919"/>
                    </a:solidFill>
                    <a:latin typeface="Gotham Bold"/>
                  </a:defRPr>
                </a:lvl1pPr>
              </a:lstStyle>
              <a:p>
                <a:endParaRPr lang="en-US" sz="1600">
                  <a:latin typeface="Britannic Bold" panose="020B0903060703020204" pitchFamily="34" charset="0"/>
                  <a:cs typeface="Gotham Bold" panose="02010600030101010101" charset="0"/>
                </a:endParaRPr>
              </a:p>
            </p:txBody>
          </p:sp>
        </p:grpSp>
        <p:sp>
          <p:nvSpPr>
            <p:cNvPr id="22" name="TextBox 37">
              <a:extLst>
                <a:ext uri="{FF2B5EF4-FFF2-40B4-BE49-F238E27FC236}">
                  <a16:creationId xmlns:a16="http://schemas.microsoft.com/office/drawing/2014/main" id="{8E621F36-C29B-284E-BCDD-60B856CC47FD}"/>
                </a:ext>
              </a:extLst>
            </p:cNvPr>
            <p:cNvSpPr txBox="1"/>
            <p:nvPr/>
          </p:nvSpPr>
          <p:spPr>
            <a:xfrm>
              <a:off x="109193" y="10270672"/>
              <a:ext cx="1746701" cy="833581"/>
            </a:xfrm>
            <a:prstGeom prst="rect">
              <a:avLst/>
            </a:prstGeom>
          </p:spPr>
          <p:txBody>
            <a:bodyPr wrap="square" lIns="0" tIns="0" rIns="0" bIns="0" rtlCol="0" anchor="ctr">
              <a:spAutoFit/>
            </a:bodyPr>
            <a:lstStyle/>
            <a:p>
              <a:pPr>
                <a:lnSpc>
                  <a:spcPct val="150000"/>
                </a:lnSpc>
              </a:pPr>
              <a:r>
                <a:rPr lang="en-US" sz="1250">
                  <a:solidFill>
                    <a:srgbClr val="191919"/>
                  </a:solidFill>
                  <a:latin typeface="Raleway" pitchFamily="2" charset="0"/>
                </a:rPr>
                <a:t>Improve Inflight Service Quality</a:t>
              </a:r>
            </a:p>
            <a:p>
              <a:pPr>
                <a:lnSpc>
                  <a:spcPct val="150000"/>
                </a:lnSpc>
              </a:pPr>
              <a:r>
                <a:rPr lang="en-US" sz="1250">
                  <a:solidFill>
                    <a:srgbClr val="191919"/>
                  </a:solidFill>
                  <a:latin typeface="Raleway" pitchFamily="2" charset="0"/>
                </a:rPr>
                <a:t>Upgrade Economy Class Comfort</a:t>
              </a:r>
            </a:p>
            <a:p>
              <a:pPr>
                <a:lnSpc>
                  <a:spcPct val="150000"/>
                </a:lnSpc>
              </a:pPr>
              <a:r>
                <a:rPr lang="en-US" sz="1250">
                  <a:solidFill>
                    <a:srgbClr val="191919"/>
                  </a:solidFill>
                  <a:latin typeface="Raleway" pitchFamily="2" charset="0"/>
                </a:rPr>
                <a:t>Enhance </a:t>
              </a:r>
              <a:r>
                <a:rPr lang="en-US" sz="1250" err="1">
                  <a:solidFill>
                    <a:srgbClr val="191919"/>
                  </a:solidFill>
                  <a:latin typeface="Raleway" pitchFamily="2" charset="0"/>
                </a:rPr>
                <a:t>WiFi</a:t>
              </a:r>
              <a:r>
                <a:rPr lang="en-US" sz="1250">
                  <a:solidFill>
                    <a:srgbClr val="191919"/>
                  </a:solidFill>
                  <a:latin typeface="Raleway" pitchFamily="2" charset="0"/>
                </a:rPr>
                <a:t> Service</a:t>
              </a:r>
            </a:p>
          </p:txBody>
        </p:sp>
      </p:grpSp>
      <p:sp>
        <p:nvSpPr>
          <p:cNvPr id="25" name="TextBox 24">
            <a:extLst>
              <a:ext uri="{FF2B5EF4-FFF2-40B4-BE49-F238E27FC236}">
                <a16:creationId xmlns:a16="http://schemas.microsoft.com/office/drawing/2014/main" id="{8270AC3B-59EE-9A98-EC17-8D9CBD94D192}"/>
              </a:ext>
            </a:extLst>
          </p:cNvPr>
          <p:cNvSpPr txBox="1"/>
          <p:nvPr/>
        </p:nvSpPr>
        <p:spPr>
          <a:xfrm>
            <a:off x="1487683" y="1726563"/>
            <a:ext cx="2113822" cy="369332"/>
          </a:xfrm>
          <a:prstGeom prst="rect">
            <a:avLst/>
          </a:prstGeom>
          <a:noFill/>
        </p:spPr>
        <p:txBody>
          <a:bodyPr wrap="square" rtlCol="0">
            <a:spAutoFit/>
          </a:bodyPr>
          <a:lstStyle/>
          <a:p>
            <a:r>
              <a:rPr lang="en-US" altLang="zh-CN" sz="1800">
                <a:latin typeface="Britannic Bold" panose="020B0903060703020204" pitchFamily="34" charset="0"/>
              </a:rPr>
              <a:t>Economic Class</a:t>
            </a:r>
            <a:endParaRPr lang="zh-CN" altLang="en-US" sz="1800">
              <a:latin typeface="Britannic Bold" panose="020B0903060703020204" pitchFamily="34" charset="0"/>
            </a:endParaRPr>
          </a:p>
        </p:txBody>
      </p:sp>
      <p:grpSp>
        <p:nvGrpSpPr>
          <p:cNvPr id="38" name="Group 37">
            <a:extLst>
              <a:ext uri="{FF2B5EF4-FFF2-40B4-BE49-F238E27FC236}">
                <a16:creationId xmlns:a16="http://schemas.microsoft.com/office/drawing/2014/main" id="{61FAE8A1-A1EA-F1B9-79BF-A486B1B4BB07}"/>
              </a:ext>
            </a:extLst>
          </p:cNvPr>
          <p:cNvGrpSpPr/>
          <p:nvPr/>
        </p:nvGrpSpPr>
        <p:grpSpPr>
          <a:xfrm>
            <a:off x="4415517" y="1672748"/>
            <a:ext cx="3295764" cy="1589713"/>
            <a:chOff x="6140" y="9708900"/>
            <a:chExt cx="1995089" cy="1593057"/>
          </a:xfrm>
        </p:grpSpPr>
        <p:grpSp>
          <p:nvGrpSpPr>
            <p:cNvPr id="39" name="Group 38">
              <a:extLst>
                <a:ext uri="{FF2B5EF4-FFF2-40B4-BE49-F238E27FC236}">
                  <a16:creationId xmlns:a16="http://schemas.microsoft.com/office/drawing/2014/main" id="{029CFD01-37A9-B9BF-5EE4-A8237965B6F7}"/>
                </a:ext>
              </a:extLst>
            </p:cNvPr>
            <p:cNvGrpSpPr/>
            <p:nvPr/>
          </p:nvGrpSpPr>
          <p:grpSpPr>
            <a:xfrm>
              <a:off x="6140" y="9708900"/>
              <a:ext cx="1995089" cy="1593057"/>
              <a:chOff x="6140" y="9708900"/>
              <a:chExt cx="1995089" cy="1593057"/>
            </a:xfrm>
          </p:grpSpPr>
          <p:sp>
            <p:nvSpPr>
              <p:cNvPr id="41" name="Rectangle 40">
                <a:extLst>
                  <a:ext uri="{FF2B5EF4-FFF2-40B4-BE49-F238E27FC236}">
                    <a16:creationId xmlns:a16="http://schemas.microsoft.com/office/drawing/2014/main" id="{841B2D17-5985-CE6E-6D66-FD66C77729D0}"/>
                  </a:ext>
                </a:extLst>
              </p:cNvPr>
              <p:cNvSpPr/>
              <p:nvPr/>
            </p:nvSpPr>
            <p:spPr>
              <a:xfrm>
                <a:off x="12427" y="10182093"/>
                <a:ext cx="1983659" cy="1119864"/>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TextBox 41">
                <a:extLst>
                  <a:ext uri="{FF2B5EF4-FFF2-40B4-BE49-F238E27FC236}">
                    <a16:creationId xmlns:a16="http://schemas.microsoft.com/office/drawing/2014/main" id="{9F54AED3-EA7B-8EC2-358D-B84E0AACA27E}"/>
                  </a:ext>
                </a:extLst>
              </p:cNvPr>
              <p:cNvSpPr txBox="1"/>
              <p:nvPr/>
            </p:nvSpPr>
            <p:spPr>
              <a:xfrm>
                <a:off x="6140" y="9708900"/>
                <a:ext cx="1995089" cy="471247"/>
              </a:xfrm>
              <a:prstGeom prst="rect">
                <a:avLst/>
              </a:prstGeom>
              <a:solidFill>
                <a:schemeClr val="accent3"/>
              </a:solidFill>
            </p:spPr>
            <p:txBody>
              <a:bodyPr wrap="square" lIns="0" tIns="0" rIns="0" bIns="0" rtlCol="0" anchor="t">
                <a:spAutoFit/>
              </a:bodyPr>
              <a:lstStyle>
                <a:defPPr>
                  <a:defRPr lang="en-US"/>
                </a:defPPr>
                <a:lvl1pPr algn="ctr">
                  <a:lnSpc>
                    <a:spcPts val="4393"/>
                  </a:lnSpc>
                  <a:spcBef>
                    <a:spcPct val="0"/>
                  </a:spcBef>
                  <a:defRPr sz="3138">
                    <a:solidFill>
                      <a:srgbClr val="191919"/>
                    </a:solidFill>
                    <a:latin typeface="Gotham Bold"/>
                  </a:defRPr>
                </a:lvl1pPr>
              </a:lstStyle>
              <a:p>
                <a:endParaRPr lang="en-US" sz="1600">
                  <a:latin typeface="Britannic Bold" panose="020B0903060703020204" pitchFamily="34" charset="0"/>
                  <a:cs typeface="Gotham Bold" panose="02010600030101010101" charset="0"/>
                </a:endParaRPr>
              </a:p>
            </p:txBody>
          </p:sp>
        </p:grpSp>
        <p:sp>
          <p:nvSpPr>
            <p:cNvPr id="40" name="TextBox 37">
              <a:extLst>
                <a:ext uri="{FF2B5EF4-FFF2-40B4-BE49-F238E27FC236}">
                  <a16:creationId xmlns:a16="http://schemas.microsoft.com/office/drawing/2014/main" id="{8DEB4AF7-7B91-B695-DA05-968629BD81BA}"/>
                </a:ext>
              </a:extLst>
            </p:cNvPr>
            <p:cNvSpPr txBox="1"/>
            <p:nvPr/>
          </p:nvSpPr>
          <p:spPr>
            <a:xfrm>
              <a:off x="109193" y="10270675"/>
              <a:ext cx="1746701" cy="833581"/>
            </a:xfrm>
            <a:prstGeom prst="rect">
              <a:avLst/>
            </a:prstGeom>
          </p:spPr>
          <p:txBody>
            <a:bodyPr wrap="square" lIns="0" tIns="0" rIns="0" bIns="0" rtlCol="0" anchor="ctr">
              <a:spAutoFit/>
            </a:bodyPr>
            <a:lstStyle/>
            <a:p>
              <a:pPr>
                <a:lnSpc>
                  <a:spcPct val="150000"/>
                </a:lnSpc>
              </a:pPr>
              <a:r>
                <a:rPr lang="en-US" sz="1250">
                  <a:solidFill>
                    <a:srgbClr val="191919"/>
                  </a:solidFill>
                  <a:latin typeface="Raleway" pitchFamily="2" charset="0"/>
                </a:rPr>
                <a:t>Increase Loyalty Programs</a:t>
              </a:r>
            </a:p>
            <a:p>
              <a:pPr>
                <a:lnSpc>
                  <a:spcPct val="150000"/>
                </a:lnSpc>
              </a:pPr>
              <a:r>
                <a:rPr lang="en-US" sz="1250">
                  <a:solidFill>
                    <a:srgbClr val="191919"/>
                  </a:solidFill>
                  <a:latin typeface="Raleway" pitchFamily="2" charset="0"/>
                </a:rPr>
                <a:t>Optimize Business Travel Services</a:t>
              </a:r>
            </a:p>
            <a:p>
              <a:pPr>
                <a:lnSpc>
                  <a:spcPct val="150000"/>
                </a:lnSpc>
              </a:pPr>
              <a:r>
                <a:rPr lang="en-US" sz="1250">
                  <a:solidFill>
                    <a:srgbClr val="191919"/>
                  </a:solidFill>
                  <a:latin typeface="Raleway" pitchFamily="2" charset="0"/>
                </a:rPr>
                <a:t>Consistent Quality Across Cabins</a:t>
              </a:r>
            </a:p>
          </p:txBody>
        </p:sp>
      </p:grpSp>
      <p:sp>
        <p:nvSpPr>
          <p:cNvPr id="43" name="TextBox 42">
            <a:extLst>
              <a:ext uri="{FF2B5EF4-FFF2-40B4-BE49-F238E27FC236}">
                <a16:creationId xmlns:a16="http://schemas.microsoft.com/office/drawing/2014/main" id="{5444C576-6899-A2E2-318F-9753F5713210}"/>
              </a:ext>
            </a:extLst>
          </p:cNvPr>
          <p:cNvSpPr txBox="1"/>
          <p:nvPr/>
        </p:nvSpPr>
        <p:spPr>
          <a:xfrm>
            <a:off x="4470933" y="1726563"/>
            <a:ext cx="2539466" cy="369332"/>
          </a:xfrm>
          <a:prstGeom prst="rect">
            <a:avLst/>
          </a:prstGeom>
          <a:noFill/>
        </p:spPr>
        <p:txBody>
          <a:bodyPr wrap="square" rtlCol="0">
            <a:spAutoFit/>
          </a:bodyPr>
          <a:lstStyle/>
          <a:p>
            <a:r>
              <a:rPr lang="en-US" altLang="zh-CN" sz="1800">
                <a:latin typeface="Britannic Bold" panose="020B0903060703020204" pitchFamily="34" charset="0"/>
              </a:rPr>
              <a:t>Mixed Cabin Business</a:t>
            </a:r>
            <a:endParaRPr lang="zh-CN" altLang="en-US" sz="1800">
              <a:latin typeface="Britannic Bold" panose="020B0903060703020204" pitchFamily="34" charset="0"/>
            </a:endParaRPr>
          </a:p>
        </p:txBody>
      </p:sp>
      <p:grpSp>
        <p:nvGrpSpPr>
          <p:cNvPr id="52" name="Group 51">
            <a:extLst>
              <a:ext uri="{FF2B5EF4-FFF2-40B4-BE49-F238E27FC236}">
                <a16:creationId xmlns:a16="http://schemas.microsoft.com/office/drawing/2014/main" id="{640DD1B3-25C1-E2AE-1382-59159278B883}"/>
              </a:ext>
            </a:extLst>
          </p:cNvPr>
          <p:cNvGrpSpPr/>
          <p:nvPr/>
        </p:nvGrpSpPr>
        <p:grpSpPr>
          <a:xfrm>
            <a:off x="2849733" y="3354055"/>
            <a:ext cx="2834932" cy="1471230"/>
            <a:chOff x="6140" y="9708900"/>
            <a:chExt cx="1995089" cy="1593057"/>
          </a:xfrm>
        </p:grpSpPr>
        <p:grpSp>
          <p:nvGrpSpPr>
            <p:cNvPr id="53" name="Group 52">
              <a:extLst>
                <a:ext uri="{FF2B5EF4-FFF2-40B4-BE49-F238E27FC236}">
                  <a16:creationId xmlns:a16="http://schemas.microsoft.com/office/drawing/2014/main" id="{888EE669-A9F5-E28B-94D0-F1789956C070}"/>
                </a:ext>
              </a:extLst>
            </p:cNvPr>
            <p:cNvGrpSpPr/>
            <p:nvPr/>
          </p:nvGrpSpPr>
          <p:grpSpPr>
            <a:xfrm>
              <a:off x="6140" y="9708900"/>
              <a:ext cx="1995089" cy="1593057"/>
              <a:chOff x="6140" y="9708900"/>
              <a:chExt cx="1995089" cy="1593057"/>
            </a:xfrm>
          </p:grpSpPr>
          <p:sp>
            <p:nvSpPr>
              <p:cNvPr id="55" name="Rectangle 54">
                <a:extLst>
                  <a:ext uri="{FF2B5EF4-FFF2-40B4-BE49-F238E27FC236}">
                    <a16:creationId xmlns:a16="http://schemas.microsoft.com/office/drawing/2014/main" id="{977DAE1C-41B9-19F2-B9D5-5D3A5FF92A13}"/>
                  </a:ext>
                </a:extLst>
              </p:cNvPr>
              <p:cNvSpPr/>
              <p:nvPr/>
            </p:nvSpPr>
            <p:spPr>
              <a:xfrm>
                <a:off x="12427" y="10182093"/>
                <a:ext cx="1983659" cy="1119864"/>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TextBox 55">
                <a:extLst>
                  <a:ext uri="{FF2B5EF4-FFF2-40B4-BE49-F238E27FC236}">
                    <a16:creationId xmlns:a16="http://schemas.microsoft.com/office/drawing/2014/main" id="{46305814-2C09-53ED-F640-30C4E477C4C7}"/>
                  </a:ext>
                </a:extLst>
              </p:cNvPr>
              <p:cNvSpPr txBox="1"/>
              <p:nvPr/>
            </p:nvSpPr>
            <p:spPr>
              <a:xfrm>
                <a:off x="6140" y="9708900"/>
                <a:ext cx="1995089" cy="471247"/>
              </a:xfrm>
              <a:prstGeom prst="rect">
                <a:avLst/>
              </a:prstGeom>
              <a:solidFill>
                <a:schemeClr val="accent3"/>
              </a:solidFill>
            </p:spPr>
            <p:txBody>
              <a:bodyPr wrap="square" lIns="0" tIns="0" rIns="0" bIns="0" rtlCol="0" anchor="t">
                <a:spAutoFit/>
              </a:bodyPr>
              <a:lstStyle>
                <a:defPPr>
                  <a:defRPr lang="en-US"/>
                </a:defPPr>
                <a:lvl1pPr algn="ctr">
                  <a:lnSpc>
                    <a:spcPts val="4393"/>
                  </a:lnSpc>
                  <a:spcBef>
                    <a:spcPct val="0"/>
                  </a:spcBef>
                  <a:defRPr sz="3138">
                    <a:solidFill>
                      <a:srgbClr val="191919"/>
                    </a:solidFill>
                    <a:latin typeface="Gotham Bold"/>
                  </a:defRPr>
                </a:lvl1pPr>
              </a:lstStyle>
              <a:p>
                <a:endParaRPr lang="en-US" sz="1600">
                  <a:latin typeface="Britannic Bold" panose="020B0903060703020204" pitchFamily="34" charset="0"/>
                  <a:cs typeface="Gotham Bold" panose="02010600030101010101" charset="0"/>
                </a:endParaRPr>
              </a:p>
            </p:txBody>
          </p:sp>
        </p:grpSp>
        <p:sp>
          <p:nvSpPr>
            <p:cNvPr id="54" name="TextBox 37">
              <a:extLst>
                <a:ext uri="{FF2B5EF4-FFF2-40B4-BE49-F238E27FC236}">
                  <a16:creationId xmlns:a16="http://schemas.microsoft.com/office/drawing/2014/main" id="{530239FC-3357-067C-EA11-4FAC937C3F84}"/>
                </a:ext>
              </a:extLst>
            </p:cNvPr>
            <p:cNvSpPr txBox="1"/>
            <p:nvPr/>
          </p:nvSpPr>
          <p:spPr>
            <a:xfrm>
              <a:off x="109193" y="10237106"/>
              <a:ext cx="1746701" cy="900712"/>
            </a:xfrm>
            <a:prstGeom prst="rect">
              <a:avLst/>
            </a:prstGeom>
          </p:spPr>
          <p:txBody>
            <a:bodyPr wrap="square" lIns="0" tIns="0" rIns="0" bIns="0" rtlCol="0" anchor="ctr">
              <a:spAutoFit/>
            </a:bodyPr>
            <a:lstStyle/>
            <a:p>
              <a:pPr>
                <a:lnSpc>
                  <a:spcPct val="150000"/>
                </a:lnSpc>
              </a:pPr>
              <a:r>
                <a:rPr lang="en-US" sz="1250">
                  <a:solidFill>
                    <a:srgbClr val="191919"/>
                  </a:solidFill>
                  <a:latin typeface="Raleway" pitchFamily="2" charset="0"/>
                </a:rPr>
                <a:t>Maintain High Service Standards</a:t>
              </a:r>
            </a:p>
            <a:p>
              <a:pPr>
                <a:lnSpc>
                  <a:spcPct val="150000"/>
                </a:lnSpc>
              </a:pPr>
              <a:r>
                <a:rPr lang="en-US" sz="1250">
                  <a:solidFill>
                    <a:srgbClr val="191919"/>
                  </a:solidFill>
                  <a:latin typeface="Raleway" pitchFamily="2" charset="0"/>
                </a:rPr>
                <a:t>Personalize Services</a:t>
              </a:r>
            </a:p>
            <a:p>
              <a:pPr>
                <a:lnSpc>
                  <a:spcPct val="150000"/>
                </a:lnSpc>
              </a:pPr>
              <a:r>
                <a:rPr lang="en-US" sz="1250">
                  <a:solidFill>
                    <a:srgbClr val="191919"/>
                  </a:solidFill>
                  <a:latin typeface="Raleway" pitchFamily="2" charset="0"/>
                </a:rPr>
                <a:t>Reward Loyalty</a:t>
              </a:r>
            </a:p>
          </p:txBody>
        </p:sp>
      </p:grpSp>
      <p:sp>
        <p:nvSpPr>
          <p:cNvPr id="57" name="TextBox 56">
            <a:extLst>
              <a:ext uri="{FF2B5EF4-FFF2-40B4-BE49-F238E27FC236}">
                <a16:creationId xmlns:a16="http://schemas.microsoft.com/office/drawing/2014/main" id="{EFDF6662-795E-8224-54E7-A12DFBFB5690}"/>
              </a:ext>
            </a:extLst>
          </p:cNvPr>
          <p:cNvSpPr txBox="1"/>
          <p:nvPr/>
        </p:nvSpPr>
        <p:spPr>
          <a:xfrm>
            <a:off x="2862219" y="3407876"/>
            <a:ext cx="2779516" cy="369332"/>
          </a:xfrm>
          <a:prstGeom prst="rect">
            <a:avLst/>
          </a:prstGeom>
          <a:noFill/>
        </p:spPr>
        <p:txBody>
          <a:bodyPr wrap="square" rtlCol="0">
            <a:spAutoFit/>
          </a:bodyPr>
          <a:lstStyle/>
          <a:p>
            <a:r>
              <a:rPr lang="en-US" altLang="zh-CN" sz="1800">
                <a:latin typeface="Britannic Bold" panose="020B0903060703020204" pitchFamily="34" charset="0"/>
              </a:rPr>
              <a:t> Loyal Business Travelers</a:t>
            </a:r>
            <a:endParaRPr lang="zh-CN" altLang="en-US" sz="1800">
              <a:latin typeface="Britannic Bold" panose="020B0903060703020204" pitchFamily="34" charset="0"/>
            </a:endParaRPr>
          </a:p>
        </p:txBody>
      </p:sp>
      <p:pic>
        <p:nvPicPr>
          <p:cNvPr id="1057" name="Audio 1056">
            <a:hlinkClick r:id="" action="ppaction://media"/>
            <a:extLst>
              <a:ext uri="{FF2B5EF4-FFF2-40B4-BE49-F238E27FC236}">
                <a16:creationId xmlns:a16="http://schemas.microsoft.com/office/drawing/2014/main" id="{9CCEFB7C-3D66-3154-2A84-A11A5FB7D1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71917" t="-171917" r="-171917" b="-171917"/>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938970810"/>
      </p:ext>
    </p:extLst>
  </p:cSld>
  <p:clrMapOvr>
    <a:masterClrMapping/>
  </p:clrMapOvr>
  <mc:AlternateContent xmlns:mc="http://schemas.openxmlformats.org/markup-compatibility/2006" xmlns:p14="http://schemas.microsoft.com/office/powerpoint/2010/main">
    <mc:Choice Requires="p14">
      <p:transition spd="slow" p14:dur="2000" advTm="87834"/>
    </mc:Choice>
    <mc:Fallback xmlns="">
      <p:transition spd="slow" advTm="87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5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651193" y="461017"/>
            <a:ext cx="782164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2400">
                <a:solidFill>
                  <a:schemeClr val="bg1"/>
                </a:solidFill>
              </a:rPr>
              <a:t>Background:</a:t>
            </a:r>
            <a:r>
              <a:rPr lang="en-SG" sz="2800">
                <a:solidFill>
                  <a:schemeClr val="bg1"/>
                </a:solidFill>
              </a:rPr>
              <a:t> </a:t>
            </a:r>
            <a:r>
              <a:rPr lang="en-SG" sz="1800">
                <a:solidFill>
                  <a:schemeClr val="bg1"/>
                </a:solidFill>
              </a:rPr>
              <a:t>Why Customer Satisfaction?</a:t>
            </a:r>
            <a:endParaRPr sz="1800">
              <a:solidFill>
                <a:schemeClr val="bg1"/>
              </a:solidFill>
            </a:endParaRPr>
          </a:p>
        </p:txBody>
      </p:sp>
      <p:grpSp>
        <p:nvGrpSpPr>
          <p:cNvPr id="499" name="Google Shape;499;p37"/>
          <p:cNvGrpSpPr/>
          <p:nvPr/>
        </p:nvGrpSpPr>
        <p:grpSpPr>
          <a:xfrm>
            <a:off x="6965724" y="1603232"/>
            <a:ext cx="1507118" cy="838832"/>
            <a:chOff x="7636893" y="2346251"/>
            <a:chExt cx="1507118" cy="838832"/>
          </a:xfrm>
        </p:grpSpPr>
        <p:grpSp>
          <p:nvGrpSpPr>
            <p:cNvPr id="500" name="Google Shape;500;p37"/>
            <p:cNvGrpSpPr/>
            <p:nvPr/>
          </p:nvGrpSpPr>
          <p:grpSpPr>
            <a:xfrm flipH="1">
              <a:off x="7728620" y="2393076"/>
              <a:ext cx="1415391" cy="792008"/>
              <a:chOff x="1905568" y="363438"/>
              <a:chExt cx="1415391" cy="792008"/>
            </a:xfrm>
          </p:grpSpPr>
          <p:sp>
            <p:nvSpPr>
              <p:cNvPr id="501" name="Google Shape;501;p37"/>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37"/>
            <p:cNvGrpSpPr/>
            <p:nvPr/>
          </p:nvGrpSpPr>
          <p:grpSpPr>
            <a:xfrm flipH="1">
              <a:off x="7636893" y="2346251"/>
              <a:ext cx="257693" cy="199083"/>
              <a:chOff x="3154993" y="316614"/>
              <a:chExt cx="257693" cy="199083"/>
            </a:xfrm>
          </p:grpSpPr>
          <p:sp>
            <p:nvSpPr>
              <p:cNvPr id="504" name="Google Shape;504;p37"/>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8BA2AE23-EB3C-ED3C-48CC-360606A8C5E2}"/>
              </a:ext>
            </a:extLst>
          </p:cNvPr>
          <p:cNvSpPr txBox="1"/>
          <p:nvPr/>
        </p:nvSpPr>
        <p:spPr>
          <a:xfrm>
            <a:off x="1377474" y="1243237"/>
            <a:ext cx="6781023" cy="276999"/>
          </a:xfrm>
          <a:prstGeom prst="rect">
            <a:avLst/>
          </a:prstGeom>
          <a:noFill/>
        </p:spPr>
        <p:txBody>
          <a:bodyPr wrap="none" rtlCol="0">
            <a:spAutoFit/>
          </a:bodyPr>
          <a:lstStyle/>
          <a:p>
            <a:r>
              <a:rPr lang="en-SG" sz="1200">
                <a:latin typeface="Amasis MT Pro Black" panose="02040A04050005020304" pitchFamily="18" charset="0"/>
                <a:ea typeface="ADLaM Display" panose="020F0502020204030204" pitchFamily="2" charset="0"/>
                <a:cs typeface="ADLaM Display" panose="020F0502020204030204" pitchFamily="2" charset="0"/>
              </a:rPr>
              <a:t>Passenger’s Revenue: Projected to reach 642 billion in 2023 (</a:t>
            </a:r>
            <a:r>
              <a:rPr lang="en-SG" sz="1200">
                <a:solidFill>
                  <a:srgbClr val="FF0000"/>
                </a:solidFill>
                <a:latin typeface="Amasis MT Pro Black" panose="02040A04050005020304" pitchFamily="18" charset="0"/>
                <a:ea typeface="ADLaM Display" panose="020F0502020204030204" pitchFamily="2" charset="0"/>
                <a:cs typeface="ADLaM Display" panose="020F0502020204030204" pitchFamily="2" charset="0"/>
              </a:rPr>
              <a:t>47% increase from 2022</a:t>
            </a:r>
            <a:r>
              <a:rPr lang="en-SG" sz="1200">
                <a:latin typeface="Amasis MT Pro Black" panose="02040A04050005020304" pitchFamily="18" charset="0"/>
                <a:ea typeface="ADLaM Display" panose="020F0502020204030204" pitchFamily="2" charset="0"/>
                <a:cs typeface="ADLaM Display" panose="020F0502020204030204" pitchFamily="2" charset="0"/>
              </a:rPr>
              <a:t>)</a:t>
            </a:r>
          </a:p>
        </p:txBody>
      </p:sp>
      <p:sp>
        <p:nvSpPr>
          <p:cNvPr id="5" name="TextBox 4">
            <a:extLst>
              <a:ext uri="{FF2B5EF4-FFF2-40B4-BE49-F238E27FC236}">
                <a16:creationId xmlns:a16="http://schemas.microsoft.com/office/drawing/2014/main" id="{8C2B4903-A376-89A7-7C8C-F433B4D4535A}"/>
              </a:ext>
            </a:extLst>
          </p:cNvPr>
          <p:cNvSpPr txBox="1"/>
          <p:nvPr/>
        </p:nvSpPr>
        <p:spPr>
          <a:xfrm>
            <a:off x="2291986" y="4528594"/>
            <a:ext cx="4951997" cy="307777"/>
          </a:xfrm>
          <a:prstGeom prst="rect">
            <a:avLst/>
          </a:prstGeom>
          <a:noFill/>
        </p:spPr>
        <p:txBody>
          <a:bodyPr wrap="none" rtlCol="0">
            <a:spAutoFit/>
          </a:bodyPr>
          <a:lstStyle/>
          <a:p>
            <a:r>
              <a:rPr lang="en-SG" i="1">
                <a:latin typeface="Amasis MT Pro Black" panose="02040A04050005020304" pitchFamily="18" charset="0"/>
                <a:ea typeface="ADLaM Display" panose="020F0502020204030204" pitchFamily="2" charset="0"/>
                <a:cs typeface="ADLaM Display" panose="020F0502020204030204" pitchFamily="2" charset="0"/>
              </a:rPr>
              <a:t>KEY FACTOR of Profitability : Passenger’s Satisfaction </a:t>
            </a:r>
          </a:p>
        </p:txBody>
      </p:sp>
      <p:sp>
        <p:nvSpPr>
          <p:cNvPr id="6" name="TextBox 5">
            <a:extLst>
              <a:ext uri="{FF2B5EF4-FFF2-40B4-BE49-F238E27FC236}">
                <a16:creationId xmlns:a16="http://schemas.microsoft.com/office/drawing/2014/main" id="{DDE86574-0730-1180-115A-7BC0862E8242}"/>
              </a:ext>
            </a:extLst>
          </p:cNvPr>
          <p:cNvSpPr txBox="1"/>
          <p:nvPr/>
        </p:nvSpPr>
        <p:spPr>
          <a:xfrm>
            <a:off x="3159230" y="4165519"/>
            <a:ext cx="2805576" cy="307777"/>
          </a:xfrm>
          <a:prstGeom prst="rect">
            <a:avLst/>
          </a:prstGeom>
          <a:noFill/>
        </p:spPr>
        <p:txBody>
          <a:bodyPr wrap="none" rtlCol="0">
            <a:spAutoFit/>
          </a:bodyPr>
          <a:lstStyle/>
          <a:p>
            <a:pPr algn="ctr"/>
            <a:r>
              <a:rPr lang="en-US">
                <a:solidFill>
                  <a:schemeClr val="accent4"/>
                </a:solidFill>
                <a:highlight>
                  <a:srgbClr val="00FFFF"/>
                </a:highlight>
                <a:latin typeface="ADLaM Display" panose="02010000000000000000" pitchFamily="2" charset="0"/>
                <a:ea typeface="ADLaM Display" panose="02010000000000000000" pitchFamily="2" charset="0"/>
                <a:cs typeface="ADLaM Display" panose="02010000000000000000" pitchFamily="2" charset="0"/>
              </a:rPr>
              <a:t>Pandemic loss: </a:t>
            </a:r>
            <a:r>
              <a:rPr lang="en-US">
                <a:solidFill>
                  <a:srgbClr val="FF0000"/>
                </a:solidFill>
                <a:highlight>
                  <a:srgbClr val="00FFFF"/>
                </a:highlight>
                <a:latin typeface="ADLaM Display" panose="02010000000000000000" pitchFamily="2" charset="0"/>
                <a:ea typeface="ADLaM Display" panose="02010000000000000000" pitchFamily="2" charset="0"/>
                <a:cs typeface="ADLaM Display" panose="02010000000000000000" pitchFamily="2" charset="0"/>
              </a:rPr>
              <a:t>USD 140 billion</a:t>
            </a:r>
          </a:p>
        </p:txBody>
      </p:sp>
      <p:sp>
        <p:nvSpPr>
          <p:cNvPr id="2" name="TextBox 1">
            <a:extLst>
              <a:ext uri="{FF2B5EF4-FFF2-40B4-BE49-F238E27FC236}">
                <a16:creationId xmlns:a16="http://schemas.microsoft.com/office/drawing/2014/main" id="{431166B4-662D-0940-7902-1626F45B7305}"/>
              </a:ext>
            </a:extLst>
          </p:cNvPr>
          <p:cNvSpPr txBox="1"/>
          <p:nvPr/>
        </p:nvSpPr>
        <p:spPr>
          <a:xfrm>
            <a:off x="0" y="4875924"/>
            <a:ext cx="7332457" cy="261610"/>
          </a:xfrm>
          <a:prstGeom prst="rect">
            <a:avLst/>
          </a:prstGeom>
          <a:noFill/>
        </p:spPr>
        <p:txBody>
          <a:bodyPr wrap="none" rtlCol="0">
            <a:spAutoFit/>
          </a:bodyPr>
          <a:lstStyle/>
          <a:p>
            <a:r>
              <a:rPr lang="en-SG" sz="1100">
                <a:solidFill>
                  <a:schemeClr val="bg1"/>
                </a:solidFill>
                <a:latin typeface="Times New Roman" panose="02020603050405020304" pitchFamily="18" charset="0"/>
                <a:cs typeface="Times New Roman" panose="02020603050405020304" pitchFamily="18" charset="0"/>
              </a:rPr>
              <a:t>https://www.iata.org/en/iata-repository/publications/economic-reports/airline-revenue-to-surpass-pre-pandemic-levels-in-2023/</a:t>
            </a:r>
          </a:p>
        </p:txBody>
      </p:sp>
      <p:pic>
        <p:nvPicPr>
          <p:cNvPr id="7" name="Picture 6" descr="A graph of a number of people&#10;&#10;Description automatically generated with medium confidence">
            <a:extLst>
              <a:ext uri="{FF2B5EF4-FFF2-40B4-BE49-F238E27FC236}">
                <a16:creationId xmlns:a16="http://schemas.microsoft.com/office/drawing/2014/main" id="{448CAC2F-B942-6581-EF04-06433F3F16CE}"/>
              </a:ext>
            </a:extLst>
          </p:cNvPr>
          <p:cNvPicPr>
            <a:picLocks noChangeAspect="1"/>
          </p:cNvPicPr>
          <p:nvPr/>
        </p:nvPicPr>
        <p:blipFill>
          <a:blip r:embed="rId5"/>
          <a:stretch>
            <a:fillRect/>
          </a:stretch>
        </p:blipFill>
        <p:spPr>
          <a:xfrm>
            <a:off x="2203625" y="1520217"/>
            <a:ext cx="4716780" cy="2548403"/>
          </a:xfrm>
          <a:prstGeom prst="rect">
            <a:avLst/>
          </a:prstGeom>
        </p:spPr>
      </p:pic>
      <p:pic>
        <p:nvPicPr>
          <p:cNvPr id="61" name="Audio 60">
            <a:hlinkClick r:id="" action="ppaction://media"/>
            <a:extLst>
              <a:ext uri="{FF2B5EF4-FFF2-40B4-BE49-F238E27FC236}">
                <a16:creationId xmlns:a16="http://schemas.microsoft.com/office/drawing/2014/main" id="{769B6582-53D3-CC28-42E9-4F545756CA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8703608" y="3547882"/>
            <a:ext cx="1543050" cy="1543050"/>
          </a:xfrm>
          <a:prstGeom prst="ellipse">
            <a:avLst/>
          </a:prstGeom>
        </p:spPr>
      </p:pic>
    </p:spTree>
    <p:extLst>
      <p:ext uri="{BB962C8B-B14F-4D97-AF65-F5344CB8AC3E}">
        <p14:creationId xmlns:p14="http://schemas.microsoft.com/office/powerpoint/2010/main" val="365005270"/>
      </p:ext>
    </p:extLst>
  </p:cSld>
  <p:clrMapOvr>
    <a:masterClrMapping/>
  </p:clrMapOvr>
  <mc:AlternateContent xmlns:mc="http://schemas.openxmlformats.org/markup-compatibility/2006" xmlns:p14="http://schemas.microsoft.com/office/powerpoint/2010/main">
    <mc:Choice Requires="p14">
      <p:transition spd="slow" p14:dur="2000" advTm="58149"/>
    </mc:Choice>
    <mc:Fallback xmlns="">
      <p:transition spd="slow" advTm="58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74" name="Google Shape;1074;p53"/>
          <p:cNvGrpSpPr/>
          <p:nvPr/>
        </p:nvGrpSpPr>
        <p:grpSpPr>
          <a:xfrm>
            <a:off x="2797762" y="2152334"/>
            <a:ext cx="1507118" cy="838832"/>
            <a:chOff x="7636893" y="2346251"/>
            <a:chExt cx="1507118" cy="838832"/>
          </a:xfrm>
        </p:grpSpPr>
        <p:grpSp>
          <p:nvGrpSpPr>
            <p:cNvPr id="1075" name="Google Shape;1075;p53"/>
            <p:cNvGrpSpPr/>
            <p:nvPr/>
          </p:nvGrpSpPr>
          <p:grpSpPr>
            <a:xfrm flipH="1">
              <a:off x="7728620" y="2393076"/>
              <a:ext cx="1415391" cy="792008"/>
              <a:chOff x="1905568" y="363438"/>
              <a:chExt cx="1415391" cy="792008"/>
            </a:xfrm>
          </p:grpSpPr>
          <p:sp>
            <p:nvSpPr>
              <p:cNvPr id="1076" name="Google Shape;1076;p5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3"/>
            <p:cNvGrpSpPr/>
            <p:nvPr/>
          </p:nvGrpSpPr>
          <p:grpSpPr>
            <a:xfrm flipH="1">
              <a:off x="7636893" y="2346251"/>
              <a:ext cx="257693" cy="199083"/>
              <a:chOff x="3154993" y="316614"/>
              <a:chExt cx="257693" cy="199083"/>
            </a:xfrm>
          </p:grpSpPr>
          <p:sp>
            <p:nvSpPr>
              <p:cNvPr id="1079" name="Google Shape;1079;p5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9" name="Google Shape;1099;p5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r>
              <a:rPr lang="en-SG" sz="2000"/>
              <a:t>Data Science Recommendation and solution </a:t>
            </a:r>
            <a:endParaRPr lang="en-SG"/>
          </a:p>
        </p:txBody>
      </p:sp>
      <p:sp>
        <p:nvSpPr>
          <p:cNvPr id="17" name="标题 1">
            <a:extLst>
              <a:ext uri="{FF2B5EF4-FFF2-40B4-BE49-F238E27FC236}">
                <a16:creationId xmlns:a16="http://schemas.microsoft.com/office/drawing/2014/main" id="{00247D67-25F8-88D7-F3A7-2CD19D7AA6A6}"/>
              </a:ext>
            </a:extLst>
          </p:cNvPr>
          <p:cNvSpPr txBox="1">
            <a:spLocks/>
          </p:cNvSpPr>
          <p:nvPr/>
        </p:nvSpPr>
        <p:spPr>
          <a:xfrm>
            <a:off x="3031783" y="1116355"/>
            <a:ext cx="2819002" cy="353946"/>
          </a:xfrm>
          <a:prstGeom prst="rect">
            <a:avLst/>
          </a:prstGeom>
          <a:noFill/>
          <a:ln w="28575">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24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Our Solution</a:t>
            </a:r>
          </a:p>
        </p:txBody>
      </p:sp>
      <p:pic>
        <p:nvPicPr>
          <p:cNvPr id="4" name="Picture 3" descr="A couple of cell phones&#10;&#10;Description automatically generated">
            <a:extLst>
              <a:ext uri="{FF2B5EF4-FFF2-40B4-BE49-F238E27FC236}">
                <a16:creationId xmlns:a16="http://schemas.microsoft.com/office/drawing/2014/main" id="{833796A0-F96A-B9B5-F1A9-BB2B00DCC81E}"/>
              </a:ext>
            </a:extLst>
          </p:cNvPr>
          <p:cNvPicPr>
            <a:picLocks noChangeAspect="1"/>
          </p:cNvPicPr>
          <p:nvPr/>
        </p:nvPicPr>
        <p:blipFill>
          <a:blip r:embed="rId5"/>
          <a:stretch>
            <a:fillRect/>
          </a:stretch>
        </p:blipFill>
        <p:spPr>
          <a:xfrm>
            <a:off x="-325582" y="1471210"/>
            <a:ext cx="5034149" cy="3672290"/>
          </a:xfrm>
          <a:prstGeom prst="rect">
            <a:avLst/>
          </a:prstGeom>
        </p:spPr>
      </p:pic>
      <p:sp>
        <p:nvSpPr>
          <p:cNvPr id="5" name="TextBox 4">
            <a:extLst>
              <a:ext uri="{FF2B5EF4-FFF2-40B4-BE49-F238E27FC236}">
                <a16:creationId xmlns:a16="http://schemas.microsoft.com/office/drawing/2014/main" id="{E8C51183-25E7-057C-EE01-86B2D14C4678}"/>
              </a:ext>
            </a:extLst>
          </p:cNvPr>
          <p:cNvSpPr txBox="1"/>
          <p:nvPr/>
        </p:nvSpPr>
        <p:spPr>
          <a:xfrm>
            <a:off x="888193" y="1559034"/>
            <a:ext cx="2145339" cy="338554"/>
          </a:xfrm>
          <a:prstGeom prst="rect">
            <a:avLst/>
          </a:prstGeom>
          <a:noFill/>
        </p:spPr>
        <p:txBody>
          <a:bodyPr wrap="square" rtlCol="0">
            <a:spAutoFit/>
          </a:bodyPr>
          <a:lstStyle/>
          <a:p>
            <a:pPr algn="ctr"/>
            <a:r>
              <a:rPr lang="en-SG" sz="1600">
                <a:latin typeface="Amasis MT Pro Black" panose="02040A04050005020304" pitchFamily="18" charset="0"/>
                <a:ea typeface="ADLaM Display" panose="02010000000000000000" pitchFamily="2" charset="0"/>
                <a:cs typeface="ADLaM Display" panose="02010000000000000000" pitchFamily="2" charset="0"/>
              </a:rPr>
              <a:t>Airline Mobile App</a:t>
            </a:r>
          </a:p>
        </p:txBody>
      </p:sp>
      <p:pic>
        <p:nvPicPr>
          <p:cNvPr id="10" name="Picture 9" descr="A graph of blue rectangular objects&#10;&#10;Description automatically generated">
            <a:extLst>
              <a:ext uri="{FF2B5EF4-FFF2-40B4-BE49-F238E27FC236}">
                <a16:creationId xmlns:a16="http://schemas.microsoft.com/office/drawing/2014/main" id="{CCA49E1D-2594-A3B6-36B1-E70E7DAB42F2}"/>
              </a:ext>
            </a:extLst>
          </p:cNvPr>
          <p:cNvPicPr>
            <a:picLocks noChangeAspect="1"/>
          </p:cNvPicPr>
          <p:nvPr/>
        </p:nvPicPr>
        <p:blipFill>
          <a:blip r:embed="rId6"/>
          <a:stretch>
            <a:fillRect/>
          </a:stretch>
        </p:blipFill>
        <p:spPr>
          <a:xfrm>
            <a:off x="5070389" y="1917126"/>
            <a:ext cx="3790842" cy="2592732"/>
          </a:xfrm>
          <a:prstGeom prst="rect">
            <a:avLst/>
          </a:prstGeom>
          <a:ln w="28575">
            <a:solidFill>
              <a:schemeClr val="tx1"/>
            </a:solidFill>
          </a:ln>
        </p:spPr>
      </p:pic>
      <p:sp>
        <p:nvSpPr>
          <p:cNvPr id="14" name="TextBox 13">
            <a:extLst>
              <a:ext uri="{FF2B5EF4-FFF2-40B4-BE49-F238E27FC236}">
                <a16:creationId xmlns:a16="http://schemas.microsoft.com/office/drawing/2014/main" id="{88DEAF29-A871-3379-AF5F-CFB29F091ECD}"/>
              </a:ext>
            </a:extLst>
          </p:cNvPr>
          <p:cNvSpPr txBox="1"/>
          <p:nvPr/>
        </p:nvSpPr>
        <p:spPr>
          <a:xfrm>
            <a:off x="5525030" y="1560537"/>
            <a:ext cx="2881559" cy="338554"/>
          </a:xfrm>
          <a:prstGeom prst="rect">
            <a:avLst/>
          </a:prstGeom>
          <a:noFill/>
        </p:spPr>
        <p:txBody>
          <a:bodyPr wrap="square" rtlCol="0">
            <a:spAutoFit/>
          </a:bodyPr>
          <a:lstStyle/>
          <a:p>
            <a:pPr algn="ctr"/>
            <a:r>
              <a:rPr lang="en-SG" sz="1600">
                <a:latin typeface="Amasis MT Pro Black" panose="02040A04050005020304" pitchFamily="18" charset="0"/>
                <a:ea typeface="ADLaM Display" panose="02010000000000000000" pitchFamily="2" charset="0"/>
                <a:cs typeface="ADLaM Display" panose="02010000000000000000" pitchFamily="2" charset="0"/>
              </a:rPr>
              <a:t>Why Airline Mobile App?</a:t>
            </a:r>
          </a:p>
        </p:txBody>
      </p:sp>
      <p:sp>
        <p:nvSpPr>
          <p:cNvPr id="15" name="TextBox 14">
            <a:extLst>
              <a:ext uri="{FF2B5EF4-FFF2-40B4-BE49-F238E27FC236}">
                <a16:creationId xmlns:a16="http://schemas.microsoft.com/office/drawing/2014/main" id="{4B12D2B4-EECF-454F-C134-0002809DCD4B}"/>
              </a:ext>
            </a:extLst>
          </p:cNvPr>
          <p:cNvSpPr txBox="1"/>
          <p:nvPr/>
        </p:nvSpPr>
        <p:spPr>
          <a:xfrm>
            <a:off x="5186507" y="4615621"/>
            <a:ext cx="3567488" cy="276999"/>
          </a:xfrm>
          <a:prstGeom prst="rect">
            <a:avLst/>
          </a:prstGeom>
          <a:solidFill>
            <a:srgbClr val="304F9B"/>
          </a:solidFill>
          <a:ln>
            <a:solidFill>
              <a:schemeClr val="tx1"/>
            </a:solidFill>
          </a:ln>
        </p:spPr>
        <p:txBody>
          <a:bodyPr wrap="square" lIns="91440" tIns="45720" rIns="91440" bIns="45720" rtlCol="0" anchor="t">
            <a:spAutoFit/>
          </a:bodyPr>
          <a:lstStyle/>
          <a:p>
            <a:pPr algn="ctr"/>
            <a:r>
              <a:rPr lang="en-SG" sz="1200">
                <a:solidFill>
                  <a:schemeClr val="bg1"/>
                </a:solidFill>
                <a:latin typeface="ADLaM Display"/>
                <a:ea typeface="ADLaM Display"/>
                <a:cs typeface="ADLaM Display"/>
              </a:rPr>
              <a:t>90% air travellers use smartphones onboard</a:t>
            </a:r>
          </a:p>
        </p:txBody>
      </p:sp>
      <p:pic>
        <p:nvPicPr>
          <p:cNvPr id="47" name="Audio 46">
            <a:hlinkClick r:id="" action="ppaction://media"/>
            <a:extLst>
              <a:ext uri="{FF2B5EF4-FFF2-40B4-BE49-F238E27FC236}">
                <a16:creationId xmlns:a16="http://schemas.microsoft.com/office/drawing/2014/main" id="{03B7442E-AFC6-4428-BF95-B384DF7D41A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71917" t="-171917" r="-171917" b="-171917"/>
          <a:stretch>
            <a:fillRect/>
          </a:stretch>
        </p:blipFill>
        <p:spPr>
          <a:xfrm>
            <a:off x="9339171" y="3600450"/>
            <a:ext cx="1543050" cy="1543050"/>
          </a:xfrm>
          <a:prstGeom prst="ellipse">
            <a:avLst/>
          </a:prstGeom>
        </p:spPr>
      </p:pic>
    </p:spTree>
    <p:extLst>
      <p:ext uri="{BB962C8B-B14F-4D97-AF65-F5344CB8AC3E}">
        <p14:creationId xmlns:p14="http://schemas.microsoft.com/office/powerpoint/2010/main" val="2004413327"/>
      </p:ext>
    </p:extLst>
  </p:cSld>
  <p:clrMapOvr>
    <a:masterClrMapping/>
  </p:clrMapOvr>
  <mc:AlternateContent xmlns:mc="http://schemas.openxmlformats.org/markup-compatibility/2006" xmlns:p14="http://schemas.microsoft.com/office/powerpoint/2010/main">
    <mc:Choice Requires="p14">
      <p:transition spd="slow" p14:dur="2000" advTm="24344"/>
    </mc:Choice>
    <mc:Fallback xmlns="">
      <p:transition spd="slow" advTm="24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grpSp>
        <p:nvGrpSpPr>
          <p:cNvPr id="1074" name="Google Shape;1074;p53"/>
          <p:cNvGrpSpPr/>
          <p:nvPr/>
        </p:nvGrpSpPr>
        <p:grpSpPr>
          <a:xfrm>
            <a:off x="2797762" y="2152334"/>
            <a:ext cx="1507118" cy="838832"/>
            <a:chOff x="7636893" y="2346251"/>
            <a:chExt cx="1507118" cy="838832"/>
          </a:xfrm>
        </p:grpSpPr>
        <p:grpSp>
          <p:nvGrpSpPr>
            <p:cNvPr id="1075" name="Google Shape;1075;p53"/>
            <p:cNvGrpSpPr/>
            <p:nvPr/>
          </p:nvGrpSpPr>
          <p:grpSpPr>
            <a:xfrm flipH="1">
              <a:off x="7728620" y="2393076"/>
              <a:ext cx="1415391" cy="792008"/>
              <a:chOff x="1905568" y="363438"/>
              <a:chExt cx="1415391" cy="792008"/>
            </a:xfrm>
          </p:grpSpPr>
          <p:sp>
            <p:nvSpPr>
              <p:cNvPr id="1076" name="Google Shape;1076;p5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3"/>
            <p:cNvGrpSpPr/>
            <p:nvPr/>
          </p:nvGrpSpPr>
          <p:grpSpPr>
            <a:xfrm flipH="1">
              <a:off x="7636893" y="2346251"/>
              <a:ext cx="257693" cy="199083"/>
              <a:chOff x="3154993" y="316614"/>
              <a:chExt cx="257693" cy="199083"/>
            </a:xfrm>
          </p:grpSpPr>
          <p:sp>
            <p:nvSpPr>
              <p:cNvPr id="1079" name="Google Shape;1079;p5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9" name="Google Shape;1099;p5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r>
              <a:rPr lang="en-SG" sz="2000"/>
              <a:t>Recommendations and Solutions</a:t>
            </a:r>
            <a:endParaRPr lang="en-SG"/>
          </a:p>
        </p:txBody>
      </p:sp>
      <p:pic>
        <p:nvPicPr>
          <p:cNvPr id="2" name="Graphic 3">
            <a:extLst>
              <a:ext uri="{FF2B5EF4-FFF2-40B4-BE49-F238E27FC236}">
                <a16:creationId xmlns:a16="http://schemas.microsoft.com/office/drawing/2014/main" id="{5C6F5CCF-55EF-5C56-CDBD-46735A491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1417" y="1287046"/>
            <a:ext cx="7265470" cy="3863758"/>
          </a:xfrm>
          <a:prstGeom prst="rect">
            <a:avLst/>
          </a:prstGeom>
        </p:spPr>
      </p:pic>
      <p:sp>
        <p:nvSpPr>
          <p:cNvPr id="3" name="TextBox 2">
            <a:extLst>
              <a:ext uri="{FF2B5EF4-FFF2-40B4-BE49-F238E27FC236}">
                <a16:creationId xmlns:a16="http://schemas.microsoft.com/office/drawing/2014/main" id="{24C3E3E5-2A64-272B-30DA-EC8944FDB777}"/>
              </a:ext>
            </a:extLst>
          </p:cNvPr>
          <p:cNvSpPr txBox="1"/>
          <p:nvPr/>
        </p:nvSpPr>
        <p:spPr>
          <a:xfrm>
            <a:off x="5167371" y="1150685"/>
            <a:ext cx="3811986" cy="3816429"/>
          </a:xfrm>
          <a:prstGeom prst="rect">
            <a:avLst/>
          </a:prstGeom>
          <a:solidFill>
            <a:srgbClr val="304F9B"/>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solidFill>
                  <a:schemeClr val="bg1"/>
                </a:solidFill>
                <a:latin typeface="ADLaM Display"/>
              </a:rPr>
              <a:t>To increase profitability, we are leveraging technology to improve service delivery. One of our solutions includes implementing a mobile app to address pain points identified in dissatisfied customers from cluster 0 (grouped via frequent pattern mining).</a:t>
            </a:r>
            <a:endParaRPr lang="en-US">
              <a:solidFill>
                <a:schemeClr val="bg1"/>
              </a:solidFill>
              <a:latin typeface="ADLaM Display"/>
            </a:endParaRPr>
          </a:p>
          <a:p>
            <a:pPr algn="just"/>
            <a:r>
              <a:rPr lang="en-US" sz="1200">
                <a:solidFill>
                  <a:schemeClr val="bg1"/>
                </a:solidFill>
                <a:latin typeface="ADLaM Display"/>
              </a:rPr>
              <a:t>The airline mobile app prototype features:</a:t>
            </a:r>
          </a:p>
          <a:p>
            <a:pPr marL="285750" indent="-285750" algn="just">
              <a:buChar char="•"/>
            </a:pPr>
            <a:r>
              <a:rPr lang="en-US" sz="1200">
                <a:solidFill>
                  <a:schemeClr val="bg1"/>
                </a:solidFill>
                <a:latin typeface="ADLaM Display"/>
              </a:rPr>
              <a:t>Online boarding</a:t>
            </a:r>
          </a:p>
          <a:p>
            <a:pPr marL="285750" indent="-285750" algn="just">
              <a:buChar char="•"/>
            </a:pPr>
            <a:r>
              <a:rPr lang="en-US" sz="1200">
                <a:solidFill>
                  <a:schemeClr val="bg1"/>
                </a:solidFill>
                <a:latin typeface="ADLaM Display"/>
              </a:rPr>
              <a:t>Customer service (email, </a:t>
            </a:r>
            <a:r>
              <a:rPr lang="en-US" sz="1200" err="1">
                <a:solidFill>
                  <a:schemeClr val="bg1"/>
                </a:solidFill>
                <a:latin typeface="ADLaM Display"/>
              </a:rPr>
              <a:t>whatsupchats</a:t>
            </a:r>
            <a:r>
              <a:rPr lang="en-US" sz="1200">
                <a:solidFill>
                  <a:schemeClr val="bg1"/>
                </a:solidFill>
                <a:latin typeface="ADLaM Display"/>
              </a:rPr>
              <a:t>, and calls)</a:t>
            </a:r>
          </a:p>
          <a:p>
            <a:pPr marL="285750" indent="-285750" algn="just">
              <a:buChar char="•"/>
            </a:pPr>
            <a:r>
              <a:rPr lang="en-US" sz="1200">
                <a:solidFill>
                  <a:schemeClr val="bg1"/>
                </a:solidFill>
                <a:latin typeface="ADLaM Display"/>
              </a:rPr>
              <a:t>Service upgrades (Wi-Fi, seat selection, etc.)</a:t>
            </a:r>
          </a:p>
          <a:p>
            <a:pPr marL="285750" indent="-285750" algn="just">
              <a:buChar char="•"/>
            </a:pPr>
            <a:r>
              <a:rPr lang="en-US" sz="1200">
                <a:solidFill>
                  <a:schemeClr val="bg1"/>
                </a:solidFill>
                <a:latin typeface="ADLaM Display"/>
              </a:rPr>
              <a:t>Airline guide</a:t>
            </a:r>
          </a:p>
          <a:p>
            <a:pPr marL="285750" indent="-285750" algn="just">
              <a:buChar char="•"/>
            </a:pPr>
            <a:r>
              <a:rPr lang="en-US" sz="1200">
                <a:solidFill>
                  <a:schemeClr val="bg1"/>
                </a:solidFill>
                <a:latin typeface="ADLaM Display"/>
              </a:rPr>
              <a:t>Membership promotions</a:t>
            </a:r>
          </a:p>
          <a:p>
            <a:pPr marL="285750" indent="-285750" algn="just">
              <a:buChar char="•"/>
            </a:pPr>
            <a:r>
              <a:rPr lang="en-US" sz="1200">
                <a:solidFill>
                  <a:schemeClr val="bg1"/>
                </a:solidFill>
                <a:latin typeface="ADLaM Display"/>
              </a:rPr>
              <a:t>Airport maps and services</a:t>
            </a:r>
          </a:p>
          <a:p>
            <a:pPr marL="285750" indent="-285750" algn="just">
              <a:buChar char="•"/>
            </a:pPr>
            <a:r>
              <a:rPr lang="en-US" sz="1200">
                <a:solidFill>
                  <a:schemeClr val="bg1"/>
                </a:solidFill>
                <a:latin typeface="ADLaM Display"/>
              </a:rPr>
              <a:t>Customer information details (personal/business travel)</a:t>
            </a:r>
          </a:p>
          <a:p>
            <a:pPr marL="285750" indent="-285750" algn="just">
              <a:buChar char="•"/>
            </a:pPr>
            <a:r>
              <a:rPr lang="en-US" sz="1200">
                <a:solidFill>
                  <a:schemeClr val="bg1"/>
                </a:solidFill>
                <a:latin typeface="ADLaM Display"/>
              </a:rPr>
              <a:t>Personalized promotions</a:t>
            </a:r>
          </a:p>
          <a:p>
            <a:pPr algn="just"/>
            <a:r>
              <a:rPr lang="en-US" sz="1200">
                <a:solidFill>
                  <a:schemeClr val="bg1"/>
                </a:solidFill>
                <a:latin typeface="ADLaM Display"/>
              </a:rPr>
              <a:t>This approach aims to enhance customer satisfaction and drive sustainable growth.</a:t>
            </a:r>
          </a:p>
          <a:p>
            <a:pPr algn="l"/>
            <a:endParaRPr lang="en-US">
              <a:solidFill>
                <a:schemeClr val="bg1"/>
              </a:solidFill>
            </a:endParaRPr>
          </a:p>
        </p:txBody>
      </p:sp>
      <p:pic>
        <p:nvPicPr>
          <p:cNvPr id="13" name="Audio 12">
            <a:hlinkClick r:id="" action="ppaction://media"/>
            <a:extLst>
              <a:ext uri="{FF2B5EF4-FFF2-40B4-BE49-F238E27FC236}">
                <a16:creationId xmlns:a16="http://schemas.microsoft.com/office/drawing/2014/main" id="{C19180AC-D854-B7D6-5021-DEC37E8F95C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71917" t="-171917" r="-171917" b="-171917"/>
          <a:stretch>
            <a:fillRect/>
          </a:stretch>
        </p:blipFill>
        <p:spPr>
          <a:xfrm>
            <a:off x="8979357" y="3515909"/>
            <a:ext cx="1543050" cy="1543050"/>
          </a:xfrm>
          <a:prstGeom prst="ellipse">
            <a:avLst/>
          </a:prstGeom>
        </p:spPr>
      </p:pic>
    </p:spTree>
    <p:extLst>
      <p:ext uri="{BB962C8B-B14F-4D97-AF65-F5344CB8AC3E}">
        <p14:creationId xmlns:p14="http://schemas.microsoft.com/office/powerpoint/2010/main" val="1801109471"/>
      </p:ext>
    </p:extLst>
  </p:cSld>
  <p:clrMapOvr>
    <a:masterClrMapping/>
  </p:clrMapOvr>
  <mc:AlternateContent xmlns:mc="http://schemas.openxmlformats.org/markup-compatibility/2006" xmlns:p14="http://schemas.microsoft.com/office/powerpoint/2010/main">
    <mc:Choice Requires="p14">
      <p:transition spd="slow" p14:dur="2000" advTm="60832"/>
    </mc:Choice>
    <mc:Fallback xmlns="">
      <p:transition spd="slow" advTm="6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D68E07C-EE1D-7323-EDE1-E4BF1D6E3AEF}"/>
              </a:ext>
            </a:extLst>
          </p:cNvPr>
          <p:cNvGraphicFramePr/>
          <p:nvPr>
            <p:extLst>
              <p:ext uri="{D42A27DB-BD31-4B8C-83A1-F6EECF244321}">
                <p14:modId xmlns:p14="http://schemas.microsoft.com/office/powerpoint/2010/main" val="2202925088"/>
              </p:ext>
            </p:extLst>
          </p:nvPr>
        </p:nvGraphicFramePr>
        <p:xfrm>
          <a:off x="95252" y="76201"/>
          <a:ext cx="9043732" cy="5061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3E890B90-5A6A-6206-AA89-CDD250A921C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426765298"/>
      </p:ext>
    </p:extLst>
  </p:cSld>
  <p:clrMapOvr>
    <a:masterClrMapping/>
  </p:clrMapOvr>
  <mc:AlternateContent xmlns:mc="http://schemas.openxmlformats.org/markup-compatibility/2006" xmlns:p14="http://schemas.microsoft.com/office/powerpoint/2010/main">
    <mc:Choice Requires="p14">
      <p:transition spd="slow" p14:dur="2000" advTm="7660"/>
    </mc:Choice>
    <mc:Fallback xmlns="">
      <p:transition spd="slow" advTm="7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44102-8962-034E-C498-15C00A9059E8}"/>
              </a:ext>
            </a:extLst>
          </p:cNvPr>
          <p:cNvSpPr>
            <a:spLocks noGrp="1"/>
          </p:cNvSpPr>
          <p:nvPr>
            <p:ph type="title"/>
          </p:nvPr>
        </p:nvSpPr>
        <p:spPr>
          <a:xfrm>
            <a:off x="1666431" y="434242"/>
            <a:ext cx="6145263" cy="572700"/>
          </a:xfrm>
        </p:spPr>
        <p:txBody>
          <a:bodyPr/>
          <a:lstStyle/>
          <a:p>
            <a:r>
              <a:rPr lang="en-SG" altLang="zh-CN" sz="2000"/>
              <a:t>Cost &amp; Profit Analysis: Solution </a:t>
            </a:r>
          </a:p>
        </p:txBody>
      </p:sp>
      <p:graphicFrame>
        <p:nvGraphicFramePr>
          <p:cNvPr id="4" name="Table 3">
            <a:extLst>
              <a:ext uri="{FF2B5EF4-FFF2-40B4-BE49-F238E27FC236}">
                <a16:creationId xmlns:a16="http://schemas.microsoft.com/office/drawing/2014/main" id="{4CE201C8-13E7-C206-95E6-348FFBC00114}"/>
              </a:ext>
            </a:extLst>
          </p:cNvPr>
          <p:cNvGraphicFramePr>
            <a:graphicFrameLocks noGrp="1"/>
          </p:cNvGraphicFramePr>
          <p:nvPr>
            <p:extLst>
              <p:ext uri="{D42A27DB-BD31-4B8C-83A1-F6EECF244321}">
                <p14:modId xmlns:p14="http://schemas.microsoft.com/office/powerpoint/2010/main" val="2741078193"/>
              </p:ext>
            </p:extLst>
          </p:nvPr>
        </p:nvGraphicFramePr>
        <p:xfrm>
          <a:off x="231121" y="1096775"/>
          <a:ext cx="8644700" cy="3825240"/>
        </p:xfrm>
        <a:graphic>
          <a:graphicData uri="http://schemas.openxmlformats.org/drawingml/2006/table">
            <a:tbl>
              <a:tblPr firstRow="1" bandRow="1">
                <a:tableStyleId>{3B4B98B0-60AC-42C2-AFA5-B58CD77FA1E5}</a:tableStyleId>
              </a:tblPr>
              <a:tblGrid>
                <a:gridCol w="1363849">
                  <a:extLst>
                    <a:ext uri="{9D8B030D-6E8A-4147-A177-3AD203B41FA5}">
                      <a16:colId xmlns:a16="http://schemas.microsoft.com/office/drawing/2014/main" val="681606832"/>
                    </a:ext>
                  </a:extLst>
                </a:gridCol>
                <a:gridCol w="3077403">
                  <a:extLst>
                    <a:ext uri="{9D8B030D-6E8A-4147-A177-3AD203B41FA5}">
                      <a16:colId xmlns:a16="http://schemas.microsoft.com/office/drawing/2014/main" val="1728911258"/>
                    </a:ext>
                  </a:extLst>
                </a:gridCol>
                <a:gridCol w="1230961">
                  <a:extLst>
                    <a:ext uri="{9D8B030D-6E8A-4147-A177-3AD203B41FA5}">
                      <a16:colId xmlns:a16="http://schemas.microsoft.com/office/drawing/2014/main" val="286457332"/>
                    </a:ext>
                  </a:extLst>
                </a:gridCol>
                <a:gridCol w="1056108">
                  <a:extLst>
                    <a:ext uri="{9D8B030D-6E8A-4147-A177-3AD203B41FA5}">
                      <a16:colId xmlns:a16="http://schemas.microsoft.com/office/drawing/2014/main" val="1284521779"/>
                    </a:ext>
                  </a:extLst>
                </a:gridCol>
                <a:gridCol w="972177">
                  <a:extLst>
                    <a:ext uri="{9D8B030D-6E8A-4147-A177-3AD203B41FA5}">
                      <a16:colId xmlns:a16="http://schemas.microsoft.com/office/drawing/2014/main" val="950951179"/>
                    </a:ext>
                  </a:extLst>
                </a:gridCol>
                <a:gridCol w="944202">
                  <a:extLst>
                    <a:ext uri="{9D8B030D-6E8A-4147-A177-3AD203B41FA5}">
                      <a16:colId xmlns:a16="http://schemas.microsoft.com/office/drawing/2014/main" val="1286784739"/>
                    </a:ext>
                  </a:extLst>
                </a:gridCol>
              </a:tblGrid>
              <a:tr h="264841">
                <a:tc>
                  <a:txBody>
                    <a:bodyPr/>
                    <a:lstStyle/>
                    <a:p>
                      <a:r>
                        <a:rPr lang="en-SG" sz="1200" b="0">
                          <a:latin typeface="ADLaM Display" panose="02010000000000000000" pitchFamily="2" charset="0"/>
                          <a:ea typeface="ADLaM Display" panose="02010000000000000000" pitchFamily="2" charset="0"/>
                          <a:cs typeface="ADLaM Display" panose="02010000000000000000" pitchFamily="2" charset="0"/>
                        </a:rPr>
                        <a:t>Category</a:t>
                      </a:r>
                      <a:endParaRPr lang="en-SG" b="0">
                        <a:latin typeface="ADLaM Display" panose="02010000000000000000" pitchFamily="2" charset="0"/>
                        <a:ea typeface="ADLaM Display" panose="02010000000000000000" pitchFamily="2" charset="0"/>
                        <a:cs typeface="ADLaM Display" panose="02010000000000000000" pitchFamily="2" charset="0"/>
                      </a:endParaRPr>
                    </a:p>
                  </a:txBody>
                  <a:tcPr/>
                </a:tc>
                <a:tc>
                  <a:txBody>
                    <a:bodyPr/>
                    <a:lstStyle/>
                    <a:p>
                      <a:r>
                        <a:rPr lang="en-SG" sz="1200" b="0">
                          <a:latin typeface="ADLaM Display" panose="02010000000000000000" pitchFamily="2" charset="0"/>
                          <a:ea typeface="ADLaM Display" panose="02010000000000000000" pitchFamily="2" charset="0"/>
                          <a:cs typeface="ADLaM Display" panose="02010000000000000000" pitchFamily="2" charset="0"/>
                        </a:rPr>
                        <a:t>Cost (USD)</a:t>
                      </a:r>
                    </a:p>
                  </a:txBody>
                  <a:tcPr/>
                </a:tc>
                <a:tc>
                  <a:txBody>
                    <a:bodyPr/>
                    <a:lstStyle/>
                    <a:p>
                      <a:pPr algn="ctr"/>
                      <a:r>
                        <a:rPr lang="en-SG" sz="1200" b="0">
                          <a:latin typeface="ADLaM Display" panose="02010000000000000000" pitchFamily="2" charset="0"/>
                          <a:ea typeface="ADLaM Display" panose="02010000000000000000" pitchFamily="2" charset="0"/>
                          <a:cs typeface="ADLaM Display" panose="02010000000000000000" pitchFamily="2" charset="0"/>
                        </a:rPr>
                        <a:t>Year 0</a:t>
                      </a:r>
                    </a:p>
                  </a:txBody>
                  <a:tcPr/>
                </a:tc>
                <a:tc>
                  <a:txBody>
                    <a:bodyPr/>
                    <a:lstStyle/>
                    <a:p>
                      <a:pPr algn="ctr"/>
                      <a:r>
                        <a:rPr lang="en-SG" sz="1200" b="0">
                          <a:latin typeface="ADLaM Display" panose="02010000000000000000" pitchFamily="2" charset="0"/>
                          <a:ea typeface="ADLaM Display" panose="02010000000000000000" pitchFamily="2" charset="0"/>
                          <a:cs typeface="ADLaM Display" panose="02010000000000000000" pitchFamily="2" charset="0"/>
                        </a:rPr>
                        <a:t>Year 1</a:t>
                      </a:r>
                    </a:p>
                  </a:txBody>
                  <a:tcPr/>
                </a:tc>
                <a:tc>
                  <a:txBody>
                    <a:bodyPr/>
                    <a:lstStyle/>
                    <a:p>
                      <a:pPr algn="ctr"/>
                      <a:r>
                        <a:rPr lang="en-SG" sz="1200" b="0">
                          <a:latin typeface="ADLaM Display" panose="02010000000000000000" pitchFamily="2" charset="0"/>
                          <a:ea typeface="ADLaM Display" panose="02010000000000000000" pitchFamily="2" charset="0"/>
                          <a:cs typeface="ADLaM Display" panose="02010000000000000000" pitchFamily="2" charset="0"/>
                        </a:rPr>
                        <a:t>Year 2</a:t>
                      </a:r>
                    </a:p>
                  </a:txBody>
                  <a:tcPr/>
                </a:tc>
                <a:tc>
                  <a:txBody>
                    <a:bodyPr/>
                    <a:lstStyle/>
                    <a:p>
                      <a:pPr algn="ctr"/>
                      <a:r>
                        <a:rPr lang="en-SG" sz="1200" b="0">
                          <a:latin typeface="ADLaM Display" panose="02010000000000000000" pitchFamily="2" charset="0"/>
                          <a:ea typeface="ADLaM Display" panose="02010000000000000000" pitchFamily="2" charset="0"/>
                          <a:cs typeface="ADLaM Display" panose="02010000000000000000" pitchFamily="2" charset="0"/>
                        </a:rPr>
                        <a:t>Year 3</a:t>
                      </a:r>
                    </a:p>
                  </a:txBody>
                  <a:tcPr/>
                </a:tc>
                <a:extLst>
                  <a:ext uri="{0D108BD9-81ED-4DB2-BD59-A6C34878D82A}">
                    <a16:rowId xmlns:a16="http://schemas.microsoft.com/office/drawing/2014/main" val="2611373326"/>
                  </a:ext>
                </a:extLst>
              </a:tr>
              <a:tr h="412841">
                <a:tc rowSpan="2">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Outsource</a:t>
                      </a:r>
                      <a:endParaRPr lang="en-SG"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txBody>
                  <a:tcPr anchor="ctr"/>
                </a:tc>
                <a:tc>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3x Backend Developer</a:t>
                      </a:r>
                    </a:p>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 </a:t>
                      </a:r>
                      <a:r>
                        <a:rPr lang="en-SG" sz="1100" b="0" err="1">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mths</a:t>
                      </a: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 @ $3,000/</a:t>
                      </a:r>
                      <a:r>
                        <a:rPr lang="en-SG" sz="1100" b="0" err="1">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mth</a:t>
                      </a: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$36,000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extLst>
                  <a:ext uri="{0D108BD9-81ED-4DB2-BD59-A6C34878D82A}">
                    <a16:rowId xmlns:a16="http://schemas.microsoft.com/office/drawing/2014/main" val="326304034"/>
                  </a:ext>
                </a:extLst>
              </a:tr>
              <a:tr h="412841">
                <a:tc vMerge="1">
                  <a:txBody>
                    <a:bodyPr/>
                    <a:lstStyle/>
                    <a:p>
                      <a:endParaRPr lang="en-SG"/>
                    </a:p>
                  </a:txBody>
                  <a:tcPr/>
                </a:tc>
                <a:tc>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2x Frontend Developer (UI)</a:t>
                      </a:r>
                    </a:p>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 mths @ $3,000/mth)</a:t>
                      </a:r>
                      <a:endParaRPr lang="en-SG" sz="12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$24,000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extLst>
                  <a:ext uri="{0D108BD9-81ED-4DB2-BD59-A6C34878D82A}">
                    <a16:rowId xmlns:a16="http://schemas.microsoft.com/office/drawing/2014/main" val="3230732142"/>
                  </a:ext>
                </a:extLst>
              </a:tr>
              <a:tr h="412841">
                <a:tc rowSpan="4">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In-house Development</a:t>
                      </a:r>
                    </a:p>
                  </a:txBody>
                  <a:tcPr anchor="ctr"/>
                </a:tc>
                <a:tc>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1x Tech Lead cum PM</a:t>
                      </a:r>
                    </a:p>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 mths @ $15,000/mth</a:t>
                      </a:r>
                      <a:endParaRPr lang="en-SG" sz="12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$60,000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extLst>
                  <a:ext uri="{0D108BD9-81ED-4DB2-BD59-A6C34878D82A}">
                    <a16:rowId xmlns:a16="http://schemas.microsoft.com/office/drawing/2014/main" val="286363458"/>
                  </a:ext>
                </a:extLst>
              </a:tr>
              <a:tr h="412841">
                <a:tc vMerge="1">
                  <a:txBody>
                    <a:bodyPr/>
                    <a:lstStyle/>
                    <a:p>
                      <a:endParaRPr lang="en-SG"/>
                    </a:p>
                  </a:txBody>
                  <a:tcPr/>
                </a:tc>
                <a:tc>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1x Quality Analyst</a:t>
                      </a:r>
                    </a:p>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 mths @ $7,000/mth)</a:t>
                      </a:r>
                      <a:endParaRPr lang="en-SG" sz="12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$28,000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tc>
                <a:extLst>
                  <a:ext uri="{0D108BD9-81ED-4DB2-BD59-A6C34878D82A}">
                    <a16:rowId xmlns:a16="http://schemas.microsoft.com/office/drawing/2014/main" val="1739228399"/>
                  </a:ext>
                </a:extLst>
              </a:tr>
              <a:tr h="412841">
                <a:tc vMerge="1">
                  <a:txBody>
                    <a:bodyPr/>
                    <a:lstStyle/>
                    <a:p>
                      <a:endParaRPr lang="en-SG"/>
                    </a:p>
                  </a:txBody>
                  <a:tcPr/>
                </a:tc>
                <a:tc>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6x Jr Full Stack Developer</a:t>
                      </a:r>
                    </a:p>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(10 mths @ $5,000/mth)</a:t>
                      </a:r>
                      <a:endParaRPr lang="en-SG" sz="12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$300,000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$307,200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$314,573</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$323,381</a:t>
                      </a:r>
                    </a:p>
                  </a:txBody>
                  <a:tcPr/>
                </a:tc>
                <a:extLst>
                  <a:ext uri="{0D108BD9-81ED-4DB2-BD59-A6C34878D82A}">
                    <a16:rowId xmlns:a16="http://schemas.microsoft.com/office/drawing/2014/main" val="2545817808"/>
                  </a:ext>
                </a:extLst>
              </a:tr>
              <a:tr h="412841">
                <a:tc vMerge="1">
                  <a:txBody>
                    <a:bodyPr/>
                    <a:lstStyle/>
                    <a:p>
                      <a:endParaRPr lang="en-SG"/>
                    </a:p>
                  </a:txBody>
                  <a:tcPr/>
                </a:tc>
                <a:tc>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7x Jr Quality Analyst</a:t>
                      </a:r>
                    </a:p>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(8 mths @ $4,000/mth)</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$224,000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$229,376</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$234,881</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$241,458</a:t>
                      </a:r>
                    </a:p>
                  </a:txBody>
                  <a:tcPr/>
                </a:tc>
                <a:extLst>
                  <a:ext uri="{0D108BD9-81ED-4DB2-BD59-A6C34878D82A}">
                    <a16:rowId xmlns:a16="http://schemas.microsoft.com/office/drawing/2014/main" val="2418834170"/>
                  </a:ext>
                </a:extLst>
              </a:tr>
              <a:tr h="257052">
                <a:tc rowSpan="2">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Data Cost</a:t>
                      </a:r>
                      <a:endParaRPr lang="en-SG"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txBody>
                  <a:tcPr anchor="ctr"/>
                </a:tc>
                <a:tc>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450 TB Azure DB Service ($0.5/mth)</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$2,700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$2,700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$2,700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$2,700</a:t>
                      </a:r>
                    </a:p>
                  </a:txBody>
                  <a:tcPr/>
                </a:tc>
                <a:extLst>
                  <a:ext uri="{0D108BD9-81ED-4DB2-BD59-A6C34878D82A}">
                    <a16:rowId xmlns:a16="http://schemas.microsoft.com/office/drawing/2014/main" val="4130493295"/>
                  </a:ext>
                </a:extLst>
              </a:tr>
              <a:tr h="412841">
                <a:tc vMerge="1">
                  <a:txBody>
                    <a:bodyPr/>
                    <a:lstStyle/>
                    <a:p>
                      <a:endParaRPr lang="en-SG"/>
                    </a:p>
                  </a:txBody>
                  <a:tcPr/>
                </a:tc>
                <a:tc>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Azure Notification Hub-Standard ($267.5/mth)</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$3,210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$3,210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$3,210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$3,210</a:t>
                      </a:r>
                    </a:p>
                  </a:txBody>
                  <a:tcPr/>
                </a:tc>
                <a:extLst>
                  <a:ext uri="{0D108BD9-81ED-4DB2-BD59-A6C34878D82A}">
                    <a16:rowId xmlns:a16="http://schemas.microsoft.com/office/drawing/2014/main" val="941700062"/>
                  </a:ext>
                </a:extLst>
              </a:tr>
              <a:tr h="304800">
                <a:tc>
                  <a:txBody>
                    <a:bodyPr/>
                    <a:lstStyle/>
                    <a:p>
                      <a:endParaRPr lang="en-SG" b="0">
                        <a:latin typeface="ADLaM Display" panose="02010000000000000000" pitchFamily="2" charset="0"/>
                        <a:ea typeface="ADLaM Display" panose="02010000000000000000" pitchFamily="2" charset="0"/>
                        <a:cs typeface="ADLaM Display" panose="02010000000000000000" pitchFamily="2" charset="0"/>
                      </a:endParaRPr>
                    </a:p>
                  </a:txBody>
                  <a:tcPr/>
                </a:tc>
                <a:tc>
                  <a:txBody>
                    <a:bodyPr/>
                    <a:lstStyle/>
                    <a:p>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Total</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$677,910</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$542,486</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$555,364</a:t>
                      </a:r>
                    </a:p>
                  </a:txBody>
                  <a:tcPr/>
                </a:tc>
                <a:tc>
                  <a:txBody>
                    <a:bodyPr/>
                    <a:lstStyle/>
                    <a:p>
                      <a:pPr algn="ctr"/>
                      <a:r>
                        <a:rPr lang="en-SG" sz="1100" b="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$570,749</a:t>
                      </a:r>
                    </a:p>
                  </a:txBody>
                  <a:tcPr/>
                </a:tc>
                <a:extLst>
                  <a:ext uri="{0D108BD9-81ED-4DB2-BD59-A6C34878D82A}">
                    <a16:rowId xmlns:a16="http://schemas.microsoft.com/office/drawing/2014/main" val="706643287"/>
                  </a:ext>
                </a:extLst>
              </a:tr>
            </a:tbl>
          </a:graphicData>
        </a:graphic>
      </p:graphicFrame>
      <p:pic>
        <p:nvPicPr>
          <p:cNvPr id="16" name="Audio 15">
            <a:hlinkClick r:id="" action="ppaction://media"/>
            <a:extLst>
              <a:ext uri="{FF2B5EF4-FFF2-40B4-BE49-F238E27FC236}">
                <a16:creationId xmlns:a16="http://schemas.microsoft.com/office/drawing/2014/main" id="{94337A4C-3E12-4343-E208-3957796BCF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01716197"/>
      </p:ext>
    </p:extLst>
  </p:cSld>
  <p:clrMapOvr>
    <a:masterClrMapping/>
  </p:clrMapOvr>
  <mc:AlternateContent xmlns:mc="http://schemas.openxmlformats.org/markup-compatibility/2006" xmlns:p14="http://schemas.microsoft.com/office/powerpoint/2010/main">
    <mc:Choice Requires="p14">
      <p:transition spd="slow" p14:dur="2000" advTm="14855"/>
    </mc:Choice>
    <mc:Fallback xmlns="">
      <p:transition spd="slow" advTm="14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44102-8962-034E-C498-15C00A9059E8}"/>
              </a:ext>
            </a:extLst>
          </p:cNvPr>
          <p:cNvSpPr>
            <a:spLocks noGrp="1"/>
          </p:cNvSpPr>
          <p:nvPr>
            <p:ph type="title"/>
          </p:nvPr>
        </p:nvSpPr>
        <p:spPr>
          <a:xfrm>
            <a:off x="1666431" y="434242"/>
            <a:ext cx="6145263" cy="572700"/>
          </a:xfrm>
        </p:spPr>
        <p:txBody>
          <a:bodyPr/>
          <a:lstStyle/>
          <a:p>
            <a:r>
              <a:rPr lang="en-SG" altLang="zh-CN" sz="2000"/>
              <a:t>Cost &amp; Profit Analysis: Mobile App Revenue</a:t>
            </a:r>
            <a:endParaRPr lang="zh-CN" altLang="en-US" sz="2000"/>
          </a:p>
        </p:txBody>
      </p:sp>
      <p:graphicFrame>
        <p:nvGraphicFramePr>
          <p:cNvPr id="3" name="Table 2">
            <a:extLst>
              <a:ext uri="{FF2B5EF4-FFF2-40B4-BE49-F238E27FC236}">
                <a16:creationId xmlns:a16="http://schemas.microsoft.com/office/drawing/2014/main" id="{B31277E5-B50E-D115-83F5-2223E7BF76F4}"/>
              </a:ext>
            </a:extLst>
          </p:cNvPr>
          <p:cNvGraphicFramePr>
            <a:graphicFrameLocks noGrp="1"/>
          </p:cNvGraphicFramePr>
          <p:nvPr>
            <p:extLst>
              <p:ext uri="{D42A27DB-BD31-4B8C-83A1-F6EECF244321}">
                <p14:modId xmlns:p14="http://schemas.microsoft.com/office/powerpoint/2010/main" val="2563759676"/>
              </p:ext>
            </p:extLst>
          </p:nvPr>
        </p:nvGraphicFramePr>
        <p:xfrm>
          <a:off x="742430" y="1689766"/>
          <a:ext cx="7659140" cy="2247556"/>
        </p:xfrm>
        <a:graphic>
          <a:graphicData uri="http://schemas.openxmlformats.org/drawingml/2006/table">
            <a:tbl>
              <a:tblPr firstRow="1" bandRow="1">
                <a:tableStyleId>{3B4B98B0-60AC-42C2-AFA5-B58CD77FA1E5}</a:tableStyleId>
              </a:tblPr>
              <a:tblGrid>
                <a:gridCol w="2213421">
                  <a:extLst>
                    <a:ext uri="{9D8B030D-6E8A-4147-A177-3AD203B41FA5}">
                      <a16:colId xmlns:a16="http://schemas.microsoft.com/office/drawing/2014/main" val="4237780568"/>
                    </a:ext>
                  </a:extLst>
                </a:gridCol>
                <a:gridCol w="1190847">
                  <a:extLst>
                    <a:ext uri="{9D8B030D-6E8A-4147-A177-3AD203B41FA5}">
                      <a16:colId xmlns:a16="http://schemas.microsoft.com/office/drawing/2014/main" val="2161818430"/>
                    </a:ext>
                  </a:extLst>
                </a:gridCol>
                <a:gridCol w="1041990">
                  <a:extLst>
                    <a:ext uri="{9D8B030D-6E8A-4147-A177-3AD203B41FA5}">
                      <a16:colId xmlns:a16="http://schemas.microsoft.com/office/drawing/2014/main" val="1252226654"/>
                    </a:ext>
                  </a:extLst>
                </a:gridCol>
                <a:gridCol w="1070345">
                  <a:extLst>
                    <a:ext uri="{9D8B030D-6E8A-4147-A177-3AD203B41FA5}">
                      <a16:colId xmlns:a16="http://schemas.microsoft.com/office/drawing/2014/main" val="1982320529"/>
                    </a:ext>
                  </a:extLst>
                </a:gridCol>
                <a:gridCol w="1027814">
                  <a:extLst>
                    <a:ext uri="{9D8B030D-6E8A-4147-A177-3AD203B41FA5}">
                      <a16:colId xmlns:a16="http://schemas.microsoft.com/office/drawing/2014/main" val="1809425436"/>
                    </a:ext>
                  </a:extLst>
                </a:gridCol>
                <a:gridCol w="1114723">
                  <a:extLst>
                    <a:ext uri="{9D8B030D-6E8A-4147-A177-3AD203B41FA5}">
                      <a16:colId xmlns:a16="http://schemas.microsoft.com/office/drawing/2014/main" val="3741239161"/>
                    </a:ext>
                  </a:extLst>
                </a:gridCol>
              </a:tblGrid>
              <a:tr h="561889">
                <a:tc>
                  <a:txBody>
                    <a:bodyPr/>
                    <a:lstStyle/>
                    <a:p>
                      <a:endPar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a:txBody>
                  <a:tcP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Year 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Year 1</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Year 2</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Year 3</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Total</a:t>
                      </a:r>
                    </a:p>
                  </a:txBody>
                  <a:tcPr anchor="ctr"/>
                </a:tc>
                <a:extLst>
                  <a:ext uri="{0D108BD9-81ED-4DB2-BD59-A6C34878D82A}">
                    <a16:rowId xmlns:a16="http://schemas.microsoft.com/office/drawing/2014/main" val="573785867"/>
                  </a:ext>
                </a:extLst>
              </a:tr>
              <a:tr h="561889">
                <a:tc>
                  <a:txBody>
                    <a:bodyPr/>
                    <a:lstStyle/>
                    <a:p>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Unit Sales</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17,180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17,180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34,360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34,360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103,080</a:t>
                      </a:r>
                    </a:p>
                  </a:txBody>
                  <a:tcPr anchor="ctr"/>
                </a:tc>
                <a:extLst>
                  <a:ext uri="{0D108BD9-81ED-4DB2-BD59-A6C34878D82A}">
                    <a16:rowId xmlns:a16="http://schemas.microsoft.com/office/drawing/2014/main" val="3537369433"/>
                  </a:ext>
                </a:extLst>
              </a:tr>
              <a:tr h="561889">
                <a:tc>
                  <a:txBody>
                    <a:bodyPr/>
                    <a:lstStyle/>
                    <a:p>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Membership Price/year (USD)</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$45</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a:t>
                      </a:r>
                    </a:p>
                  </a:txBody>
                  <a:tcPr anchor="ctr"/>
                </a:tc>
                <a:extLst>
                  <a:ext uri="{0D108BD9-81ED-4DB2-BD59-A6C34878D82A}">
                    <a16:rowId xmlns:a16="http://schemas.microsoft.com/office/drawing/2014/main" val="2689809188"/>
                  </a:ext>
                </a:extLst>
              </a:tr>
              <a:tr h="561889">
                <a:tc>
                  <a:txBody>
                    <a:bodyPr/>
                    <a:lstStyle/>
                    <a:p>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Revenue (USD)</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$773,100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$687,200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$1,374,400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$1,374,400</a:t>
                      </a:r>
                    </a:p>
                  </a:txBody>
                  <a:tcPr anchor="ctr"/>
                </a:tc>
                <a:tc>
                  <a:txBody>
                    <a:bodyPr/>
                    <a:lstStyle/>
                    <a:p>
                      <a:pPr algn="ctr"/>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$4,209,100</a:t>
                      </a:r>
                    </a:p>
                  </a:txBody>
                  <a:tcPr anchor="ctr"/>
                </a:tc>
                <a:extLst>
                  <a:ext uri="{0D108BD9-81ED-4DB2-BD59-A6C34878D82A}">
                    <a16:rowId xmlns:a16="http://schemas.microsoft.com/office/drawing/2014/main" val="435211766"/>
                  </a:ext>
                </a:extLst>
              </a:tr>
            </a:tbl>
          </a:graphicData>
        </a:graphic>
      </p:graphicFrame>
      <p:sp>
        <p:nvSpPr>
          <p:cNvPr id="4" name="TextBox 3">
            <a:extLst>
              <a:ext uri="{FF2B5EF4-FFF2-40B4-BE49-F238E27FC236}">
                <a16:creationId xmlns:a16="http://schemas.microsoft.com/office/drawing/2014/main" id="{BEE60C49-51BA-7CC7-00C2-BABA9515F69B}"/>
              </a:ext>
            </a:extLst>
          </p:cNvPr>
          <p:cNvSpPr txBox="1"/>
          <p:nvPr/>
        </p:nvSpPr>
        <p:spPr>
          <a:xfrm>
            <a:off x="742430" y="3937322"/>
            <a:ext cx="562642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1100">
                <a:solidFill>
                  <a:srgbClr val="FFFFFF"/>
                </a:solidFill>
                <a:latin typeface="ADLaM Display" panose="02010000000000000000" pitchFamily="2" charset="0"/>
                <a:ea typeface="ADLaM Display" panose="02010000000000000000" pitchFamily="2" charset="0"/>
                <a:cs typeface="ADLaM Display" panose="02010000000000000000" pitchFamily="2" charset="0"/>
              </a:rPr>
              <a:t>*Assuming 2.5% inflation rate, subject to change by airline company</a:t>
            </a:r>
            <a:r>
              <a:rPr lang="en-US" sz="1100">
                <a:solidFill>
                  <a:srgbClr val="FFFFFF"/>
                </a:solidFill>
                <a:latin typeface="ADLaM Display" panose="02010000000000000000" pitchFamily="2" charset="0"/>
                <a:ea typeface="ADLaM Display" panose="02010000000000000000" pitchFamily="2" charset="0"/>
                <a:cs typeface="ADLaM Display" panose="02010000000000000000" pitchFamily="2" charset="0"/>
              </a:rPr>
              <a:t>​</a:t>
            </a:r>
            <a:r>
              <a:rPr lang="en-US" sz="1100">
                <a:latin typeface="ADLaM Display" panose="02010000000000000000" pitchFamily="2" charset="0"/>
                <a:ea typeface="ADLaM Display" panose="02010000000000000000" pitchFamily="2" charset="0"/>
                <a:cs typeface="ADLaM Display" panose="02010000000000000000" pitchFamily="2" charset="0"/>
              </a:rPr>
              <a:t>​</a:t>
            </a:r>
            <a:endParaRPr lang="en-US">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Audio 6">
            <a:hlinkClick r:id="" action="ppaction://media"/>
            <a:extLst>
              <a:ext uri="{FF2B5EF4-FFF2-40B4-BE49-F238E27FC236}">
                <a16:creationId xmlns:a16="http://schemas.microsoft.com/office/drawing/2014/main" id="{E21F368B-1076-1877-A15B-3FB2BB36546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33937272"/>
      </p:ext>
    </p:extLst>
  </p:cSld>
  <p:clrMapOvr>
    <a:masterClrMapping/>
  </p:clrMapOvr>
  <mc:AlternateContent xmlns:mc="http://schemas.openxmlformats.org/markup-compatibility/2006" xmlns:p14="http://schemas.microsoft.com/office/powerpoint/2010/main">
    <mc:Choice Requires="p14">
      <p:transition spd="slow" p14:dur="2000" advTm="7351"/>
    </mc:Choice>
    <mc:Fallback xmlns="">
      <p:transition spd="slow" advTm="7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44102-8962-034E-C498-15C00A9059E8}"/>
              </a:ext>
            </a:extLst>
          </p:cNvPr>
          <p:cNvSpPr>
            <a:spLocks noGrp="1"/>
          </p:cNvSpPr>
          <p:nvPr>
            <p:ph type="title"/>
          </p:nvPr>
        </p:nvSpPr>
        <p:spPr>
          <a:xfrm>
            <a:off x="1666431" y="434242"/>
            <a:ext cx="6145263" cy="572700"/>
          </a:xfrm>
        </p:spPr>
        <p:txBody>
          <a:bodyPr/>
          <a:lstStyle/>
          <a:p>
            <a:r>
              <a:rPr lang="en-SG" altLang="zh-CN" sz="2000"/>
              <a:t>Cost &amp; Profit Analysis</a:t>
            </a:r>
            <a:endParaRPr lang="zh-CN" altLang="en-US" sz="2000"/>
          </a:p>
        </p:txBody>
      </p:sp>
      <p:graphicFrame>
        <p:nvGraphicFramePr>
          <p:cNvPr id="3" name="Table 2">
            <a:extLst>
              <a:ext uri="{FF2B5EF4-FFF2-40B4-BE49-F238E27FC236}">
                <a16:creationId xmlns:a16="http://schemas.microsoft.com/office/drawing/2014/main" id="{B31277E5-B50E-D115-83F5-2223E7BF76F4}"/>
              </a:ext>
            </a:extLst>
          </p:cNvPr>
          <p:cNvGraphicFramePr>
            <a:graphicFrameLocks noGrp="1"/>
          </p:cNvGraphicFramePr>
          <p:nvPr>
            <p:extLst>
              <p:ext uri="{D42A27DB-BD31-4B8C-83A1-F6EECF244321}">
                <p14:modId xmlns:p14="http://schemas.microsoft.com/office/powerpoint/2010/main" val="4274437422"/>
              </p:ext>
            </p:extLst>
          </p:nvPr>
        </p:nvGraphicFramePr>
        <p:xfrm>
          <a:off x="989039" y="1394642"/>
          <a:ext cx="7165922" cy="2873910"/>
        </p:xfrm>
        <a:graphic>
          <a:graphicData uri="http://schemas.openxmlformats.org/drawingml/2006/table">
            <a:tbl>
              <a:tblPr firstRow="1" bandRow="1">
                <a:tableStyleId>{3B4B98B0-60AC-42C2-AFA5-B58CD77FA1E5}</a:tableStyleId>
              </a:tblPr>
              <a:tblGrid>
                <a:gridCol w="1389190">
                  <a:extLst>
                    <a:ext uri="{9D8B030D-6E8A-4147-A177-3AD203B41FA5}">
                      <a16:colId xmlns:a16="http://schemas.microsoft.com/office/drawing/2014/main" val="4237780568"/>
                    </a:ext>
                  </a:extLst>
                </a:gridCol>
                <a:gridCol w="1192607">
                  <a:extLst>
                    <a:ext uri="{9D8B030D-6E8A-4147-A177-3AD203B41FA5}">
                      <a16:colId xmlns:a16="http://schemas.microsoft.com/office/drawing/2014/main" val="2161818430"/>
                    </a:ext>
                  </a:extLst>
                </a:gridCol>
                <a:gridCol w="1001165">
                  <a:extLst>
                    <a:ext uri="{9D8B030D-6E8A-4147-A177-3AD203B41FA5}">
                      <a16:colId xmlns:a16="http://schemas.microsoft.com/office/drawing/2014/main" val="1252226654"/>
                    </a:ext>
                  </a:extLst>
                </a:gridCol>
                <a:gridCol w="1194320">
                  <a:extLst>
                    <a:ext uri="{9D8B030D-6E8A-4147-A177-3AD203B41FA5}">
                      <a16:colId xmlns:a16="http://schemas.microsoft.com/office/drawing/2014/main" val="1982320529"/>
                    </a:ext>
                  </a:extLst>
                </a:gridCol>
                <a:gridCol w="1194320">
                  <a:extLst>
                    <a:ext uri="{9D8B030D-6E8A-4147-A177-3AD203B41FA5}">
                      <a16:colId xmlns:a16="http://schemas.microsoft.com/office/drawing/2014/main" val="1809425436"/>
                    </a:ext>
                  </a:extLst>
                </a:gridCol>
                <a:gridCol w="1194320">
                  <a:extLst>
                    <a:ext uri="{9D8B030D-6E8A-4147-A177-3AD203B41FA5}">
                      <a16:colId xmlns:a16="http://schemas.microsoft.com/office/drawing/2014/main" val="3741239161"/>
                    </a:ext>
                  </a:extLst>
                </a:gridCol>
              </a:tblGrid>
              <a:tr h="478985">
                <a:tc>
                  <a:txBody>
                    <a:bodyPr/>
                    <a:lstStyle/>
                    <a:p>
                      <a:endParaRPr lang="en-SG" sz="1200">
                        <a:latin typeface="ADLaM Display" panose="02010000000000000000" pitchFamily="2" charset="0"/>
                        <a:ea typeface="ADLaM Display" panose="02010000000000000000" pitchFamily="2" charset="0"/>
                        <a:cs typeface="ADLaM Display" panose="02010000000000000000" pitchFamily="2" charset="0"/>
                      </a:endParaRPr>
                    </a:p>
                  </a:txBody>
                  <a:tcPr marL="92354" marR="92354"/>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Year 0</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Year 1</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Year 2</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Year 3</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Total</a:t>
                      </a:r>
                    </a:p>
                  </a:txBody>
                  <a:tcPr marL="92354" marR="92354" anchor="ctr"/>
                </a:tc>
                <a:extLst>
                  <a:ext uri="{0D108BD9-81ED-4DB2-BD59-A6C34878D82A}">
                    <a16:rowId xmlns:a16="http://schemas.microsoft.com/office/drawing/2014/main" val="573785867"/>
                  </a:ext>
                </a:extLst>
              </a:tr>
              <a:tr h="478985">
                <a:tc>
                  <a:txBody>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Revenue</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$773,100</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$687,200</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$1,374,400</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$1,374,400</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$4,209,100</a:t>
                      </a:r>
                    </a:p>
                  </a:txBody>
                  <a:tcPr marL="92354" marR="92354" anchor="ctr"/>
                </a:tc>
                <a:extLst>
                  <a:ext uri="{0D108BD9-81ED-4DB2-BD59-A6C34878D82A}">
                    <a16:rowId xmlns:a16="http://schemas.microsoft.com/office/drawing/2014/main" val="3537369433"/>
                  </a:ext>
                </a:extLst>
              </a:tr>
              <a:tr h="478985">
                <a:tc>
                  <a:txBody>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Cost</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($677,910)</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($542,586)</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($555,364)</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($570,749)</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($2,346,508)</a:t>
                      </a:r>
                    </a:p>
                  </a:txBody>
                  <a:tcPr marL="92354" marR="92354" anchor="ctr"/>
                </a:tc>
                <a:extLst>
                  <a:ext uri="{0D108BD9-81ED-4DB2-BD59-A6C34878D82A}">
                    <a16:rowId xmlns:a16="http://schemas.microsoft.com/office/drawing/2014/main" val="2689809188"/>
                  </a:ext>
                </a:extLst>
              </a:tr>
              <a:tr h="478985">
                <a:tc>
                  <a:txBody>
                    <a:bodyPr/>
                    <a:lstStyle/>
                    <a:p>
                      <a:r>
                        <a:rPr lang="en-SG" sz="1200">
                          <a:latin typeface="ADLaM Display" panose="02010000000000000000" pitchFamily="2" charset="0"/>
                          <a:ea typeface="ADLaM Display" panose="02010000000000000000" pitchFamily="2" charset="0"/>
                          <a:cs typeface="ADLaM Display" panose="02010000000000000000" pitchFamily="2" charset="0"/>
                        </a:rPr>
                        <a:t>Investment Gain</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$95,190</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$144,714</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$819,036</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$803,651</a:t>
                      </a:r>
                    </a:p>
                  </a:txBody>
                  <a:tcPr marL="92354" marR="92354" anchor="ctr"/>
                </a:tc>
                <a:tc>
                  <a:txBody>
                    <a:bodyPr/>
                    <a:lstStyle/>
                    <a:p>
                      <a:pPr algn="ctr"/>
                      <a:r>
                        <a:rPr lang="en-SG" sz="1200">
                          <a:latin typeface="ADLaM Display" panose="02010000000000000000" pitchFamily="2" charset="0"/>
                          <a:ea typeface="ADLaM Display" panose="02010000000000000000" pitchFamily="2" charset="0"/>
                          <a:cs typeface="ADLaM Display" panose="02010000000000000000" pitchFamily="2" charset="0"/>
                        </a:rPr>
                        <a:t>$1,862,592</a:t>
                      </a:r>
                    </a:p>
                  </a:txBody>
                  <a:tcPr marL="92354" marR="92354" anchor="ctr"/>
                </a:tc>
                <a:extLst>
                  <a:ext uri="{0D108BD9-81ED-4DB2-BD59-A6C34878D82A}">
                    <a16:rowId xmlns:a16="http://schemas.microsoft.com/office/drawing/2014/main" val="435211766"/>
                  </a:ext>
                </a:extLst>
              </a:tr>
              <a:tr h="478985">
                <a:tc>
                  <a:txBody>
                    <a:bodyPr/>
                    <a:lstStyle/>
                    <a:p>
                      <a:r>
                        <a:rPr lang="en-SG" sz="1200">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ROI</a:t>
                      </a:r>
                    </a:p>
                  </a:txBody>
                  <a:tcPr marL="92354" marR="92354" anchor="ctr"/>
                </a:tc>
                <a:tc gridSpan="5">
                  <a:txBody>
                    <a:bodyPr/>
                    <a:lstStyle/>
                    <a:p>
                      <a:pPr algn="ctr"/>
                      <a:r>
                        <a:rPr lang="en-SG" sz="1200" b="1">
                          <a:solidFill>
                            <a:schemeClr val="tx1">
                              <a:lumMod val="50000"/>
                            </a:schemeClr>
                          </a:solidFill>
                          <a:latin typeface="ADLaM Display" panose="02010000000000000000" pitchFamily="2" charset="0"/>
                          <a:ea typeface="ADLaM Display" panose="02010000000000000000" pitchFamily="2" charset="0"/>
                          <a:cs typeface="ADLaM Display" panose="02010000000000000000" pitchFamily="2" charset="0"/>
                        </a:rPr>
                        <a:t>79.38%</a:t>
                      </a:r>
                    </a:p>
                  </a:txBody>
                  <a:tcPr marL="92354" marR="92354" anchor="ct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2489186656"/>
                  </a:ext>
                </a:extLst>
              </a:tr>
              <a:tr h="478985">
                <a:tc>
                  <a:txBody>
                    <a:bodyPr/>
                    <a:lstStyle/>
                    <a:p>
                      <a:r>
                        <a:rPr lang="en-SG"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Annualized ROI</a:t>
                      </a:r>
                    </a:p>
                  </a:txBody>
                  <a:tcPr marL="92354" marR="92354" anchor="ctr"/>
                </a:tc>
                <a:tc gridSpan="5">
                  <a:txBody>
                    <a:bodyPr/>
                    <a:lstStyle/>
                    <a:p>
                      <a:pPr algn="ctr"/>
                      <a:r>
                        <a:rPr lang="en-SG" sz="1200" b="1">
                          <a:solidFill>
                            <a:srgbClr val="000000"/>
                          </a:solidFill>
                          <a:latin typeface="ADLaM Display" panose="02010000000000000000" pitchFamily="2" charset="0"/>
                          <a:ea typeface="ADLaM Display" panose="02010000000000000000" pitchFamily="2" charset="0"/>
                          <a:cs typeface="ADLaM Display" panose="02010000000000000000" pitchFamily="2" charset="0"/>
                        </a:rPr>
                        <a:t>15.73%</a:t>
                      </a:r>
                    </a:p>
                  </a:txBody>
                  <a:tcPr marL="92354" marR="92354" anchor="ct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3108813679"/>
                  </a:ext>
                </a:extLst>
              </a:tr>
            </a:tbl>
          </a:graphicData>
        </a:graphic>
      </p:graphicFrame>
      <p:sp>
        <p:nvSpPr>
          <p:cNvPr id="5" name="TextBox 4">
            <a:extLst>
              <a:ext uri="{FF2B5EF4-FFF2-40B4-BE49-F238E27FC236}">
                <a16:creationId xmlns:a16="http://schemas.microsoft.com/office/drawing/2014/main" id="{D00BDD08-6046-D229-DC24-2360931F80B9}"/>
              </a:ext>
            </a:extLst>
          </p:cNvPr>
          <p:cNvSpPr txBox="1"/>
          <p:nvPr/>
        </p:nvSpPr>
        <p:spPr>
          <a:xfrm>
            <a:off x="989039" y="4325728"/>
            <a:ext cx="5576370"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1100">
                <a:ln w="0"/>
                <a:solidFill>
                  <a:schemeClr val="bg1"/>
                </a:solidFill>
                <a:latin typeface="ADLaM Display" panose="02010000000000000000" pitchFamily="2" charset="0"/>
                <a:ea typeface="ADLaM Display" panose="02010000000000000000" pitchFamily="2" charset="0"/>
                <a:cs typeface="ADLaM Display" panose="02010000000000000000" pitchFamily="2" charset="0"/>
              </a:rPr>
              <a:t>*Assuming 2.5% inflation rate, subject to change by airline company</a:t>
            </a:r>
            <a:r>
              <a:rPr lang="en-US" sz="1100">
                <a:ln w="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endParaRPr lang="en-US">
              <a:ln w="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1" name="Audio 10">
            <a:hlinkClick r:id="" action="ppaction://media"/>
            <a:extLst>
              <a:ext uri="{FF2B5EF4-FFF2-40B4-BE49-F238E27FC236}">
                <a16:creationId xmlns:a16="http://schemas.microsoft.com/office/drawing/2014/main" id="{F08E89D9-0690-AC92-B248-C0C17C06F2F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88799176"/>
      </p:ext>
    </p:extLst>
  </p:cSld>
  <p:clrMapOvr>
    <a:masterClrMapping/>
  </p:clrMapOvr>
  <mc:AlternateContent xmlns:mc="http://schemas.openxmlformats.org/markup-compatibility/2006" xmlns:p14="http://schemas.microsoft.com/office/powerpoint/2010/main">
    <mc:Choice Requires="p14">
      <p:transition spd="slow" p14:dur="2000" advTm="23654"/>
    </mc:Choice>
    <mc:Fallback xmlns="">
      <p:transition spd="slow" advTm="23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44102-8962-034E-C498-15C00A9059E8}"/>
              </a:ext>
            </a:extLst>
          </p:cNvPr>
          <p:cNvSpPr>
            <a:spLocks noGrp="1"/>
          </p:cNvSpPr>
          <p:nvPr>
            <p:ph type="title"/>
          </p:nvPr>
        </p:nvSpPr>
        <p:spPr>
          <a:xfrm>
            <a:off x="1666431" y="434242"/>
            <a:ext cx="6145263" cy="572700"/>
          </a:xfrm>
        </p:spPr>
        <p:txBody>
          <a:bodyPr/>
          <a:lstStyle/>
          <a:p>
            <a:r>
              <a:rPr lang="en-SG" altLang="zh-CN" sz="2000"/>
              <a:t>Cost &amp; Profit Analysis: Formula</a:t>
            </a:r>
            <a:endParaRPr lang="zh-CN" altLang="en-US" sz="2000"/>
          </a:p>
        </p:txBody>
      </p:sp>
      <p:grpSp>
        <p:nvGrpSpPr>
          <p:cNvPr id="9" name="Group 8">
            <a:extLst>
              <a:ext uri="{FF2B5EF4-FFF2-40B4-BE49-F238E27FC236}">
                <a16:creationId xmlns:a16="http://schemas.microsoft.com/office/drawing/2014/main" id="{9BD4DC5C-0F38-5ABB-2E08-E4FDF3305640}"/>
              </a:ext>
            </a:extLst>
          </p:cNvPr>
          <p:cNvGrpSpPr/>
          <p:nvPr/>
        </p:nvGrpSpPr>
        <p:grpSpPr>
          <a:xfrm>
            <a:off x="2192903" y="2571750"/>
            <a:ext cx="4655602" cy="615554"/>
            <a:chOff x="2009966" y="2639029"/>
            <a:chExt cx="4655602" cy="615554"/>
          </a:xfrm>
        </p:grpSpPr>
        <p:sp>
          <p:nvSpPr>
            <p:cNvPr id="4" name="TextBox 3">
              <a:extLst>
                <a:ext uri="{FF2B5EF4-FFF2-40B4-BE49-F238E27FC236}">
                  <a16:creationId xmlns:a16="http://schemas.microsoft.com/office/drawing/2014/main" id="{0301DB9D-4107-597F-6CF9-347A46362571}"/>
                </a:ext>
              </a:extLst>
            </p:cNvPr>
            <p:cNvSpPr txBox="1"/>
            <p:nvPr/>
          </p:nvSpPr>
          <p:spPr>
            <a:xfrm>
              <a:off x="4462802" y="2639029"/>
              <a:ext cx="2089033" cy="307777"/>
            </a:xfrm>
            <a:prstGeom prst="rect">
              <a:avLst/>
            </a:prstGeom>
            <a:noFill/>
          </p:spPr>
          <p:txBody>
            <a:bodyPr wrap="none" rtlCol="0">
              <a:spAutoFit/>
            </a:bodyPr>
            <a:lstStyle/>
            <a:p>
              <a:pPr algn="ctr"/>
              <a:r>
                <a:rPr lang="en-SG">
                  <a:latin typeface="ADLaM Display" panose="02010000000000000000" pitchFamily="2" charset="0"/>
                  <a:ea typeface="ADLaM Display" panose="02010000000000000000" pitchFamily="2" charset="0"/>
                  <a:cs typeface="ADLaM Display" panose="02010000000000000000" pitchFamily="2" charset="0"/>
                </a:rPr>
                <a:t>Total Investment Gain</a:t>
              </a:r>
            </a:p>
          </p:txBody>
        </p:sp>
        <p:sp>
          <p:nvSpPr>
            <p:cNvPr id="5" name="TextBox 4">
              <a:extLst>
                <a:ext uri="{FF2B5EF4-FFF2-40B4-BE49-F238E27FC236}">
                  <a16:creationId xmlns:a16="http://schemas.microsoft.com/office/drawing/2014/main" id="{9EFC8624-2397-EE0A-5A6F-5200203553B9}"/>
                </a:ext>
              </a:extLst>
            </p:cNvPr>
            <p:cNvSpPr txBox="1"/>
            <p:nvPr/>
          </p:nvSpPr>
          <p:spPr>
            <a:xfrm>
              <a:off x="4355320" y="2946806"/>
              <a:ext cx="2310248" cy="307777"/>
            </a:xfrm>
            <a:prstGeom prst="rect">
              <a:avLst/>
            </a:prstGeom>
            <a:noFill/>
          </p:spPr>
          <p:txBody>
            <a:bodyPr wrap="none" rtlCol="0">
              <a:spAutoFit/>
            </a:bodyPr>
            <a:lstStyle/>
            <a:p>
              <a:r>
                <a:rPr lang="en-SG">
                  <a:latin typeface="ADLaM Display" panose="02010000000000000000" pitchFamily="2" charset="0"/>
                  <a:ea typeface="ADLaM Display" panose="02010000000000000000" pitchFamily="2" charset="0"/>
                  <a:cs typeface="ADLaM Display" panose="02010000000000000000" pitchFamily="2" charset="0"/>
                </a:rPr>
                <a:t>Total Cost of Investment</a:t>
              </a:r>
            </a:p>
          </p:txBody>
        </p:sp>
        <p:cxnSp>
          <p:nvCxnSpPr>
            <p:cNvPr id="7" name="Straight Connector 6">
              <a:extLst>
                <a:ext uri="{FF2B5EF4-FFF2-40B4-BE49-F238E27FC236}">
                  <a16:creationId xmlns:a16="http://schemas.microsoft.com/office/drawing/2014/main" id="{A85D1BFB-C22A-66DD-B5DC-1CE1BCA6669C}"/>
                </a:ext>
              </a:extLst>
            </p:cNvPr>
            <p:cNvCxnSpPr>
              <a:cxnSpLocks/>
            </p:cNvCxnSpPr>
            <p:nvPr/>
          </p:nvCxnSpPr>
          <p:spPr>
            <a:xfrm>
              <a:off x="4462802" y="2946806"/>
              <a:ext cx="2095285" cy="0"/>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A9863B7-4D71-3C9B-F973-F3689F65B82C}"/>
                </a:ext>
              </a:extLst>
            </p:cNvPr>
            <p:cNvSpPr txBox="1"/>
            <p:nvPr/>
          </p:nvSpPr>
          <p:spPr>
            <a:xfrm>
              <a:off x="2009966" y="2792916"/>
              <a:ext cx="2441694" cy="307777"/>
            </a:xfrm>
            <a:prstGeom prst="rect">
              <a:avLst/>
            </a:prstGeom>
            <a:noFill/>
          </p:spPr>
          <p:txBody>
            <a:bodyPr wrap="none" rtlCol="0">
              <a:spAutoFit/>
            </a:bodyPr>
            <a:lstStyle/>
            <a:p>
              <a:pPr algn="ctr"/>
              <a:r>
                <a:rPr lang="en-SG">
                  <a:latin typeface="ADLaM Display" panose="02010000000000000000" pitchFamily="2" charset="0"/>
                  <a:ea typeface="ADLaM Display" panose="02010000000000000000" pitchFamily="2" charset="0"/>
                  <a:cs typeface="ADLaM Display" panose="02010000000000000000" pitchFamily="2" charset="0"/>
                </a:rPr>
                <a:t>Return on Investment % =</a:t>
              </a:r>
            </a:p>
          </p:txBody>
        </p:sp>
      </p:grpSp>
      <p:sp>
        <p:nvSpPr>
          <p:cNvPr id="10" name="TextBox 9">
            <a:extLst>
              <a:ext uri="{FF2B5EF4-FFF2-40B4-BE49-F238E27FC236}">
                <a16:creationId xmlns:a16="http://schemas.microsoft.com/office/drawing/2014/main" id="{97EB1542-9D32-9E9E-36D6-A7DBDA036A03}"/>
              </a:ext>
            </a:extLst>
          </p:cNvPr>
          <p:cNvSpPr txBox="1"/>
          <p:nvPr/>
        </p:nvSpPr>
        <p:spPr>
          <a:xfrm>
            <a:off x="1789376" y="1712401"/>
            <a:ext cx="5899372" cy="307777"/>
          </a:xfrm>
          <a:prstGeom prst="rect">
            <a:avLst/>
          </a:prstGeom>
          <a:noFill/>
        </p:spPr>
        <p:txBody>
          <a:bodyPr wrap="none" rtlCol="0">
            <a:spAutoFit/>
          </a:bodyPr>
          <a:lstStyle/>
          <a:p>
            <a:pPr algn="ctr"/>
            <a:r>
              <a:rPr lang="en-SG">
                <a:latin typeface="ADLaM Display" panose="02010000000000000000" pitchFamily="2" charset="0"/>
                <a:ea typeface="ADLaM Display" panose="02010000000000000000" pitchFamily="2" charset="0"/>
                <a:cs typeface="ADLaM Display" panose="02010000000000000000" pitchFamily="2" charset="0"/>
              </a:rPr>
              <a:t>Investment Gain = Revenue from Investment – Cost of Investment</a:t>
            </a:r>
          </a:p>
        </p:txBody>
      </p:sp>
      <p:sp>
        <p:nvSpPr>
          <p:cNvPr id="11" name="TextBox 10">
            <a:extLst>
              <a:ext uri="{FF2B5EF4-FFF2-40B4-BE49-F238E27FC236}">
                <a16:creationId xmlns:a16="http://schemas.microsoft.com/office/drawing/2014/main" id="{80E5FF70-E3F1-D222-9766-ED1039E9FCEF}"/>
              </a:ext>
            </a:extLst>
          </p:cNvPr>
          <p:cNvSpPr txBox="1"/>
          <p:nvPr/>
        </p:nvSpPr>
        <p:spPr>
          <a:xfrm>
            <a:off x="2164931" y="3892763"/>
            <a:ext cx="4814138" cy="307777"/>
          </a:xfrm>
          <a:prstGeom prst="rect">
            <a:avLst/>
          </a:prstGeom>
          <a:noFill/>
        </p:spPr>
        <p:txBody>
          <a:bodyPr wrap="none" rtlCol="0">
            <a:spAutoFit/>
          </a:bodyPr>
          <a:lstStyle/>
          <a:p>
            <a:pPr algn="ctr"/>
            <a:r>
              <a:rPr lang="en-SG">
                <a:latin typeface="ADLaM Display" panose="02010000000000000000" pitchFamily="2" charset="0"/>
                <a:ea typeface="ADLaM Display" panose="02010000000000000000" pitchFamily="2" charset="0"/>
                <a:cs typeface="ADLaM Display" panose="02010000000000000000" pitchFamily="2" charset="0"/>
              </a:rPr>
              <a:t>Annualized Return on Investment % = ((1 + ROI)</a:t>
            </a:r>
            <a:r>
              <a:rPr lang="en-SG" baseline="30000">
                <a:latin typeface="ADLaM Display" panose="02010000000000000000" pitchFamily="2" charset="0"/>
                <a:ea typeface="ADLaM Display" panose="02010000000000000000" pitchFamily="2" charset="0"/>
                <a:cs typeface="ADLaM Display" panose="02010000000000000000" pitchFamily="2" charset="0"/>
              </a:rPr>
              <a:t>1/n</a:t>
            </a:r>
            <a:r>
              <a:rPr lang="en-SG">
                <a:latin typeface="ADLaM Display" panose="02010000000000000000" pitchFamily="2" charset="0"/>
                <a:ea typeface="ADLaM Display" panose="02010000000000000000" pitchFamily="2" charset="0"/>
                <a:cs typeface="ADLaM Display" panose="02010000000000000000" pitchFamily="2" charset="0"/>
              </a:rPr>
              <a:t>) - 1</a:t>
            </a:r>
          </a:p>
        </p:txBody>
      </p:sp>
      <p:pic>
        <p:nvPicPr>
          <p:cNvPr id="12" name="Audio 11">
            <a:hlinkClick r:id="" action="ppaction://media"/>
            <a:extLst>
              <a:ext uri="{FF2B5EF4-FFF2-40B4-BE49-F238E27FC236}">
                <a16:creationId xmlns:a16="http://schemas.microsoft.com/office/drawing/2014/main" id="{FCEB10BF-BD65-CA47-1929-30C458A5D25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96923395"/>
      </p:ext>
    </p:extLst>
  </p:cSld>
  <p:clrMapOvr>
    <a:masterClrMapping/>
  </p:clrMapOvr>
  <mc:AlternateContent xmlns:mc="http://schemas.openxmlformats.org/markup-compatibility/2006" xmlns:p14="http://schemas.microsoft.com/office/powerpoint/2010/main">
    <mc:Choice Requires="p14">
      <p:transition spd="slow" p14:dur="2000" advTm="10382"/>
    </mc:Choice>
    <mc:Fallback xmlns="">
      <p:transition spd="slow" advTm="10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D68E07C-EE1D-7323-EDE1-E4BF1D6E3AEF}"/>
              </a:ext>
            </a:extLst>
          </p:cNvPr>
          <p:cNvGraphicFramePr/>
          <p:nvPr>
            <p:extLst>
              <p:ext uri="{D42A27DB-BD31-4B8C-83A1-F6EECF244321}">
                <p14:modId xmlns:p14="http://schemas.microsoft.com/office/powerpoint/2010/main" val="3704243950"/>
              </p:ext>
            </p:extLst>
          </p:nvPr>
        </p:nvGraphicFramePr>
        <p:xfrm>
          <a:off x="95252" y="76201"/>
          <a:ext cx="9043732" cy="5061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3DCCF76F-9F94-C33C-3F13-42C4319CB83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31066785"/>
      </p:ext>
    </p:extLst>
  </p:cSld>
  <p:clrMapOvr>
    <a:masterClrMapping/>
  </p:clrMapOvr>
  <mc:AlternateContent xmlns:mc="http://schemas.openxmlformats.org/markup-compatibility/2006" xmlns:p14="http://schemas.microsoft.com/office/powerpoint/2010/main">
    <mc:Choice Requires="p14">
      <p:transition spd="slow" p14:dur="2000" advTm="5023"/>
    </mc:Choice>
    <mc:Fallback xmlns="">
      <p:transition spd="slow" advTm="5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44102-8962-034E-C498-15C00A9059E8}"/>
              </a:ext>
            </a:extLst>
          </p:cNvPr>
          <p:cNvSpPr>
            <a:spLocks noGrp="1"/>
          </p:cNvSpPr>
          <p:nvPr>
            <p:ph type="title"/>
          </p:nvPr>
        </p:nvSpPr>
        <p:spPr>
          <a:xfrm>
            <a:off x="1666431" y="434242"/>
            <a:ext cx="6145263" cy="572700"/>
          </a:xfrm>
        </p:spPr>
        <p:txBody>
          <a:bodyPr/>
          <a:lstStyle/>
          <a:p>
            <a:r>
              <a:rPr lang="en-US" sz="1800" b="0">
                <a:solidFill>
                  <a:schemeClr val="bg1"/>
                </a:solidFill>
              </a:rPr>
              <a:t>RISK AND MITIGATION  </a:t>
            </a:r>
          </a:p>
        </p:txBody>
      </p:sp>
      <p:graphicFrame>
        <p:nvGraphicFramePr>
          <p:cNvPr id="4" name="Table 3">
            <a:extLst>
              <a:ext uri="{FF2B5EF4-FFF2-40B4-BE49-F238E27FC236}">
                <a16:creationId xmlns:a16="http://schemas.microsoft.com/office/drawing/2014/main" id="{E1B07F30-6A13-72BE-0249-5E2747EE80D2}"/>
              </a:ext>
            </a:extLst>
          </p:cNvPr>
          <p:cNvGraphicFramePr>
            <a:graphicFrameLocks noGrp="1"/>
          </p:cNvGraphicFramePr>
          <p:nvPr>
            <p:extLst>
              <p:ext uri="{D42A27DB-BD31-4B8C-83A1-F6EECF244321}">
                <p14:modId xmlns:p14="http://schemas.microsoft.com/office/powerpoint/2010/main" val="1116615701"/>
              </p:ext>
            </p:extLst>
          </p:nvPr>
        </p:nvGraphicFramePr>
        <p:xfrm>
          <a:off x="115303" y="1077830"/>
          <a:ext cx="5536736" cy="3890832"/>
        </p:xfrm>
        <a:graphic>
          <a:graphicData uri="http://schemas.openxmlformats.org/drawingml/2006/table">
            <a:tbl>
              <a:tblPr bandRow="1">
                <a:tableStyleId>{D0C71BF0-7974-4C34-B5AB-19B379435834}</a:tableStyleId>
              </a:tblPr>
              <a:tblGrid>
                <a:gridCol w="404255">
                  <a:extLst>
                    <a:ext uri="{9D8B030D-6E8A-4147-A177-3AD203B41FA5}">
                      <a16:colId xmlns:a16="http://schemas.microsoft.com/office/drawing/2014/main" val="2990627041"/>
                    </a:ext>
                  </a:extLst>
                </a:gridCol>
                <a:gridCol w="2062901">
                  <a:extLst>
                    <a:ext uri="{9D8B030D-6E8A-4147-A177-3AD203B41FA5}">
                      <a16:colId xmlns:a16="http://schemas.microsoft.com/office/drawing/2014/main" val="2127514459"/>
                    </a:ext>
                  </a:extLst>
                </a:gridCol>
                <a:gridCol w="3069580">
                  <a:extLst>
                    <a:ext uri="{9D8B030D-6E8A-4147-A177-3AD203B41FA5}">
                      <a16:colId xmlns:a16="http://schemas.microsoft.com/office/drawing/2014/main" val="1929677735"/>
                    </a:ext>
                  </a:extLst>
                </a:gridCol>
              </a:tblGrid>
              <a:tr h="177653">
                <a:tc>
                  <a:txBody>
                    <a:bodyPr/>
                    <a:lstStyle/>
                    <a:p>
                      <a:pPr marL="0" lvl="0" indent="0" algn="l" defTabSz="355600" rtl="0">
                        <a:lnSpc>
                          <a:spcPct val="90000"/>
                        </a:lnSpc>
                        <a:spcBef>
                          <a:spcPct val="0"/>
                        </a:spcBef>
                        <a:spcAft>
                          <a:spcPct val="35000"/>
                        </a:spcAft>
                        <a:buNone/>
                      </a:pPr>
                      <a:endParaRPr lang="en-US" sz="1100" kern="1200">
                        <a:solidFill>
                          <a:schemeClr val="tx1">
                            <a:lumMod val="50000"/>
                          </a:schemeClr>
                        </a:solidFill>
                        <a:latin typeface="ADLaM Display"/>
                        <a:ea typeface="ADLaM Display"/>
                        <a:cs typeface="ADLaM Display"/>
                      </a:endParaRPr>
                    </a:p>
                  </a:txBody>
                  <a:tcPr marL="47625" marR="47625" marT="0" marB="0">
                    <a:lnL>
                      <a:noFill/>
                    </a:lnL>
                    <a:lnR>
                      <a:noFill/>
                    </a:lnR>
                    <a:lnT>
                      <a:noFill/>
                    </a:lnT>
                    <a:lnB>
                      <a:noFill/>
                    </a:lnB>
                    <a:solidFill>
                      <a:schemeClr val="tx1"/>
                    </a:solidFill>
                  </a:tcPr>
                </a:tc>
                <a:tc>
                  <a:txBody>
                    <a:bodyPr/>
                    <a:lstStyle/>
                    <a:p>
                      <a:pPr marL="0" lvl="0" indent="0" algn="l" defTabSz="355600" rtl="0">
                        <a:lnSpc>
                          <a:spcPct val="90000"/>
                        </a:lnSpc>
                        <a:spcBef>
                          <a:spcPct val="0"/>
                        </a:spcBef>
                        <a:spcAft>
                          <a:spcPct val="35000"/>
                        </a:spcAft>
                        <a:buNone/>
                      </a:pPr>
                      <a:r>
                        <a:rPr lang="en-US" sz="1100" kern="1200">
                          <a:solidFill>
                            <a:schemeClr val="bg1"/>
                          </a:solidFill>
                          <a:latin typeface="ADLaM Display"/>
                          <a:ea typeface="ADLaM Display"/>
                          <a:cs typeface="ADLaM Display"/>
                        </a:rPr>
                        <a:t>RISK</a:t>
                      </a:r>
                    </a:p>
                  </a:txBody>
                  <a:tcPr marL="47625" marR="47625" marT="0" marB="0">
                    <a:lnL>
                      <a:noFill/>
                    </a:lnL>
                    <a:lnR>
                      <a:noFill/>
                    </a:lnR>
                    <a:lnT>
                      <a:noFill/>
                    </a:lnT>
                    <a:lnB>
                      <a:noFill/>
                    </a:lnB>
                    <a:solidFill>
                      <a:schemeClr val="tx1"/>
                    </a:solidFill>
                  </a:tcPr>
                </a:tc>
                <a:tc>
                  <a:txBody>
                    <a:bodyPr/>
                    <a:lstStyle/>
                    <a:p>
                      <a:pPr marL="0" lvl="0" indent="0" algn="l" defTabSz="355600" rtl="0">
                        <a:lnSpc>
                          <a:spcPct val="90000"/>
                        </a:lnSpc>
                        <a:spcBef>
                          <a:spcPct val="0"/>
                        </a:spcBef>
                        <a:spcAft>
                          <a:spcPct val="35000"/>
                        </a:spcAft>
                        <a:buNone/>
                      </a:pPr>
                      <a:r>
                        <a:rPr lang="en-US" sz="1100" kern="1200">
                          <a:solidFill>
                            <a:schemeClr val="bg1"/>
                          </a:solidFill>
                          <a:latin typeface="ADLaM Display"/>
                          <a:ea typeface="ADLaM Display"/>
                          <a:cs typeface="ADLaM Display"/>
                        </a:rPr>
                        <a:t>MITIGATION</a:t>
                      </a:r>
                    </a:p>
                  </a:txBody>
                  <a:tcPr marL="47625" marR="47625" marT="0" marB="0">
                    <a:lnL>
                      <a:noFill/>
                    </a:lnL>
                    <a:lnR>
                      <a:noFill/>
                    </a:lnR>
                    <a:lnT>
                      <a:noFill/>
                    </a:lnT>
                    <a:lnB>
                      <a:noFill/>
                    </a:lnB>
                    <a:solidFill>
                      <a:schemeClr val="tx1"/>
                    </a:solidFill>
                  </a:tcPr>
                </a:tc>
                <a:extLst>
                  <a:ext uri="{0D108BD9-81ED-4DB2-BD59-A6C34878D82A}">
                    <a16:rowId xmlns:a16="http://schemas.microsoft.com/office/drawing/2014/main" val="4028097199"/>
                  </a:ext>
                </a:extLst>
              </a:tr>
              <a:tr h="532961">
                <a:tc>
                  <a:txBody>
                    <a:bodyPr/>
                    <a:lstStyle/>
                    <a:p>
                      <a:pPr marL="0" lvl="0" indent="0" algn="l" defTabSz="355600" rtl="0">
                        <a:lnSpc>
                          <a:spcPct val="90000"/>
                        </a:lnSpc>
                        <a:spcBef>
                          <a:spcPct val="0"/>
                        </a:spcBef>
                        <a:spcAft>
                          <a:spcPct val="35000"/>
                        </a:spcAft>
                        <a:buNone/>
                      </a:pPr>
                      <a:r>
                        <a:rPr lang="en-US" sz="1100" kern="1200">
                          <a:solidFill>
                            <a:schemeClr val="bg1"/>
                          </a:solidFill>
                          <a:latin typeface="ADLaM Display"/>
                          <a:ea typeface="ADLaM Display"/>
                          <a:cs typeface="ADLaM Display"/>
                        </a:rPr>
                        <a:t>R1</a:t>
                      </a:r>
                    </a:p>
                  </a:txBody>
                  <a:tcPr marL="47625" marR="47625" marT="0" marB="0">
                    <a:lnL>
                      <a:noFill/>
                    </a:lnL>
                    <a:lnR>
                      <a:noFill/>
                    </a:lnR>
                    <a:lnT>
                      <a:noFill/>
                    </a:lnT>
                    <a:lnB>
                      <a:noFill/>
                    </a:lnB>
                    <a:solidFill>
                      <a:schemeClr val="tx1"/>
                    </a:solidFill>
                  </a:tcPr>
                </a:tc>
                <a:tc>
                  <a:txBody>
                    <a:bodyPr/>
                    <a:lstStyle/>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The Airline mobile  app can't help if people are not proactive to use it.</a:t>
                      </a:r>
                    </a:p>
                  </a:txBody>
                  <a:tcPr marL="47625" marR="47625" marT="0"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Advice is to keep people active on app with various features </a:t>
                      </a:r>
                      <a:br>
                        <a:rPr lang="en-US" sz="1100" kern="1200">
                          <a:solidFill>
                            <a:schemeClr val="tx1">
                              <a:lumMod val="50000"/>
                            </a:schemeClr>
                          </a:solidFill>
                          <a:latin typeface="ADLaM Display"/>
                          <a:ea typeface="ADLaM Display"/>
                          <a:cs typeface="ADLaM Display"/>
                        </a:rPr>
                      </a:br>
                      <a:endParaRPr lang="en-US" sz="1100" kern="1200">
                        <a:solidFill>
                          <a:schemeClr val="tx1">
                            <a:lumMod val="50000"/>
                          </a:schemeClr>
                        </a:solidFill>
                        <a:latin typeface="ADLaM Display"/>
                        <a:ea typeface="ADLaM Display"/>
                        <a:cs typeface="ADLaM Display"/>
                      </a:endParaRPr>
                    </a:p>
                  </a:txBody>
                  <a:tcPr marL="47625" marR="47625" marT="0"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2626355"/>
                  </a:ext>
                </a:extLst>
              </a:tr>
              <a:tr h="1776534">
                <a:tc>
                  <a:txBody>
                    <a:bodyPr/>
                    <a:lstStyle/>
                    <a:p>
                      <a:pPr marL="0" lvl="0" indent="0" algn="l" defTabSz="355600" rtl="0">
                        <a:lnSpc>
                          <a:spcPct val="90000"/>
                        </a:lnSpc>
                        <a:spcBef>
                          <a:spcPct val="0"/>
                        </a:spcBef>
                        <a:spcAft>
                          <a:spcPct val="35000"/>
                        </a:spcAft>
                        <a:buNone/>
                      </a:pPr>
                      <a:r>
                        <a:rPr lang="en-US" sz="1100" kern="1200">
                          <a:solidFill>
                            <a:schemeClr val="bg1"/>
                          </a:solidFill>
                          <a:latin typeface="ADLaM Display"/>
                          <a:ea typeface="ADLaM Display"/>
                          <a:cs typeface="ADLaM Display"/>
                        </a:rPr>
                        <a:t>R2</a:t>
                      </a:r>
                    </a:p>
                  </a:txBody>
                  <a:tcPr marL="47625" marR="47625" marT="0" marB="0">
                    <a:lnL>
                      <a:noFill/>
                    </a:lnL>
                    <a:lnR>
                      <a:noFill/>
                    </a:lnR>
                    <a:lnT>
                      <a:noFill/>
                    </a:lnT>
                    <a:lnB>
                      <a:noFill/>
                    </a:lnB>
                    <a:solidFill>
                      <a:schemeClr val="tx1"/>
                    </a:solidFill>
                  </a:tcPr>
                </a:tc>
                <a:tc>
                  <a:txBody>
                    <a:bodyPr/>
                    <a:lstStyle/>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People may worry about privacy because different users use the app, and it collects data for features like </a:t>
                      </a:r>
                      <a:r>
                        <a:rPr lang="en-US" sz="1100" kern="1200" err="1">
                          <a:solidFill>
                            <a:schemeClr val="tx1">
                              <a:lumMod val="50000"/>
                            </a:schemeClr>
                          </a:solidFill>
                          <a:latin typeface="ADLaM Display"/>
                          <a:ea typeface="ADLaM Display"/>
                          <a:cs typeface="ADLaM Display"/>
                        </a:rPr>
                        <a:t>HelpLink</a:t>
                      </a:r>
                      <a:r>
                        <a:rPr lang="en-US" sz="1100" kern="1200">
                          <a:solidFill>
                            <a:schemeClr val="tx1">
                              <a:lumMod val="50000"/>
                            </a:schemeClr>
                          </a:solidFill>
                          <a:latin typeface="ADLaM Display"/>
                          <a:ea typeface="ADLaM Display"/>
                          <a:cs typeface="ADLaM Display"/>
                        </a:rPr>
                        <a:t>(customer support) and </a:t>
                      </a:r>
                      <a:r>
                        <a:rPr lang="en-US" sz="1100" kern="1200" err="1">
                          <a:solidFill>
                            <a:schemeClr val="tx1">
                              <a:lumMod val="50000"/>
                            </a:schemeClr>
                          </a:solidFill>
                          <a:latin typeface="ADLaM Display"/>
                          <a:ea typeface="ADLaM Display"/>
                          <a:cs typeface="ADLaM Display"/>
                        </a:rPr>
                        <a:t>CareHub</a:t>
                      </a:r>
                      <a:r>
                        <a:rPr lang="en-US" sz="1100" kern="1200">
                          <a:solidFill>
                            <a:schemeClr val="tx1">
                              <a:lumMod val="50000"/>
                            </a:schemeClr>
                          </a:solidFill>
                          <a:latin typeface="ADLaM Display"/>
                          <a:ea typeface="ADLaM Display"/>
                          <a:cs typeface="ADLaM Display"/>
                        </a:rPr>
                        <a:t>(airport location support). They wonder how Airline  will use and keep this data safe, especially if it's stored on public cloud services.</a:t>
                      </a:r>
                    </a:p>
                  </a:txBody>
                  <a:tcPr marL="47625" marR="47625"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Implement robust data encryption protocols for transit and storage.</a:t>
                      </a:r>
                    </a:p>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Adhere strictly to relevant data protection regulations.</a:t>
                      </a:r>
                    </a:p>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Conduct regular audits and penetration tests to identify and rectify vulnerabilities.</a:t>
                      </a:r>
                    </a:p>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Enforce stringent access controls on public cloud systems to enhance data security.</a:t>
                      </a:r>
                    </a:p>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Provide comprehensive staff training on </a:t>
                      </a:r>
                      <a:r>
                        <a:rPr lang="en-US" altLang="zh-CN" sz="1100" kern="1200">
                          <a:solidFill>
                            <a:schemeClr val="tx1">
                              <a:lumMod val="50000"/>
                            </a:schemeClr>
                          </a:solidFill>
                          <a:latin typeface="ADLaM Display"/>
                          <a:ea typeface="ADLaM Display"/>
                          <a:cs typeface="ADLaM Display"/>
                        </a:rPr>
                        <a:t>best practices</a:t>
                      </a:r>
                      <a:r>
                        <a:rPr lang="en-US" sz="1100" kern="1200">
                          <a:solidFill>
                            <a:schemeClr val="tx1">
                              <a:lumMod val="50000"/>
                            </a:schemeClr>
                          </a:solidFill>
                          <a:latin typeface="ADLaM Display"/>
                          <a:ea typeface="ADLaM Display"/>
                          <a:cs typeface="ADLaM Display"/>
                        </a:rPr>
                        <a:t> of data </a:t>
                      </a:r>
                      <a:r>
                        <a:rPr lang="en-US" altLang="zh-CN" sz="1100" kern="1200">
                          <a:solidFill>
                            <a:schemeClr val="tx1">
                              <a:lumMod val="50000"/>
                            </a:schemeClr>
                          </a:solidFill>
                          <a:latin typeface="ADLaM Display"/>
                          <a:ea typeface="ADLaM Display"/>
                          <a:cs typeface="ADLaM Display"/>
                        </a:rPr>
                        <a:t>privacy</a:t>
                      </a:r>
                      <a:r>
                        <a:rPr lang="en-US" sz="1100" kern="1200">
                          <a:solidFill>
                            <a:schemeClr val="tx1">
                              <a:lumMod val="50000"/>
                            </a:schemeClr>
                          </a:solidFill>
                          <a:latin typeface="ADLaM Display"/>
                          <a:ea typeface="ADLaM Display"/>
                          <a:cs typeface="ADLaM Display"/>
                        </a:rPr>
                        <a:t>.</a:t>
                      </a:r>
                    </a:p>
                  </a:txBody>
                  <a:tcPr marL="47625" marR="47625"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2988705"/>
                  </a:ext>
                </a:extLst>
              </a:tr>
              <a:tr h="1403684">
                <a:tc>
                  <a:txBody>
                    <a:bodyPr/>
                    <a:lstStyle/>
                    <a:p>
                      <a:pPr marL="0" lvl="0" indent="0" algn="l" defTabSz="355600" rtl="0">
                        <a:lnSpc>
                          <a:spcPct val="90000"/>
                        </a:lnSpc>
                        <a:spcBef>
                          <a:spcPct val="0"/>
                        </a:spcBef>
                        <a:spcAft>
                          <a:spcPct val="35000"/>
                        </a:spcAft>
                        <a:buNone/>
                      </a:pPr>
                      <a:r>
                        <a:rPr lang="en-US" sz="1100" kern="1200">
                          <a:solidFill>
                            <a:schemeClr val="bg1"/>
                          </a:solidFill>
                          <a:latin typeface="ADLaM Display"/>
                          <a:ea typeface="ADLaM Display"/>
                          <a:cs typeface="ADLaM Display"/>
                        </a:rPr>
                        <a:t>R3</a:t>
                      </a:r>
                    </a:p>
                  </a:txBody>
                  <a:tcPr marL="47625" marR="47625" marT="0" marB="0">
                    <a:lnL>
                      <a:noFill/>
                    </a:lnL>
                    <a:lnR>
                      <a:noFill/>
                    </a:lnR>
                    <a:lnT>
                      <a:noFill/>
                    </a:lnT>
                    <a:lnB>
                      <a:noFill/>
                    </a:lnB>
                    <a:solidFill>
                      <a:schemeClr val="tx1"/>
                    </a:solidFill>
                  </a:tcPr>
                </a:tc>
                <a:tc>
                  <a:txBody>
                    <a:bodyPr/>
                    <a:lstStyle/>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Users, especially older adults  might get confused by the many features on the app. They might not know which feature is best for them.</a:t>
                      </a:r>
                    </a:p>
                  </a:txBody>
                  <a:tcPr marL="47625" marR="47625" marT="0"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Developing a user-centric design with distinct roles (old adults, young adults, </a:t>
                      </a:r>
                      <a:r>
                        <a:rPr lang="en-US" sz="1100" kern="1200" err="1">
                          <a:solidFill>
                            <a:schemeClr val="tx1">
                              <a:lumMod val="50000"/>
                            </a:schemeClr>
                          </a:solidFill>
                          <a:latin typeface="ADLaM Display"/>
                          <a:ea typeface="ADLaM Display"/>
                          <a:cs typeface="ADLaM Display"/>
                        </a:rPr>
                        <a:t>etc</a:t>
                      </a:r>
                      <a:r>
                        <a:rPr lang="en-US" sz="1100" kern="1200">
                          <a:solidFill>
                            <a:schemeClr val="tx1">
                              <a:lumMod val="50000"/>
                            </a:schemeClr>
                          </a:solidFill>
                          <a:latin typeface="ADLaM Display"/>
                          <a:ea typeface="ADLaM Display"/>
                          <a:cs typeface="ADLaM Display"/>
                        </a:rPr>
                        <a:t>).</a:t>
                      </a:r>
                    </a:p>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Dynamic feature population upon login tailors the experience for each user role.</a:t>
                      </a:r>
                    </a:p>
                    <a:p>
                      <a:pPr marL="0" lvl="0" indent="0" algn="l" defTabSz="355600" rtl="0">
                        <a:lnSpc>
                          <a:spcPct val="90000"/>
                        </a:lnSpc>
                        <a:spcBef>
                          <a:spcPct val="0"/>
                        </a:spcBef>
                        <a:spcAft>
                          <a:spcPct val="35000"/>
                        </a:spcAft>
                        <a:buNone/>
                      </a:pPr>
                      <a:r>
                        <a:rPr lang="en-US" sz="1100" kern="1200">
                          <a:solidFill>
                            <a:schemeClr val="tx1">
                              <a:lumMod val="50000"/>
                            </a:schemeClr>
                          </a:solidFill>
                          <a:latin typeface="ADLaM Display"/>
                          <a:ea typeface="ADLaM Display"/>
                          <a:cs typeface="ADLaM Display"/>
                        </a:rPr>
                        <a:t>Offer customizable feature selection to enhance usability and engagement.</a:t>
                      </a:r>
                    </a:p>
                  </a:txBody>
                  <a:tcPr marL="47625" marR="47625" marT="0"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57566007"/>
                  </a:ext>
                </a:extLst>
              </a:tr>
            </a:tbl>
          </a:graphicData>
        </a:graphic>
      </p:graphicFrame>
      <p:pic>
        <p:nvPicPr>
          <p:cNvPr id="7" name="Picture 6" descr="A screen shot of a chart&#10;&#10;Description automatically generated">
            <a:extLst>
              <a:ext uri="{FF2B5EF4-FFF2-40B4-BE49-F238E27FC236}">
                <a16:creationId xmlns:a16="http://schemas.microsoft.com/office/drawing/2014/main" id="{5B80D5E6-600E-5BE2-7299-3EA6795D7054}"/>
              </a:ext>
            </a:extLst>
          </p:cNvPr>
          <p:cNvPicPr>
            <a:picLocks noChangeAspect="1"/>
          </p:cNvPicPr>
          <p:nvPr/>
        </p:nvPicPr>
        <p:blipFill>
          <a:blip r:embed="rId5"/>
          <a:stretch>
            <a:fillRect/>
          </a:stretch>
        </p:blipFill>
        <p:spPr>
          <a:xfrm>
            <a:off x="5810540" y="2287211"/>
            <a:ext cx="3127208" cy="2283995"/>
          </a:xfrm>
          <a:prstGeom prst="rect">
            <a:avLst/>
          </a:prstGeom>
        </p:spPr>
      </p:pic>
      <p:sp>
        <p:nvSpPr>
          <p:cNvPr id="8" name="TextBox 7">
            <a:extLst>
              <a:ext uri="{FF2B5EF4-FFF2-40B4-BE49-F238E27FC236}">
                <a16:creationId xmlns:a16="http://schemas.microsoft.com/office/drawing/2014/main" id="{5D97CE47-4F1E-21E2-B015-6CAA3347FA18}"/>
              </a:ext>
            </a:extLst>
          </p:cNvPr>
          <p:cNvSpPr txBox="1"/>
          <p:nvPr/>
        </p:nvSpPr>
        <p:spPr>
          <a:xfrm>
            <a:off x="6380431" y="1826907"/>
            <a:ext cx="1964727" cy="307777"/>
          </a:xfrm>
          <a:prstGeom prst="rect">
            <a:avLst/>
          </a:prstGeom>
          <a:solidFill>
            <a:srgbClr val="304F9B"/>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Britannic Bold"/>
              </a:rPr>
              <a:t>BUSINESS IMPACT </a:t>
            </a:r>
            <a:endParaRPr lang="en-US"/>
          </a:p>
        </p:txBody>
      </p:sp>
      <p:pic>
        <p:nvPicPr>
          <p:cNvPr id="42" name="Audio 41">
            <a:hlinkClick r:id="" action="ppaction://media"/>
            <a:extLst>
              <a:ext uri="{FF2B5EF4-FFF2-40B4-BE49-F238E27FC236}">
                <a16:creationId xmlns:a16="http://schemas.microsoft.com/office/drawing/2014/main" id="{A7517012-D7AC-51C2-3222-FD9A3568842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921509650"/>
      </p:ext>
    </p:extLst>
  </p:cSld>
  <p:clrMapOvr>
    <a:masterClrMapping/>
  </p:clrMapOvr>
  <mc:AlternateContent xmlns:mc="http://schemas.openxmlformats.org/markup-compatibility/2006" xmlns:p14="http://schemas.microsoft.com/office/powerpoint/2010/main">
    <mc:Choice Requires="p14">
      <p:transition spd="slow" p14:dur="2000" advTm="124615"/>
    </mc:Choice>
    <mc:Fallback xmlns="">
      <p:transition spd="slow" advTm="124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5C58897-A532-B9F3-D23B-46545032AA0F}"/>
              </a:ext>
            </a:extLst>
          </p:cNvPr>
          <p:cNvGraphicFramePr/>
          <p:nvPr>
            <p:extLst>
              <p:ext uri="{D42A27DB-BD31-4B8C-83A1-F6EECF244321}">
                <p14:modId xmlns:p14="http://schemas.microsoft.com/office/powerpoint/2010/main" val="834418351"/>
              </p:ext>
            </p:extLst>
          </p:nvPr>
        </p:nvGraphicFramePr>
        <p:xfrm>
          <a:off x="15041" y="607596"/>
          <a:ext cx="9113917" cy="41639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Audio 13">
            <a:hlinkClick r:id="" action="ppaction://media"/>
            <a:extLst>
              <a:ext uri="{FF2B5EF4-FFF2-40B4-BE49-F238E27FC236}">
                <a16:creationId xmlns:a16="http://schemas.microsoft.com/office/drawing/2014/main" id="{DCF6AEA5-4406-D4DB-9539-A81ECD6F542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3619548"/>
      </p:ext>
    </p:extLst>
  </p:cSld>
  <p:clrMapOvr>
    <a:masterClrMapping/>
  </p:clrMapOvr>
  <mc:AlternateContent xmlns:mc="http://schemas.openxmlformats.org/markup-compatibility/2006" xmlns:p14="http://schemas.microsoft.com/office/powerpoint/2010/main">
    <mc:Choice Requires="p14">
      <p:transition spd="slow" p14:dur="2000" advTm="3731"/>
    </mc:Choice>
    <mc:Fallback xmlns="">
      <p:transition spd="slow" advTm="3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D68E07C-EE1D-7323-EDE1-E4BF1D6E3AEF}"/>
              </a:ext>
            </a:extLst>
          </p:cNvPr>
          <p:cNvGraphicFramePr/>
          <p:nvPr>
            <p:extLst>
              <p:ext uri="{D42A27DB-BD31-4B8C-83A1-F6EECF244321}">
                <p14:modId xmlns:p14="http://schemas.microsoft.com/office/powerpoint/2010/main" val="1460827478"/>
              </p:ext>
            </p:extLst>
          </p:nvPr>
        </p:nvGraphicFramePr>
        <p:xfrm>
          <a:off x="95252" y="76201"/>
          <a:ext cx="9043732" cy="5061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1" name="Audio 40">
            <a:hlinkClick r:id="" action="ppaction://media"/>
            <a:extLst>
              <a:ext uri="{FF2B5EF4-FFF2-40B4-BE49-F238E27FC236}">
                <a16:creationId xmlns:a16="http://schemas.microsoft.com/office/drawing/2014/main" id="{39F3B4FF-982B-A514-3CE7-45B55BEBCC4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08306" t="-108306" r="-108306" b="-108306"/>
          <a:stretch>
            <a:fillRect/>
          </a:stretch>
        </p:blipFill>
        <p:spPr>
          <a:xfrm>
            <a:off x="9048748" y="3594434"/>
            <a:ext cx="1543050" cy="1543050"/>
          </a:xfrm>
          <a:prstGeom prst="ellipse">
            <a:avLst/>
          </a:prstGeom>
        </p:spPr>
      </p:pic>
    </p:spTree>
    <p:extLst>
      <p:ext uri="{BB962C8B-B14F-4D97-AF65-F5344CB8AC3E}">
        <p14:creationId xmlns:p14="http://schemas.microsoft.com/office/powerpoint/2010/main" val="4137408272"/>
      </p:ext>
    </p:extLst>
  </p:cSld>
  <p:clrMapOvr>
    <a:masterClrMapping/>
  </p:clrMapOvr>
  <mc:AlternateContent xmlns:mc="http://schemas.openxmlformats.org/markup-compatibility/2006" xmlns:p14="http://schemas.microsoft.com/office/powerpoint/2010/main">
    <mc:Choice Requires="p14">
      <p:transition spd="slow" p14:dur="2000" advTm="4364"/>
    </mc:Choice>
    <mc:Fallback xmlns="">
      <p:transition spd="slow" advTm="4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44102-8962-034E-C498-15C00A9059E8}"/>
              </a:ext>
            </a:extLst>
          </p:cNvPr>
          <p:cNvSpPr>
            <a:spLocks noGrp="1"/>
          </p:cNvSpPr>
          <p:nvPr>
            <p:ph type="title"/>
          </p:nvPr>
        </p:nvSpPr>
        <p:spPr>
          <a:xfrm>
            <a:off x="1500541" y="619729"/>
            <a:ext cx="6145263" cy="572700"/>
          </a:xfrm>
        </p:spPr>
        <p:txBody>
          <a:bodyPr/>
          <a:lstStyle/>
          <a:p>
            <a:r>
              <a:rPr lang="en-US" sz="1800" b="0">
                <a:solidFill>
                  <a:schemeClr val="bg1"/>
                </a:solidFill>
              </a:rPr>
              <a:t>DATA GOVERNANCE IN BUSINESS AND BIAS </a:t>
            </a:r>
          </a:p>
          <a:p>
            <a:endParaRPr lang="en-US" sz="1800" b="0">
              <a:solidFill>
                <a:schemeClr val="bg1"/>
              </a:solidFill>
            </a:endParaRPr>
          </a:p>
        </p:txBody>
      </p:sp>
      <p:graphicFrame>
        <p:nvGraphicFramePr>
          <p:cNvPr id="4" name="Diagram 3">
            <a:extLst>
              <a:ext uri="{FF2B5EF4-FFF2-40B4-BE49-F238E27FC236}">
                <a16:creationId xmlns:a16="http://schemas.microsoft.com/office/drawing/2014/main" id="{9D3091F3-5BED-79B1-2088-68E9BA30D2EE}"/>
              </a:ext>
            </a:extLst>
          </p:cNvPr>
          <p:cNvGraphicFramePr/>
          <p:nvPr>
            <p:extLst>
              <p:ext uri="{D42A27DB-BD31-4B8C-83A1-F6EECF244321}">
                <p14:modId xmlns:p14="http://schemas.microsoft.com/office/powerpoint/2010/main" val="1635331370"/>
              </p:ext>
            </p:extLst>
          </p:nvPr>
        </p:nvGraphicFramePr>
        <p:xfrm>
          <a:off x="718704" y="907473"/>
          <a:ext cx="7715249" cy="38827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Audio 18">
            <a:hlinkClick r:id="" action="ppaction://media"/>
            <a:extLst>
              <a:ext uri="{FF2B5EF4-FFF2-40B4-BE49-F238E27FC236}">
                <a16:creationId xmlns:a16="http://schemas.microsoft.com/office/drawing/2014/main" id="{86ADDFC4-530E-9ECA-CCB6-3DF676F0CD5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474357918"/>
      </p:ext>
    </p:extLst>
  </p:cSld>
  <p:clrMapOvr>
    <a:masterClrMapping/>
  </p:clrMapOvr>
  <mc:AlternateContent xmlns:mc="http://schemas.openxmlformats.org/markup-compatibility/2006" xmlns:p14="http://schemas.microsoft.com/office/powerpoint/2010/main">
    <mc:Choice Requires="p14">
      <p:transition spd="slow" p14:dur="2000" advTm="40663"/>
    </mc:Choice>
    <mc:Fallback xmlns="">
      <p:transition spd="slow" advTm="40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88257-4233-C426-1DBF-910EDEE6B761}"/>
              </a:ext>
            </a:extLst>
          </p:cNvPr>
          <p:cNvSpPr>
            <a:spLocks noGrp="1"/>
          </p:cNvSpPr>
          <p:nvPr>
            <p:ph type="title"/>
          </p:nvPr>
        </p:nvSpPr>
        <p:spPr/>
        <p:txBody>
          <a:bodyPr/>
          <a:lstStyle/>
          <a:p>
            <a:r>
              <a:rPr lang="en-US"/>
              <a:t>CONCLUSION </a:t>
            </a:r>
          </a:p>
        </p:txBody>
      </p:sp>
      <p:sp>
        <p:nvSpPr>
          <p:cNvPr id="3" name="TextBox 19">
            <a:extLst>
              <a:ext uri="{FF2B5EF4-FFF2-40B4-BE49-F238E27FC236}">
                <a16:creationId xmlns:a16="http://schemas.microsoft.com/office/drawing/2014/main" id="{CDDDD684-117A-DBB7-94FD-4D4B744BD5C7}"/>
              </a:ext>
            </a:extLst>
          </p:cNvPr>
          <p:cNvSpPr txBox="1"/>
          <p:nvPr/>
        </p:nvSpPr>
        <p:spPr>
          <a:xfrm>
            <a:off x="242443" y="1893160"/>
            <a:ext cx="2718708" cy="1169551"/>
          </a:xfrm>
          <a:prstGeom prst="rect">
            <a:avLst/>
          </a:prstGeom>
          <a:noFill/>
          <a:ln w="28575">
            <a:noFill/>
          </a:ln>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SG" kern="1200">
                <a:solidFill>
                  <a:srgbClr val="213363">
                    <a:hueOff val="0"/>
                    <a:satOff val="0"/>
                    <a:lumOff val="0"/>
                    <a:alphaOff val="0"/>
                  </a:srgbClr>
                </a:solidFill>
                <a:latin typeface="Arial"/>
              </a:rPr>
              <a:t>Mapped Customer Journey And Airline company And Realised The significance Of Satisfaction of customers in the Company's Profit trends .</a:t>
            </a:r>
            <a:endParaRPr lang="en-US" kern="1200">
              <a:solidFill>
                <a:srgbClr val="213363">
                  <a:hueOff val="0"/>
                  <a:satOff val="0"/>
                  <a:lumOff val="0"/>
                  <a:alphaOff val="0"/>
                </a:srgbClr>
              </a:solidFill>
              <a:latin typeface="Arial"/>
            </a:endParaRPr>
          </a:p>
        </p:txBody>
      </p:sp>
      <p:sp>
        <p:nvSpPr>
          <p:cNvPr id="4" name="TextBox 23">
            <a:extLst>
              <a:ext uri="{FF2B5EF4-FFF2-40B4-BE49-F238E27FC236}">
                <a16:creationId xmlns:a16="http://schemas.microsoft.com/office/drawing/2014/main" id="{9CFE67C5-42B6-A80B-4E86-E3F84D83E6FE}"/>
              </a:ext>
            </a:extLst>
          </p:cNvPr>
          <p:cNvSpPr txBox="1"/>
          <p:nvPr/>
        </p:nvSpPr>
        <p:spPr>
          <a:xfrm>
            <a:off x="3188128" y="1663809"/>
            <a:ext cx="3079193" cy="1384995"/>
          </a:xfrm>
          <a:prstGeom prst="rect">
            <a:avLst/>
          </a:prstGeom>
          <a:noFill/>
          <a:ln w="28575">
            <a:solidFill>
              <a:schemeClr val="tx1"/>
            </a:solidFill>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kern="1200">
                <a:solidFill>
                  <a:srgbClr val="213363">
                    <a:hueOff val="0"/>
                    <a:satOff val="0"/>
                    <a:lumOff val="0"/>
                    <a:alphaOff val="0"/>
                  </a:srgbClr>
                </a:solidFill>
                <a:latin typeface="Arial"/>
              </a:rPr>
              <a:t>From Our Data Science Tasks We Categorized the Customers , We Are Able To provide Solutions targeting to solve these customers Pain Points And identify Opportunities for The Company To Gain profitability. </a:t>
            </a:r>
          </a:p>
        </p:txBody>
      </p:sp>
      <p:sp>
        <p:nvSpPr>
          <p:cNvPr id="6" name="TextBox 27">
            <a:extLst>
              <a:ext uri="{FF2B5EF4-FFF2-40B4-BE49-F238E27FC236}">
                <a16:creationId xmlns:a16="http://schemas.microsoft.com/office/drawing/2014/main" id="{F62822A6-EFB4-BFDA-7251-4EDD334DB41F}"/>
              </a:ext>
            </a:extLst>
          </p:cNvPr>
          <p:cNvSpPr txBox="1"/>
          <p:nvPr/>
        </p:nvSpPr>
        <p:spPr>
          <a:xfrm>
            <a:off x="1064594" y="1288090"/>
            <a:ext cx="1077630" cy="6036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solidFill>
                  <a:srgbClr val="213363"/>
                </a:solidFill>
                <a:latin typeface="Britannic Bold"/>
              </a:rPr>
              <a:t>PROBLEM ANALYSIS </a:t>
            </a:r>
          </a:p>
        </p:txBody>
      </p:sp>
      <p:sp>
        <p:nvSpPr>
          <p:cNvPr id="7" name="TextBox 29">
            <a:extLst>
              <a:ext uri="{FF2B5EF4-FFF2-40B4-BE49-F238E27FC236}">
                <a16:creationId xmlns:a16="http://schemas.microsoft.com/office/drawing/2014/main" id="{03404633-976D-9399-F3CD-EAE129806F78}"/>
              </a:ext>
            </a:extLst>
          </p:cNvPr>
          <p:cNvSpPr txBox="1"/>
          <p:nvPr/>
        </p:nvSpPr>
        <p:spPr>
          <a:xfrm>
            <a:off x="3712097" y="1249199"/>
            <a:ext cx="2082471"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solidFill>
                  <a:srgbClr val="213363"/>
                </a:solidFill>
                <a:latin typeface="Britannic Bold"/>
              </a:rPr>
              <a:t>DATA SCIENCE TASK </a:t>
            </a:r>
          </a:p>
        </p:txBody>
      </p:sp>
      <p:sp>
        <p:nvSpPr>
          <p:cNvPr id="8" name="TextBox 31">
            <a:extLst>
              <a:ext uri="{FF2B5EF4-FFF2-40B4-BE49-F238E27FC236}">
                <a16:creationId xmlns:a16="http://schemas.microsoft.com/office/drawing/2014/main" id="{750941BF-6E6E-B5B8-56BF-2374B5F2937B}"/>
              </a:ext>
            </a:extLst>
          </p:cNvPr>
          <p:cNvSpPr txBox="1"/>
          <p:nvPr/>
        </p:nvSpPr>
        <p:spPr>
          <a:xfrm>
            <a:off x="6391813" y="1307361"/>
            <a:ext cx="275197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solidFill>
                  <a:srgbClr val="213363"/>
                </a:solidFill>
                <a:latin typeface="Britannic Bold"/>
              </a:rPr>
              <a:t>SOLUTION AND RECOMMENDATION</a:t>
            </a:r>
          </a:p>
        </p:txBody>
      </p:sp>
      <p:pic>
        <p:nvPicPr>
          <p:cNvPr id="10" name="Graphic 3">
            <a:extLst>
              <a:ext uri="{FF2B5EF4-FFF2-40B4-BE49-F238E27FC236}">
                <a16:creationId xmlns:a16="http://schemas.microsoft.com/office/drawing/2014/main" id="{ABF07118-6A62-11D3-3046-2E146CA387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5873" y="1682699"/>
            <a:ext cx="3466214" cy="1920638"/>
          </a:xfrm>
          <a:prstGeom prst="rect">
            <a:avLst/>
          </a:prstGeom>
        </p:spPr>
      </p:pic>
      <p:pic>
        <p:nvPicPr>
          <p:cNvPr id="14" name="Audio 13">
            <a:hlinkClick r:id="" action="ppaction://media"/>
            <a:extLst>
              <a:ext uri="{FF2B5EF4-FFF2-40B4-BE49-F238E27FC236}">
                <a16:creationId xmlns:a16="http://schemas.microsoft.com/office/drawing/2014/main" id="{E2B6807E-E856-2178-FE8C-2E62980160F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46978778"/>
      </p:ext>
    </p:extLst>
  </p:cSld>
  <p:clrMapOvr>
    <a:masterClrMapping/>
  </p:clrMapOvr>
  <mc:AlternateContent xmlns:mc="http://schemas.openxmlformats.org/markup-compatibility/2006" xmlns:p14="http://schemas.microsoft.com/office/powerpoint/2010/main">
    <mc:Choice Requires="p14">
      <p:transition spd="slow" p14:dur="2000" advTm="42050"/>
    </mc:Choice>
    <mc:Fallback xmlns="">
      <p:transition spd="slow" advTm="42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grpSp>
        <p:nvGrpSpPr>
          <p:cNvPr id="1523" name="Google Shape;1523;p65"/>
          <p:cNvGrpSpPr/>
          <p:nvPr/>
        </p:nvGrpSpPr>
        <p:grpSpPr>
          <a:xfrm flipH="1">
            <a:off x="-468907" y="1432526"/>
            <a:ext cx="1507118" cy="838832"/>
            <a:chOff x="7636893" y="2346251"/>
            <a:chExt cx="1507118" cy="838832"/>
          </a:xfrm>
        </p:grpSpPr>
        <p:grpSp>
          <p:nvGrpSpPr>
            <p:cNvPr id="1524" name="Google Shape;1524;p65"/>
            <p:cNvGrpSpPr/>
            <p:nvPr/>
          </p:nvGrpSpPr>
          <p:grpSpPr>
            <a:xfrm flipH="1">
              <a:off x="7728620" y="2393076"/>
              <a:ext cx="1415391" cy="792008"/>
              <a:chOff x="1905568" y="363438"/>
              <a:chExt cx="1415391" cy="792008"/>
            </a:xfrm>
          </p:grpSpPr>
          <p:sp>
            <p:nvSpPr>
              <p:cNvPr id="1525" name="Google Shape;1525;p6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65"/>
            <p:cNvGrpSpPr/>
            <p:nvPr/>
          </p:nvGrpSpPr>
          <p:grpSpPr>
            <a:xfrm flipH="1">
              <a:off x="7636893" y="2346251"/>
              <a:ext cx="257693" cy="199083"/>
              <a:chOff x="3154993" y="316614"/>
              <a:chExt cx="257693" cy="199083"/>
            </a:xfrm>
          </p:grpSpPr>
          <p:sp>
            <p:nvSpPr>
              <p:cNvPr id="1528" name="Google Shape;1528;p6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8" name="Google Shape;1538;p65"/>
          <p:cNvGrpSpPr/>
          <p:nvPr/>
        </p:nvGrpSpPr>
        <p:grpSpPr>
          <a:xfrm>
            <a:off x="7508293" y="3234651"/>
            <a:ext cx="1507118" cy="838832"/>
            <a:chOff x="7636893" y="2346251"/>
            <a:chExt cx="1507118" cy="838832"/>
          </a:xfrm>
        </p:grpSpPr>
        <p:grpSp>
          <p:nvGrpSpPr>
            <p:cNvPr id="1539" name="Google Shape;1539;p65"/>
            <p:cNvGrpSpPr/>
            <p:nvPr/>
          </p:nvGrpSpPr>
          <p:grpSpPr>
            <a:xfrm flipH="1">
              <a:off x="7728620" y="2393076"/>
              <a:ext cx="1415391" cy="792008"/>
              <a:chOff x="1905568" y="363438"/>
              <a:chExt cx="1415391" cy="792008"/>
            </a:xfrm>
          </p:grpSpPr>
          <p:sp>
            <p:nvSpPr>
              <p:cNvPr id="1540" name="Google Shape;1540;p65"/>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5"/>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65"/>
            <p:cNvGrpSpPr/>
            <p:nvPr/>
          </p:nvGrpSpPr>
          <p:grpSpPr>
            <a:xfrm flipH="1">
              <a:off x="7636893" y="2346251"/>
              <a:ext cx="257693" cy="199083"/>
              <a:chOff x="3154993" y="316614"/>
              <a:chExt cx="257693" cy="199083"/>
            </a:xfrm>
          </p:grpSpPr>
          <p:sp>
            <p:nvSpPr>
              <p:cNvPr id="1543" name="Google Shape;1543;p65"/>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5"/>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5"/>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5"/>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5"/>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5"/>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5"/>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5"/>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5"/>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5"/>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3" name="Google Shape;1553;p65"/>
          <p:cNvSpPr txBox="1">
            <a:spLocks noGrp="1"/>
          </p:cNvSpPr>
          <p:nvPr>
            <p:ph type="title"/>
          </p:nvPr>
        </p:nvSpPr>
        <p:spPr>
          <a:xfrm>
            <a:off x="1554150" y="1758002"/>
            <a:ext cx="6035700" cy="8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pic>
        <p:nvPicPr>
          <p:cNvPr id="16" name="Audio 15">
            <a:hlinkClick r:id="" action="ppaction://media"/>
            <a:extLst>
              <a:ext uri="{FF2B5EF4-FFF2-40B4-BE49-F238E27FC236}">
                <a16:creationId xmlns:a16="http://schemas.microsoft.com/office/drawing/2014/main" id="{E4506968-BDE9-6883-DF85-8DAFC028F2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051"/>
    </mc:Choice>
    <mc:Fallback xmlns="">
      <p:transition spd="slow" advTm="5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E183946-DB26-5F2E-84B6-1263F2554CF6}"/>
              </a:ext>
            </a:extLst>
          </p:cNvPr>
          <p:cNvSpPr>
            <a:spLocks noGrp="1"/>
          </p:cNvSpPr>
          <p:nvPr>
            <p:ph type="title"/>
          </p:nvPr>
        </p:nvSpPr>
        <p:spPr/>
        <p:txBody>
          <a:bodyPr/>
          <a:lstStyle/>
          <a:p>
            <a:r>
              <a:rPr lang="en-US">
                <a:solidFill>
                  <a:schemeClr val="bg1"/>
                </a:solidFill>
              </a:rPr>
              <a:t>REFERENCES</a:t>
            </a:r>
          </a:p>
        </p:txBody>
      </p:sp>
      <p:sp>
        <p:nvSpPr>
          <p:cNvPr id="22" name="Subtitle 21">
            <a:extLst>
              <a:ext uri="{FF2B5EF4-FFF2-40B4-BE49-F238E27FC236}">
                <a16:creationId xmlns:a16="http://schemas.microsoft.com/office/drawing/2014/main" id="{2140D21A-FF41-31F9-19CA-0105A63E3265}"/>
              </a:ext>
            </a:extLst>
          </p:cNvPr>
          <p:cNvSpPr>
            <a:spLocks noGrp="1"/>
          </p:cNvSpPr>
          <p:nvPr>
            <p:ph type="body" idx="1"/>
          </p:nvPr>
        </p:nvSpPr>
        <p:spPr/>
        <p:txBody>
          <a:bodyPr/>
          <a:lstStyle/>
          <a:p>
            <a:r>
              <a:rPr lang="en-SG" sz="1400" u="sng">
                <a:solidFill>
                  <a:schemeClr val="tx1"/>
                </a:solidFill>
                <a:latin typeface="ADLaM Display"/>
                <a:cs typeface="Times New Roman"/>
              </a:rPr>
              <a:t>https://www.kaggle.com/datasets/teejmahal20/airline-passenger-satisfaction </a:t>
            </a:r>
            <a:endParaRPr lang="en-US" sz="1400" u="sng">
              <a:solidFill>
                <a:schemeClr val="tx1"/>
              </a:solidFill>
              <a:latin typeface="ADLaM Display"/>
              <a:cs typeface="Times New Roman"/>
            </a:endParaRPr>
          </a:p>
          <a:p>
            <a:r>
              <a:rPr lang="en-US" sz="1400" u="sng">
                <a:latin typeface="ADLaM Display"/>
                <a:hlinkClick r:id="rId2"/>
              </a:rPr>
              <a:t>https://www.kaggle.com/datasets/johndddddd/customer-satisfaction</a:t>
            </a:r>
            <a:endParaRPr lang="en-US" sz="1400" u="sng">
              <a:latin typeface="ADLaM Display"/>
            </a:endParaRPr>
          </a:p>
          <a:p>
            <a:r>
              <a:rPr lang="en-SG" sz="1400" u="sng">
                <a:latin typeface="ADLaM Display"/>
                <a:hlinkClick r:id="rId3"/>
              </a:rPr>
              <a:t>https://www.statista.com/statistics/564717/airline-industry-passenger-traffic-globally/</a:t>
            </a:r>
            <a:endParaRPr lang="en-SG" sz="1400" u="sng">
              <a:latin typeface="ADLaM Display"/>
            </a:endParaRPr>
          </a:p>
          <a:p>
            <a:r>
              <a:rPr lang="en-SG" sz="1400" u="sng">
                <a:solidFill>
                  <a:srgbClr val="213363"/>
                </a:solidFill>
                <a:latin typeface="ADLaM Display" panose="02010000000000000000" pitchFamily="2" charset="0"/>
                <a:ea typeface="ADLaM Display" panose="02010000000000000000" pitchFamily="2" charset="0"/>
                <a:cs typeface="ADLaM Display" panose="02010000000000000000" pitchFamily="2" charset="0"/>
              </a:rPr>
              <a:t>https://www.iata.org/en/iata-repository/publications/economic-reports/airline-revenue-to-surpass-pre-pandemic-levels-in-2023/</a:t>
            </a:r>
          </a:p>
          <a:p>
            <a:endParaRPr lang="en-SG" sz="1400" u="sng">
              <a:latin typeface="ADLaM Display"/>
            </a:endParaRPr>
          </a:p>
          <a:p>
            <a:endParaRPr lang="en-US"/>
          </a:p>
        </p:txBody>
      </p:sp>
    </p:spTree>
    <p:extLst>
      <p:ext uri="{BB962C8B-B14F-4D97-AF65-F5344CB8AC3E}">
        <p14:creationId xmlns:p14="http://schemas.microsoft.com/office/powerpoint/2010/main" val="1337835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017D75-4012-39C3-6D19-46C0D0EDD257}"/>
              </a:ext>
            </a:extLst>
          </p:cNvPr>
          <p:cNvSpPr>
            <a:spLocks noGrp="1"/>
          </p:cNvSpPr>
          <p:nvPr>
            <p:ph type="title"/>
          </p:nvPr>
        </p:nvSpPr>
        <p:spPr>
          <a:xfrm>
            <a:off x="1136475" y="894225"/>
            <a:ext cx="6870900" cy="3295500"/>
          </a:xfrm>
        </p:spPr>
        <p:txBody>
          <a:bodyPr wrap="square" anchor="ctr">
            <a:normAutofit/>
          </a:bodyPr>
          <a:lstStyle/>
          <a:p>
            <a:r>
              <a:rPr lang="en-US" altLang="zh-CN" sz="5400" b="0"/>
              <a:t>APPENDIX </a:t>
            </a:r>
            <a:endParaRPr lang="en-US" altLang="zh-CN" sz="5400"/>
          </a:p>
        </p:txBody>
      </p:sp>
    </p:spTree>
    <p:extLst>
      <p:ext uri="{BB962C8B-B14F-4D97-AF65-F5344CB8AC3E}">
        <p14:creationId xmlns:p14="http://schemas.microsoft.com/office/powerpoint/2010/main" val="2939814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748EA818-73A0-6AA4-B59E-672C2E0EBFD4}"/>
              </a:ext>
            </a:extLst>
          </p:cNvPr>
          <p:cNvSpPr>
            <a:spLocks noGrp="1"/>
          </p:cNvSpPr>
          <p:nvPr>
            <p:ph type="subTitle" idx="3"/>
          </p:nvPr>
        </p:nvSpPr>
        <p:spPr>
          <a:xfrm>
            <a:off x="686645" y="1286867"/>
            <a:ext cx="8033043" cy="2882634"/>
          </a:xfrm>
        </p:spPr>
        <p:txBody>
          <a:bodyPr/>
          <a:lstStyle/>
          <a:p>
            <a:pPr marL="285750" indent="-285750" algn="just">
              <a:buFont typeface="Symbol"/>
              <a:buChar char="•"/>
            </a:pPr>
            <a:r>
              <a:rPr lang="en-SG" altLang="zh-CN" sz="1400" b="1">
                <a:solidFill>
                  <a:srgbClr val="000000"/>
                </a:solidFill>
                <a:latin typeface="Arial"/>
                <a:cs typeface="Arial"/>
                <a:sym typeface="Arial"/>
              </a:rPr>
              <a:t>Customer Satisfaction Drives Loyalty:</a:t>
            </a:r>
            <a:r>
              <a:rPr lang="en-SG" altLang="zh-CN" sz="1400">
                <a:solidFill>
                  <a:srgbClr val="000000"/>
                </a:solidFill>
                <a:latin typeface="Arial"/>
                <a:cs typeface="Arial"/>
                <a:sym typeface="Arial"/>
              </a:rPr>
              <a:t> Higher satisfaction levels are likely to increase customer retention and repeat business.</a:t>
            </a:r>
            <a:endParaRPr lang="zh-CN" altLang="en-US" sz="1400">
              <a:solidFill>
                <a:srgbClr val="000000"/>
              </a:solidFill>
              <a:latin typeface="Arial"/>
              <a:cs typeface="Arial"/>
              <a:sym typeface="Arial"/>
            </a:endParaRPr>
          </a:p>
          <a:p>
            <a:pPr marL="285750" indent="-285750" algn="just">
              <a:buFont typeface="Symbol"/>
              <a:buChar char="•"/>
            </a:pPr>
            <a:endParaRPr lang="en-SG" altLang="zh-CN" sz="1400">
              <a:solidFill>
                <a:srgbClr val="000000"/>
              </a:solidFill>
              <a:latin typeface="Arial"/>
              <a:cs typeface="Arial"/>
              <a:sym typeface="Arial"/>
            </a:endParaRPr>
          </a:p>
          <a:p>
            <a:pPr marL="285750" indent="-285750" algn="just">
              <a:buFont typeface="Symbol"/>
              <a:buChar char="•"/>
            </a:pPr>
            <a:r>
              <a:rPr lang="en-SG" altLang="zh-CN" sz="1400" b="1">
                <a:solidFill>
                  <a:srgbClr val="000000"/>
                </a:solidFill>
                <a:latin typeface="Arial"/>
                <a:cs typeface="Arial"/>
                <a:sym typeface="Arial"/>
              </a:rPr>
              <a:t>Service Quality is Critical: </a:t>
            </a:r>
            <a:r>
              <a:rPr lang="en-SG" altLang="zh-CN" sz="1400">
                <a:solidFill>
                  <a:srgbClr val="000000"/>
                </a:solidFill>
                <a:latin typeface="Arial"/>
                <a:cs typeface="Arial"/>
                <a:sym typeface="Arial"/>
              </a:rPr>
              <a:t>Improvements in specific service areas (e.g., in-flight service, check-in process) directly impact overall satisfaction.</a:t>
            </a:r>
            <a:endParaRPr lang="zh-CN" altLang="en-US" sz="1400">
              <a:solidFill>
                <a:srgbClr val="000000"/>
              </a:solidFill>
              <a:latin typeface="Arial"/>
              <a:cs typeface="Arial"/>
              <a:sym typeface="Arial"/>
            </a:endParaRPr>
          </a:p>
          <a:p>
            <a:pPr marL="285750" indent="-285750" algn="just">
              <a:buFont typeface="Symbol"/>
              <a:buChar char="•"/>
            </a:pPr>
            <a:endParaRPr lang="en-SG" altLang="zh-CN" sz="1400">
              <a:solidFill>
                <a:srgbClr val="000000"/>
              </a:solidFill>
              <a:latin typeface="Arial"/>
              <a:cs typeface="Arial"/>
              <a:sym typeface="Arial"/>
            </a:endParaRPr>
          </a:p>
          <a:p>
            <a:pPr marL="285750" indent="-285750" algn="just">
              <a:buFont typeface="Symbol"/>
              <a:buChar char="•"/>
            </a:pPr>
            <a:r>
              <a:rPr lang="en-SG" altLang="zh-CN" sz="1400" b="1">
                <a:solidFill>
                  <a:srgbClr val="000000"/>
                </a:solidFill>
                <a:latin typeface="Arial"/>
                <a:cs typeface="Arial"/>
                <a:sym typeface="Arial"/>
              </a:rPr>
              <a:t>Demographics Influence Satisfaction:</a:t>
            </a:r>
            <a:r>
              <a:rPr lang="en-SG" altLang="zh-CN" sz="1400">
                <a:solidFill>
                  <a:srgbClr val="000000"/>
                </a:solidFill>
                <a:latin typeface="Arial"/>
                <a:cs typeface="Arial"/>
                <a:sym typeface="Arial"/>
              </a:rPr>
              <a:t> Passenger demographics (e.g., age, travel frequency) affect satisfaction levels, requiring targeted strategies for different segments.</a:t>
            </a:r>
            <a:endParaRPr lang="zh-CN" altLang="en-US" sz="1400">
              <a:solidFill>
                <a:srgbClr val="000000"/>
              </a:solidFill>
              <a:latin typeface="Arial"/>
              <a:cs typeface="Arial"/>
              <a:sym typeface="Arial"/>
            </a:endParaRPr>
          </a:p>
          <a:p>
            <a:pPr marL="285750" indent="-285750" algn="just">
              <a:buFont typeface="Symbol"/>
              <a:buChar char="•"/>
            </a:pPr>
            <a:endParaRPr lang="en-SG" altLang="zh-CN" sz="1400">
              <a:solidFill>
                <a:srgbClr val="000000"/>
              </a:solidFill>
              <a:latin typeface="Arial"/>
              <a:cs typeface="Arial"/>
              <a:sym typeface="Arial"/>
            </a:endParaRPr>
          </a:p>
          <a:p>
            <a:pPr marL="285750" indent="-285750" algn="just">
              <a:buFont typeface="Symbol"/>
              <a:buChar char="•"/>
            </a:pPr>
            <a:r>
              <a:rPr lang="en-SG" altLang="zh-CN" sz="1400" b="1">
                <a:solidFill>
                  <a:srgbClr val="000000"/>
                </a:solidFill>
                <a:latin typeface="Arial"/>
                <a:cs typeface="Arial"/>
                <a:sym typeface="Arial"/>
              </a:rPr>
              <a:t>Operational Efficiency Matters:</a:t>
            </a:r>
            <a:r>
              <a:rPr lang="en-SG" altLang="zh-CN" sz="1400">
                <a:solidFill>
                  <a:srgbClr val="000000"/>
                </a:solidFill>
                <a:latin typeface="Arial"/>
                <a:cs typeface="Arial"/>
                <a:sym typeface="Arial"/>
              </a:rPr>
              <a:t> Efficient handling of flights and passenger services reduces dissatisfaction related to delays and inconvenience.</a:t>
            </a:r>
            <a:endParaRPr lang="zh-CN" altLang="en-US" sz="1400">
              <a:solidFill>
                <a:srgbClr val="000000"/>
              </a:solidFill>
              <a:latin typeface="Arial"/>
              <a:cs typeface="Arial"/>
              <a:sym typeface="Arial"/>
            </a:endParaRPr>
          </a:p>
          <a:p>
            <a:pPr marL="285750" indent="-285750" algn="just">
              <a:buFont typeface="Symbol"/>
              <a:buChar char="•"/>
            </a:pPr>
            <a:endParaRPr lang="en-SG" altLang="zh-CN" sz="1400">
              <a:solidFill>
                <a:srgbClr val="000000"/>
              </a:solidFill>
              <a:latin typeface="Arial"/>
              <a:cs typeface="Arial"/>
              <a:sym typeface="Arial"/>
            </a:endParaRPr>
          </a:p>
          <a:p>
            <a:pPr marL="285750" indent="-285750" algn="just">
              <a:buFont typeface="Symbol"/>
              <a:buChar char="•"/>
            </a:pPr>
            <a:r>
              <a:rPr lang="en-SG" altLang="zh-CN" sz="1400" b="1">
                <a:solidFill>
                  <a:srgbClr val="000000"/>
                </a:solidFill>
                <a:latin typeface="Arial"/>
                <a:cs typeface="Arial"/>
                <a:sym typeface="Arial"/>
              </a:rPr>
              <a:t>Feedback is Indicative: </a:t>
            </a:r>
            <a:r>
              <a:rPr lang="en-SG" altLang="zh-CN" sz="1400">
                <a:solidFill>
                  <a:srgbClr val="000000"/>
                </a:solidFill>
                <a:latin typeface="Arial"/>
                <a:cs typeface="Arial"/>
                <a:sym typeface="Arial"/>
              </a:rPr>
              <a:t>Frequent patterns in feedback highlight areas needing immediate attention and potential service innovations.</a:t>
            </a:r>
            <a:endParaRPr lang="zh-CN" altLang="en-US" sz="1400">
              <a:solidFill>
                <a:srgbClr val="000000"/>
              </a:solidFill>
              <a:latin typeface="Arial"/>
              <a:cs typeface="Arial"/>
              <a:sym typeface="Arial"/>
            </a:endParaRPr>
          </a:p>
          <a:p>
            <a:endParaRPr lang="zh-CN" altLang="en-US"/>
          </a:p>
        </p:txBody>
      </p:sp>
      <p:sp>
        <p:nvSpPr>
          <p:cNvPr id="6" name="标题 5">
            <a:extLst>
              <a:ext uri="{FF2B5EF4-FFF2-40B4-BE49-F238E27FC236}">
                <a16:creationId xmlns:a16="http://schemas.microsoft.com/office/drawing/2014/main" id="{BC017D75-4012-39C3-6D19-46C0D0EDD257}"/>
              </a:ext>
            </a:extLst>
          </p:cNvPr>
          <p:cNvSpPr>
            <a:spLocks noGrp="1"/>
          </p:cNvSpPr>
          <p:nvPr>
            <p:ph type="title"/>
          </p:nvPr>
        </p:nvSpPr>
        <p:spPr/>
        <p:txBody>
          <a:bodyPr/>
          <a:lstStyle/>
          <a:p>
            <a:r>
              <a:rPr lang="en-US" altLang="zh-CN" b="0">
                <a:solidFill>
                  <a:schemeClr val="bg1"/>
                </a:solidFill>
              </a:rPr>
              <a:t>Business Assumptions  </a:t>
            </a:r>
            <a:endParaRPr lang="zh-CN" altLang="en-US" b="0">
              <a:solidFill>
                <a:schemeClr val="bg1"/>
              </a:solidFill>
            </a:endParaRPr>
          </a:p>
        </p:txBody>
      </p:sp>
    </p:spTree>
    <p:extLst>
      <p:ext uri="{BB962C8B-B14F-4D97-AF65-F5344CB8AC3E}">
        <p14:creationId xmlns:p14="http://schemas.microsoft.com/office/powerpoint/2010/main" val="1231340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2E8D0-4021-C7E5-77F9-BBFE669DCFB5}"/>
              </a:ext>
            </a:extLst>
          </p:cNvPr>
          <p:cNvSpPr>
            <a:spLocks noGrp="1"/>
          </p:cNvSpPr>
          <p:nvPr>
            <p:ph type="title"/>
          </p:nvPr>
        </p:nvSpPr>
        <p:spPr/>
        <p:txBody>
          <a:bodyPr/>
          <a:lstStyle/>
          <a:p>
            <a:r>
              <a:rPr lang="en-SG" altLang="zh-CN" sz="2000">
                <a:solidFill>
                  <a:schemeClr val="bg1"/>
                </a:solidFill>
              </a:rPr>
              <a:t>Data Science Task: Data cleaning</a:t>
            </a:r>
            <a:endParaRPr lang="zh-CN">
              <a:solidFill>
                <a:schemeClr val="bg1"/>
              </a:solidFill>
            </a:endParaRPr>
          </a:p>
        </p:txBody>
      </p:sp>
      <p:pic>
        <p:nvPicPr>
          <p:cNvPr id="3" name="Picture 2" descr="A screenshot of a graph&#10;&#10;Description automatically generated">
            <a:extLst>
              <a:ext uri="{FF2B5EF4-FFF2-40B4-BE49-F238E27FC236}">
                <a16:creationId xmlns:a16="http://schemas.microsoft.com/office/drawing/2014/main" id="{796F3255-8528-7916-70A6-6CFF89361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76" y="1140481"/>
            <a:ext cx="4389256" cy="39131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3161F16-CE3B-2880-D6AB-B37DBAF07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533" y="1284710"/>
            <a:ext cx="3271684" cy="2829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red squares with white text&#10;&#10;Description automatically generated">
            <a:extLst>
              <a:ext uri="{FF2B5EF4-FFF2-40B4-BE49-F238E27FC236}">
                <a16:creationId xmlns:a16="http://schemas.microsoft.com/office/drawing/2014/main" id="{16EDF425-B33E-7021-7B90-675B765B3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535" y="2122708"/>
            <a:ext cx="915423" cy="7564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2">
            <a:extLst>
              <a:ext uri="{FF2B5EF4-FFF2-40B4-BE49-F238E27FC236}">
                <a16:creationId xmlns:a16="http://schemas.microsoft.com/office/drawing/2014/main" id="{4D15DA37-9A7D-6079-D010-0D1C1B7057F5}"/>
              </a:ext>
            </a:extLst>
          </p:cNvPr>
          <p:cNvSpPr txBox="1"/>
          <p:nvPr/>
        </p:nvSpPr>
        <p:spPr>
          <a:xfrm>
            <a:off x="6012353" y="3028399"/>
            <a:ext cx="2138380" cy="1477328"/>
          </a:xfrm>
          <a:prstGeom prst="rect">
            <a:avLst/>
          </a:prstGeom>
          <a:solidFill>
            <a:schemeClr val="tx2"/>
          </a:solidFill>
        </p:spPr>
        <p:style>
          <a:lnRef idx="1">
            <a:schemeClr val="accent1"/>
          </a:lnRef>
          <a:fillRef idx="2">
            <a:schemeClr val="accent1"/>
          </a:fillRef>
          <a:effectRef idx="1">
            <a:schemeClr val="accent1"/>
          </a:effectRef>
          <a:fontRef idx="minor">
            <a:schemeClr val="dk1"/>
          </a:fontRef>
        </p:style>
        <p:txBody>
          <a:bodyPr wrap="square" lIns="91440" tIns="45720" rIns="91440" bIns="45720" anchor="t">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SG">
                <a:solidFill>
                  <a:srgbClr val="FFFFFF"/>
                </a:solidFill>
                <a:latin typeface="Aptos"/>
              </a:rPr>
              <a:t>Dropped</a:t>
            </a:r>
            <a:r>
              <a:rPr lang="en-SG" sz="1800" b="0" i="0" u="none" strike="noStrike">
                <a:solidFill>
                  <a:srgbClr val="FFFFFF"/>
                </a:solidFill>
                <a:effectLst/>
                <a:latin typeface="Aptos"/>
              </a:rPr>
              <a:t> </a:t>
            </a:r>
            <a:r>
              <a:rPr lang="en-SG">
                <a:solidFill>
                  <a:srgbClr val="FFFFFF"/>
                </a:solidFill>
                <a:latin typeface="Aptos"/>
              </a:rPr>
              <a:t> </a:t>
            </a:r>
            <a:r>
              <a:rPr lang="en-SG" sz="1800" b="0" i="0" u="none" strike="noStrike">
                <a:solidFill>
                  <a:srgbClr val="FFFFFF"/>
                </a:solidFill>
                <a:effectLst/>
                <a:latin typeface="Aptos"/>
              </a:rPr>
              <a:t>column</a:t>
            </a:r>
            <a:r>
              <a:rPr lang="en-SG">
                <a:solidFill>
                  <a:srgbClr val="FFFFFF"/>
                </a:solidFill>
                <a:latin typeface="Aptos"/>
              </a:rPr>
              <a:t>  Arrival in Minutes as</a:t>
            </a:r>
            <a:r>
              <a:rPr lang="en-SG" sz="1800" b="0" i="0" u="none" strike="noStrike">
                <a:solidFill>
                  <a:srgbClr val="FFFFFF"/>
                </a:solidFill>
                <a:effectLst/>
                <a:latin typeface="Aptos"/>
              </a:rPr>
              <a:t> both columns are highly correlated</a:t>
            </a:r>
            <a:r>
              <a:rPr lang="en-SG" sz="1800" b="0" i="0">
                <a:solidFill>
                  <a:srgbClr val="000000"/>
                </a:solidFill>
                <a:effectLst/>
                <a:latin typeface="Aptos"/>
              </a:rPr>
              <a:t>​</a:t>
            </a:r>
            <a:endParaRPr lang="en-US"/>
          </a:p>
        </p:txBody>
      </p:sp>
      <p:cxnSp>
        <p:nvCxnSpPr>
          <p:cNvPr id="11" name="Straight Arrow Connector 10">
            <a:extLst>
              <a:ext uri="{FF2B5EF4-FFF2-40B4-BE49-F238E27FC236}">
                <a16:creationId xmlns:a16="http://schemas.microsoft.com/office/drawing/2014/main" id="{D9BA62FA-B3EF-483C-35DC-B00692850B40}"/>
              </a:ext>
            </a:extLst>
          </p:cNvPr>
          <p:cNvCxnSpPr>
            <a:cxnSpLocks/>
          </p:cNvCxnSpPr>
          <p:nvPr/>
        </p:nvCxnSpPr>
        <p:spPr>
          <a:xfrm flipV="1">
            <a:off x="4394722" y="2706699"/>
            <a:ext cx="1683616" cy="1485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7">
            <a:extLst>
              <a:ext uri="{FF2B5EF4-FFF2-40B4-BE49-F238E27FC236}">
                <a16:creationId xmlns:a16="http://schemas.microsoft.com/office/drawing/2014/main" id="{D6F05585-AFD8-C026-71BD-EAA099036F80}"/>
              </a:ext>
            </a:extLst>
          </p:cNvPr>
          <p:cNvSpPr txBox="1"/>
          <p:nvPr/>
        </p:nvSpPr>
        <p:spPr>
          <a:xfrm>
            <a:off x="5889135" y="1750072"/>
            <a:ext cx="1908208"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800" b="0" i="1" u="none" strike="noStrike">
                <a:effectLst/>
                <a:latin typeface="Aptos"/>
              </a:rPr>
              <a:t>Correlation</a:t>
            </a:r>
            <a:r>
              <a:rPr lang="en-SG" sz="1800" b="0" i="0">
                <a:effectLst/>
                <a:latin typeface="Aptos"/>
              </a:rPr>
              <a:t>​</a:t>
            </a:r>
            <a:endParaRPr lang="en-US">
              <a:latin typeface="Aptos"/>
            </a:endParaRPr>
          </a:p>
        </p:txBody>
      </p:sp>
    </p:spTree>
    <p:extLst>
      <p:ext uri="{BB962C8B-B14F-4D97-AF65-F5344CB8AC3E}">
        <p14:creationId xmlns:p14="http://schemas.microsoft.com/office/powerpoint/2010/main" val="2686217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6FA0CF"/>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CFE1935-1FBC-D78B-F3A8-DCB612E465B7}"/>
              </a:ext>
            </a:extLst>
          </p:cNvPr>
          <p:cNvGraphicFramePr>
            <a:graphicFrameLocks noGrp="1"/>
          </p:cNvGraphicFramePr>
          <p:nvPr>
            <p:extLst>
              <p:ext uri="{D42A27DB-BD31-4B8C-83A1-F6EECF244321}">
                <p14:modId xmlns:p14="http://schemas.microsoft.com/office/powerpoint/2010/main" val="3948101543"/>
              </p:ext>
            </p:extLst>
          </p:nvPr>
        </p:nvGraphicFramePr>
        <p:xfrm>
          <a:off x="5013" y="30078"/>
          <a:ext cx="9169650" cy="5263226"/>
        </p:xfrm>
        <a:graphic>
          <a:graphicData uri="http://schemas.openxmlformats.org/drawingml/2006/table">
            <a:tbl>
              <a:tblPr bandRow="1">
                <a:tableStyleId>{5C22544A-7EE6-4342-B048-85BDC9FD1C3A}</a:tableStyleId>
              </a:tblPr>
              <a:tblGrid>
                <a:gridCol w="2205618">
                  <a:extLst>
                    <a:ext uri="{9D8B030D-6E8A-4147-A177-3AD203B41FA5}">
                      <a16:colId xmlns:a16="http://schemas.microsoft.com/office/drawing/2014/main" val="3639073566"/>
                    </a:ext>
                  </a:extLst>
                </a:gridCol>
                <a:gridCol w="1368297">
                  <a:extLst>
                    <a:ext uri="{9D8B030D-6E8A-4147-A177-3AD203B41FA5}">
                      <a16:colId xmlns:a16="http://schemas.microsoft.com/office/drawing/2014/main" val="2809774654"/>
                    </a:ext>
                  </a:extLst>
                </a:gridCol>
                <a:gridCol w="2491533">
                  <a:extLst>
                    <a:ext uri="{9D8B030D-6E8A-4147-A177-3AD203B41FA5}">
                      <a16:colId xmlns:a16="http://schemas.microsoft.com/office/drawing/2014/main" val="1835344149"/>
                    </a:ext>
                  </a:extLst>
                </a:gridCol>
                <a:gridCol w="1327456">
                  <a:extLst>
                    <a:ext uri="{9D8B030D-6E8A-4147-A177-3AD203B41FA5}">
                      <a16:colId xmlns:a16="http://schemas.microsoft.com/office/drawing/2014/main" val="3774779655"/>
                    </a:ext>
                  </a:extLst>
                </a:gridCol>
                <a:gridCol w="1776746">
                  <a:extLst>
                    <a:ext uri="{9D8B030D-6E8A-4147-A177-3AD203B41FA5}">
                      <a16:colId xmlns:a16="http://schemas.microsoft.com/office/drawing/2014/main" val="705561717"/>
                    </a:ext>
                  </a:extLst>
                </a:gridCol>
              </a:tblGrid>
              <a:tr h="193088">
                <a:tc>
                  <a:txBody>
                    <a:bodyPr/>
                    <a:lstStyle/>
                    <a:p>
                      <a:pPr algn="ctr" fontAlgn="ctr"/>
                      <a:r>
                        <a:rPr lang="en-US" sz="800" b="1">
                          <a:solidFill>
                            <a:srgbClr val="1154CC"/>
                          </a:solidFill>
                          <a:effectLst/>
                          <a:latin typeface="Abadi"/>
                        </a:rPr>
                        <a:t>AIRLINE MOBILE APP</a:t>
                      </a:r>
                    </a:p>
                  </a:txBody>
                  <a:tcPr marL="7144" marR="7144" marT="7144" marB="0" anchor="ctr">
                    <a:lnL>
                      <a:noFill/>
                    </a:lnL>
                    <a:lnR>
                      <a:noFill/>
                    </a:lnR>
                    <a:lnT>
                      <a:noFill/>
                    </a:lnT>
                    <a:lnB>
                      <a:noFill/>
                    </a:lnB>
                    <a:noFill/>
                  </a:tcPr>
                </a:tc>
                <a:tc>
                  <a:txBody>
                    <a:bodyPr/>
                    <a:lstStyle/>
                    <a:p>
                      <a:pPr fontAlgn="b"/>
                      <a:endParaRPr lang="en-US" sz="800" b="1">
                        <a:effectLst/>
                        <a:latin typeface="Abadi"/>
                      </a:endParaRPr>
                    </a:p>
                  </a:txBody>
                  <a:tcPr marL="7144" marR="7144" marT="7144" marB="0" anchor="b">
                    <a:lnL>
                      <a:noFill/>
                    </a:lnL>
                    <a:lnR>
                      <a:noFill/>
                    </a:lnR>
                    <a:lnT>
                      <a:noFill/>
                    </a:lnT>
                    <a:lnB>
                      <a:noFill/>
                    </a:lnB>
                    <a:noFill/>
                  </a:tcPr>
                </a:tc>
                <a:tc>
                  <a:txBody>
                    <a:bodyPr/>
                    <a:lstStyle/>
                    <a:p>
                      <a:pPr fontAlgn="b"/>
                      <a:endParaRPr lang="en-US" sz="800" b="1">
                        <a:effectLst/>
                        <a:latin typeface="Abadi"/>
                      </a:endParaRPr>
                    </a:p>
                  </a:txBody>
                  <a:tcPr marL="7144" marR="7144" marT="7144" marB="0" anchor="b">
                    <a:lnL>
                      <a:noFill/>
                    </a:lnL>
                    <a:lnR>
                      <a:noFill/>
                    </a:lnR>
                    <a:lnT>
                      <a:noFill/>
                    </a:lnT>
                    <a:lnB>
                      <a:noFill/>
                    </a:lnB>
                    <a:noFill/>
                  </a:tcPr>
                </a:tc>
                <a:tc>
                  <a:txBody>
                    <a:bodyPr/>
                    <a:lstStyle/>
                    <a:p>
                      <a:pPr fontAlgn="b"/>
                      <a:endParaRPr lang="en-US" sz="800" b="1">
                        <a:effectLst/>
                        <a:latin typeface="Abadi"/>
                      </a:endParaRPr>
                    </a:p>
                  </a:txBody>
                  <a:tcPr marL="7144" marR="7144" marT="7144" marB="0" anchor="b">
                    <a:lnL>
                      <a:noFill/>
                    </a:lnL>
                    <a:lnR>
                      <a:noFill/>
                    </a:lnR>
                    <a:lnT>
                      <a:noFill/>
                    </a:lnT>
                    <a:lnB>
                      <a:noFill/>
                    </a:lnB>
                    <a:noFill/>
                  </a:tcPr>
                </a:tc>
                <a:tc>
                  <a:txBody>
                    <a:bodyPr/>
                    <a:lstStyle/>
                    <a:p>
                      <a:pPr fontAlgn="b"/>
                      <a:endParaRPr lang="en-US" sz="800" b="1">
                        <a:effectLst/>
                        <a:latin typeface="Abadi"/>
                      </a:endParaRPr>
                    </a:p>
                  </a:txBody>
                  <a:tcPr marL="7144" marR="7144" marT="7144" marB="0" anchor="b">
                    <a:lnL>
                      <a:noFill/>
                    </a:lnL>
                    <a:lnR>
                      <a:noFill/>
                    </a:lnR>
                    <a:lnT>
                      <a:noFill/>
                    </a:lnT>
                    <a:lnB>
                      <a:noFill/>
                    </a:lnB>
                    <a:noFill/>
                  </a:tcPr>
                </a:tc>
                <a:extLst>
                  <a:ext uri="{0D108BD9-81ED-4DB2-BD59-A6C34878D82A}">
                    <a16:rowId xmlns:a16="http://schemas.microsoft.com/office/drawing/2014/main" val="2780168930"/>
                  </a:ext>
                </a:extLst>
              </a:tr>
              <a:tr h="193088">
                <a:tc gridSpan="5">
                  <a:txBody>
                    <a:bodyPr/>
                    <a:lstStyle/>
                    <a:p>
                      <a:pPr algn="ctr" fontAlgn="ctr"/>
                      <a:r>
                        <a:rPr lang="en-US" sz="800" b="1">
                          <a:solidFill>
                            <a:srgbClr val="FFFFFF"/>
                          </a:solidFill>
                          <a:effectLst/>
                          <a:highlight>
                            <a:srgbClr val="156082"/>
                          </a:highlight>
                          <a:latin typeface="Abadi"/>
                        </a:rPr>
                        <a:t>Year 0</a:t>
                      </a:r>
                    </a:p>
                  </a:txBody>
                  <a:tcPr marL="68580" marR="68580" marT="34290" marB="34290" anchor="ctr">
                    <a:lnL>
                      <a:noFill/>
                    </a:lnL>
                    <a:lnR>
                      <a:noFill/>
                    </a:lnR>
                    <a:lnT>
                      <a:noFill/>
                    </a:lnT>
                    <a:lnB w="12700" cap="flat" cmpd="sng" algn="ctr">
                      <a:solidFill>
                        <a:srgbClr val="000000"/>
                      </a:solidFill>
                      <a:prstDash val="solid"/>
                      <a:round/>
                      <a:headEnd type="none" w="med" len="med"/>
                      <a:tailEnd type="none" w="med" len="med"/>
                    </a:lnB>
                    <a:solidFill>
                      <a:srgbClr val="15608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39103299"/>
                  </a:ext>
                </a:extLst>
              </a:tr>
              <a:tr h="144816">
                <a:tc>
                  <a:txBody>
                    <a:bodyPr/>
                    <a:lstStyle/>
                    <a:p>
                      <a:pPr algn="ctr" fontAlgn="ctr"/>
                      <a:r>
                        <a:rPr lang="en-US" sz="800" b="1">
                          <a:solidFill>
                            <a:srgbClr val="FFFFFF"/>
                          </a:solidFill>
                          <a:effectLst/>
                          <a:highlight>
                            <a:srgbClr val="4D93D9"/>
                          </a:highlight>
                          <a:latin typeface="Abadi"/>
                        </a:rPr>
                        <a:t>Role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800" b="1">
                          <a:solidFill>
                            <a:srgbClr val="FFFFFF"/>
                          </a:solidFill>
                          <a:effectLst/>
                          <a:highlight>
                            <a:srgbClr val="4D93D9"/>
                          </a:highlight>
                          <a:latin typeface="Abadi"/>
                        </a:rPr>
                        <a:t>Units</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800" b="1">
                          <a:solidFill>
                            <a:srgbClr val="FFFFFF"/>
                          </a:solidFill>
                          <a:effectLst/>
                          <a:highlight>
                            <a:srgbClr val="4D93D9"/>
                          </a:highlight>
                          <a:latin typeface="Abadi"/>
                        </a:rPr>
                        <a:t>Cost/Month(USD)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800" b="1" err="1">
                          <a:solidFill>
                            <a:srgbClr val="FFFFFF"/>
                          </a:solidFill>
                          <a:effectLst/>
                          <a:highlight>
                            <a:srgbClr val="4D93D9"/>
                          </a:highlight>
                          <a:latin typeface="Abadi"/>
                        </a:rPr>
                        <a:t>No.of</a:t>
                      </a:r>
                      <a:r>
                        <a:rPr lang="en-US" sz="800" b="1">
                          <a:solidFill>
                            <a:srgbClr val="FFFFFF"/>
                          </a:solidFill>
                          <a:effectLst/>
                          <a:highlight>
                            <a:srgbClr val="4D93D9"/>
                          </a:highlight>
                          <a:latin typeface="Abadi"/>
                        </a:rPr>
                        <a:t> Months</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800" b="1">
                          <a:solidFill>
                            <a:srgbClr val="FFFFFF"/>
                          </a:solidFill>
                          <a:effectLst/>
                          <a:highlight>
                            <a:srgbClr val="4D93D9"/>
                          </a:highlight>
                          <a:latin typeface="Abadi"/>
                        </a:rPr>
                        <a:t>Total Cost(USD)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3066421305"/>
                  </a:ext>
                </a:extLst>
              </a:tr>
              <a:tr h="193088">
                <a:tc gridSpan="5">
                  <a:txBody>
                    <a:bodyPr/>
                    <a:lstStyle/>
                    <a:p>
                      <a:pPr algn="ctr" fontAlgn="ctr"/>
                      <a:r>
                        <a:rPr lang="en-US" sz="800" b="1">
                          <a:effectLst/>
                          <a:latin typeface="Abadi"/>
                        </a:rPr>
                        <a:t>Option A- Intern (one-time cost)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83774315"/>
                  </a:ext>
                </a:extLst>
              </a:tr>
              <a:tr h="144816">
                <a:tc>
                  <a:txBody>
                    <a:bodyPr/>
                    <a:lstStyle/>
                    <a:p>
                      <a:pPr fontAlgn="ctr"/>
                      <a:r>
                        <a:rPr lang="en-US" sz="800" b="1">
                          <a:effectLst/>
                          <a:latin typeface="Abadi"/>
                        </a:rPr>
                        <a:t>Backend Developer - Intern</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$3,000.00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$12,000.00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7788214"/>
                  </a:ext>
                </a:extLst>
              </a:tr>
              <a:tr h="144816">
                <a:tc>
                  <a:txBody>
                    <a:bodyPr/>
                    <a:lstStyle/>
                    <a:p>
                      <a:pPr fontAlgn="ctr"/>
                      <a:r>
                        <a:rPr lang="en-US" sz="800" b="1">
                          <a:effectLst/>
                          <a:latin typeface="Abadi"/>
                        </a:rPr>
                        <a:t>Frontend Developer(UI) - Intern</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$3,000.00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$12,000.00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3620121"/>
                  </a:ext>
                </a:extLst>
              </a:tr>
              <a:tr h="144816">
                <a:tc>
                  <a:txBody>
                    <a:bodyPr/>
                    <a:lstStyle/>
                    <a:p>
                      <a:pP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$24,000.00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0425440"/>
                  </a:ext>
                </a:extLst>
              </a:tr>
              <a:tr h="193088">
                <a:tc gridSpan="5">
                  <a:txBody>
                    <a:bodyPr/>
                    <a:lstStyle/>
                    <a:p>
                      <a:pPr algn="ctr" fontAlgn="ctr"/>
                      <a:r>
                        <a:rPr lang="en-US" sz="800" b="1">
                          <a:effectLst/>
                          <a:highlight>
                            <a:srgbClr val="C1F0C8"/>
                          </a:highlight>
                          <a:latin typeface="Abadi"/>
                        </a:rPr>
                        <a:t>OR</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F0C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9373119"/>
                  </a:ext>
                </a:extLst>
              </a:tr>
              <a:tr h="193088">
                <a:tc gridSpan="5">
                  <a:txBody>
                    <a:bodyPr/>
                    <a:lstStyle/>
                    <a:p>
                      <a:pPr algn="ctr" fontAlgn="ctr"/>
                      <a:r>
                        <a:rPr lang="en-US" sz="800" b="1">
                          <a:effectLst/>
                          <a:highlight>
                            <a:srgbClr val="CAEDFB"/>
                          </a:highlight>
                          <a:latin typeface="Abadi"/>
                        </a:rPr>
                        <a:t>Option B-Outsource (one-time cost)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20439949"/>
                  </a:ext>
                </a:extLst>
              </a:tr>
              <a:tr h="144816">
                <a:tc>
                  <a:txBody>
                    <a:bodyPr/>
                    <a:lstStyle/>
                    <a:p>
                      <a:pPr fontAlgn="ctr"/>
                      <a:r>
                        <a:rPr lang="en-US" sz="800" b="1">
                          <a:effectLst/>
                          <a:latin typeface="Abadi"/>
                        </a:rPr>
                        <a:t>Backend Developer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$12,000.00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$48,000.00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0601568"/>
                  </a:ext>
                </a:extLst>
              </a:tr>
              <a:tr h="144816">
                <a:tc>
                  <a:txBody>
                    <a:bodyPr/>
                    <a:lstStyle/>
                    <a:p>
                      <a:pPr fontAlgn="ctr"/>
                      <a:r>
                        <a:rPr lang="en-US" sz="800" b="1">
                          <a:effectLst/>
                          <a:latin typeface="Abadi"/>
                        </a:rPr>
                        <a:t>Frontend Developer(UI)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$10,000.00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$40,000.00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177182"/>
                  </a:ext>
                </a:extLst>
              </a:tr>
              <a:tr h="144816">
                <a:tc>
                  <a:txBody>
                    <a:bodyPr/>
                    <a:lstStyle/>
                    <a:p>
                      <a:pP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$88,000.00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9903849"/>
                  </a:ext>
                </a:extLst>
              </a:tr>
              <a:tr h="193088">
                <a:tc gridSpan="5">
                  <a:txBody>
                    <a:bodyPr/>
                    <a:lstStyle/>
                    <a:p>
                      <a:pPr algn="ctr" fontAlgn="ctr"/>
                      <a:r>
                        <a:rPr lang="en-US" sz="800" b="1">
                          <a:effectLst/>
                          <a:highlight>
                            <a:srgbClr val="CAEDFB"/>
                          </a:highlight>
                          <a:latin typeface="Abadi"/>
                        </a:rPr>
                        <a:t>In-House(Development, Operations &amp; Maintenance)-</a:t>
                      </a:r>
                      <a:r>
                        <a:rPr lang="en-US" sz="800" b="1" err="1">
                          <a:effectLst/>
                          <a:highlight>
                            <a:srgbClr val="CAEDFB"/>
                          </a:highlight>
                          <a:latin typeface="Abadi"/>
                        </a:rPr>
                        <a:t>Upto</a:t>
                      </a:r>
                      <a:r>
                        <a:rPr lang="en-US" sz="800" b="1">
                          <a:effectLst/>
                          <a:highlight>
                            <a:srgbClr val="CAEDFB"/>
                          </a:highlight>
                          <a:latin typeface="Abadi"/>
                        </a:rPr>
                        <a:t> 1 Years </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1764844"/>
                  </a:ext>
                </a:extLst>
              </a:tr>
              <a:tr h="144816">
                <a:tc>
                  <a:txBody>
                    <a:bodyPr/>
                    <a:lstStyle/>
                    <a:p>
                      <a:pPr fontAlgn="ctr"/>
                      <a:r>
                        <a:rPr lang="en-US" sz="800" b="1">
                          <a:effectLst/>
                          <a:latin typeface="Abadi"/>
                        </a:rPr>
                        <a:t>Tech Lead cum PM</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$15,000.00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3</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$45,000.00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5747679"/>
                  </a:ext>
                </a:extLst>
              </a:tr>
              <a:tr h="144816">
                <a:tc>
                  <a:txBody>
                    <a:bodyPr/>
                    <a:lstStyle/>
                    <a:p>
                      <a:pPr fontAlgn="ctr"/>
                      <a:r>
                        <a:rPr lang="en-US" sz="800" b="1">
                          <a:effectLst/>
                          <a:latin typeface="Abadi"/>
                        </a:rPr>
                        <a:t>Quality Analyst</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$5,000.00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3</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$15,000.00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2314677"/>
                  </a:ext>
                </a:extLst>
              </a:tr>
              <a:tr h="144816">
                <a:tc>
                  <a:txBody>
                    <a:bodyPr/>
                    <a:lstStyle/>
                    <a:p>
                      <a:pPr fontAlgn="ctr"/>
                      <a:r>
                        <a:rPr lang="en-US" sz="800" b="1">
                          <a:effectLst/>
                          <a:latin typeface="Abadi"/>
                        </a:rPr>
                        <a:t>Jr </a:t>
                      </a:r>
                      <a:r>
                        <a:rPr lang="en-US" sz="800" b="1" err="1">
                          <a:effectLst/>
                          <a:latin typeface="Abadi"/>
                        </a:rPr>
                        <a:t>FullStack</a:t>
                      </a:r>
                      <a:r>
                        <a:rPr lang="en-US" sz="800" b="1">
                          <a:effectLst/>
                          <a:latin typeface="Abadi"/>
                        </a:rPr>
                        <a:t> Developer</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6</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$5,000.00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$300,000.00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9770455"/>
                  </a:ext>
                </a:extLst>
              </a:tr>
              <a:tr h="144816">
                <a:tc>
                  <a:txBody>
                    <a:bodyPr/>
                    <a:lstStyle/>
                    <a:p>
                      <a:pPr fontAlgn="ctr"/>
                      <a:r>
                        <a:rPr lang="en-US" sz="800" b="1">
                          <a:effectLst/>
                          <a:latin typeface="Abadi"/>
                        </a:rPr>
                        <a:t>Jr Quality Analyst</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7</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$224,000.00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9494199"/>
                  </a:ext>
                </a:extLst>
              </a:tr>
              <a:tr h="144816">
                <a:tc>
                  <a:txBody>
                    <a:bodyPr/>
                    <a:lstStyle/>
                    <a:p>
                      <a:pP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$584,000.00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6265484"/>
                  </a:ext>
                </a:extLst>
              </a:tr>
              <a:tr h="193088">
                <a:tc gridSpan="5">
                  <a:txBody>
                    <a:bodyPr/>
                    <a:lstStyle/>
                    <a:p>
                      <a:pPr algn="ctr" fontAlgn="ctr"/>
                      <a:r>
                        <a:rPr lang="en-US" sz="800" b="1">
                          <a:effectLst/>
                          <a:highlight>
                            <a:srgbClr val="CAEDFB"/>
                          </a:highlight>
                          <a:latin typeface="Abadi"/>
                        </a:rPr>
                        <a:t>Data Cost - </a:t>
                      </a:r>
                      <a:r>
                        <a:rPr lang="en-US" sz="800" b="1" err="1">
                          <a:effectLst/>
                          <a:highlight>
                            <a:srgbClr val="CAEDFB"/>
                          </a:highlight>
                          <a:latin typeface="Abadi"/>
                        </a:rPr>
                        <a:t>Upto</a:t>
                      </a:r>
                      <a:r>
                        <a:rPr lang="en-US" sz="800" b="1">
                          <a:effectLst/>
                          <a:highlight>
                            <a:srgbClr val="CAEDFB"/>
                          </a:highlight>
                          <a:latin typeface="Abadi"/>
                        </a:rPr>
                        <a:t> 1 Year</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28511328"/>
                  </a:ext>
                </a:extLst>
              </a:tr>
              <a:tr h="144816">
                <a:tc>
                  <a:txBody>
                    <a:bodyPr/>
                    <a:lstStyle/>
                    <a:p>
                      <a:pPr fontAlgn="ctr"/>
                      <a:r>
                        <a:rPr lang="en-US" sz="800" b="1">
                          <a:effectLst/>
                          <a:latin typeface="Abadi"/>
                        </a:rPr>
                        <a:t>Azure DB Service - 450 TB</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$0.50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$2,700.00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3032281"/>
                  </a:ext>
                </a:extLst>
              </a:tr>
              <a:tr h="144816">
                <a:tc>
                  <a:txBody>
                    <a:bodyPr/>
                    <a:lstStyle/>
                    <a:p>
                      <a:pPr fontAlgn="ctr"/>
                      <a:r>
                        <a:rPr lang="en-US" sz="800" b="1">
                          <a:effectLst/>
                          <a:latin typeface="Abadi"/>
                        </a:rPr>
                        <a:t>Azure Notification Hub-Standard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NA</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$267.50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$3,210.00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1196528"/>
                  </a:ext>
                </a:extLst>
              </a:tr>
              <a:tr h="144816">
                <a:tc>
                  <a:txBody>
                    <a:bodyPr/>
                    <a:lstStyle/>
                    <a:p>
                      <a:pP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$5,910.00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7664455"/>
                  </a:ext>
                </a:extLst>
              </a:tr>
              <a:tr h="144816">
                <a:tc>
                  <a:txBody>
                    <a:bodyPr/>
                    <a:lstStyle/>
                    <a:p>
                      <a:pPr fontAlgn="ctr"/>
                      <a:r>
                        <a:rPr lang="en-US" sz="800" b="1">
                          <a:effectLst/>
                          <a:latin typeface="Abadi"/>
                        </a:rPr>
                        <a:t>Total Cost</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1">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Min-Option A</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$613,910.00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1077904"/>
                  </a:ext>
                </a:extLst>
              </a:tr>
              <a:tr h="144816">
                <a:tc>
                  <a:txBody>
                    <a:bodyPr/>
                    <a:lstStyle/>
                    <a:p>
                      <a:pPr fontAlgn="b"/>
                      <a:endParaRPr lang="en-US" sz="800" b="1">
                        <a:effectLst/>
                        <a:latin typeface="Abadi"/>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fontAlgn="b"/>
                      <a:endParaRPr lang="en-US" sz="800" b="1">
                        <a:effectLst/>
                        <a:latin typeface="Abadi"/>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fontAlgn="b"/>
                      <a:endParaRPr lang="en-US" sz="800" b="1">
                        <a:effectLst/>
                        <a:latin typeface="Abadi"/>
                      </a:endParaRPr>
                    </a:p>
                  </a:txBody>
                  <a:tcPr marL="7144" marR="7144" marT="7144"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800" b="1">
                          <a:effectLst/>
                          <a:latin typeface="Abadi"/>
                        </a:rPr>
                        <a:t>Max-Option B</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$677,910.00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1551269"/>
                  </a:ext>
                </a:extLst>
              </a:tr>
              <a:tr h="144816">
                <a:tc>
                  <a:txBody>
                    <a:bodyPr/>
                    <a:lstStyle/>
                    <a:p>
                      <a:pPr fontAlgn="b"/>
                      <a:endParaRPr lang="en-US" sz="800" b="1">
                        <a:effectLst/>
                        <a:latin typeface="Abad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800" b="1">
                        <a:effectLst/>
                        <a:latin typeface="Abad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800" b="1">
                        <a:effectLst/>
                        <a:latin typeface="Abad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800" b="1">
                        <a:effectLst/>
                        <a:latin typeface="Abadi"/>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800" b="1">
                        <a:effectLst/>
                        <a:latin typeface="Abadi"/>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8826573"/>
                  </a:ext>
                </a:extLst>
              </a:tr>
              <a:tr h="136770">
                <a:tc>
                  <a:txBody>
                    <a:bodyPr/>
                    <a:lstStyle/>
                    <a:p>
                      <a:pPr algn="ctr" fontAlgn="ctr"/>
                      <a:r>
                        <a:rPr lang="en-US" sz="800" b="1">
                          <a:solidFill>
                            <a:srgbClr val="FFFFFF"/>
                          </a:solidFill>
                          <a:effectLst/>
                          <a:highlight>
                            <a:srgbClr val="4D93D9"/>
                          </a:highlight>
                          <a:latin typeface="Abadi"/>
                        </a:rPr>
                        <a:t>Passengers traffic in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D93D9"/>
                    </a:solidFill>
                  </a:tcPr>
                </a:tc>
                <a:tc rowSpan="2">
                  <a:txBody>
                    <a:bodyPr/>
                    <a:lstStyle/>
                    <a:p>
                      <a:pPr algn="ctr" fontAlgn="ctr"/>
                      <a:r>
                        <a:rPr lang="en-US" sz="800" b="1">
                          <a:effectLst/>
                          <a:highlight>
                            <a:srgbClr val="ADADAD"/>
                          </a:highlight>
                          <a:latin typeface="Abadi"/>
                        </a:rPr>
                        <a:t>171800000</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rowSpan="2">
                  <a:txBody>
                    <a:bodyPr/>
                    <a:lstStyle/>
                    <a:p>
                      <a:pPr fontAlgn="ctr"/>
                      <a:endParaRPr lang="en-US" sz="800" b="1">
                        <a:effectLst/>
                        <a:latin typeface="Abadi"/>
                      </a:endParaRP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fontAlgn="ctr"/>
                      <a:endParaRPr lang="en-US" sz="800" b="1">
                        <a:effectLst/>
                        <a:latin typeface="Abadi"/>
                      </a:endParaRP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fontAlgn="ctr"/>
                      <a:endParaRPr lang="en-US" sz="800" b="1">
                        <a:effectLst/>
                        <a:latin typeface="Abadi"/>
                      </a:endParaRP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7860693"/>
                  </a:ext>
                </a:extLst>
              </a:tr>
              <a:tr h="144816">
                <a:tc>
                  <a:txBody>
                    <a:bodyPr/>
                    <a:lstStyle/>
                    <a:p>
                      <a:pPr algn="ctr" fontAlgn="ctr"/>
                      <a:r>
                        <a:rPr lang="en-US" sz="800" b="1">
                          <a:solidFill>
                            <a:srgbClr val="FFFFFF"/>
                          </a:solidFill>
                          <a:effectLst/>
                          <a:highlight>
                            <a:srgbClr val="4D93D9"/>
                          </a:highlight>
                          <a:latin typeface="Abadi"/>
                        </a:rPr>
                        <a:t>for southwest airline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4D93D9"/>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84323420"/>
                  </a:ext>
                </a:extLst>
              </a:tr>
              <a:tr h="193088">
                <a:tc gridSpan="5">
                  <a:txBody>
                    <a:bodyPr/>
                    <a:lstStyle/>
                    <a:p>
                      <a:pPr algn="ctr" fontAlgn="ctr"/>
                      <a:r>
                        <a:rPr lang="en-US" sz="800" b="1">
                          <a:solidFill>
                            <a:srgbClr val="FFFFFF"/>
                          </a:solidFill>
                          <a:effectLst/>
                          <a:highlight>
                            <a:srgbClr val="156082"/>
                          </a:highlight>
                          <a:latin typeface="Abadi"/>
                        </a:rPr>
                        <a:t>Year 0</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3385438"/>
                  </a:ext>
                </a:extLst>
              </a:tr>
              <a:tr h="144816">
                <a:tc>
                  <a:txBody>
                    <a:bodyPr/>
                    <a:lstStyle/>
                    <a:p>
                      <a:pPr algn="ctr" fontAlgn="ctr"/>
                      <a:r>
                        <a:rPr lang="en-US" sz="800" b="1">
                          <a:solidFill>
                            <a:srgbClr val="FFFFFF"/>
                          </a:solidFill>
                          <a:effectLst/>
                          <a:highlight>
                            <a:srgbClr val="4D93D9"/>
                          </a:highlight>
                          <a:latin typeface="Abadi"/>
                        </a:rPr>
                        <a:t>Year 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800" b="1">
                          <a:solidFill>
                            <a:srgbClr val="FFFFFF"/>
                          </a:solidFill>
                          <a:effectLst/>
                          <a:highlight>
                            <a:srgbClr val="4D93D9"/>
                          </a:highlight>
                          <a:latin typeface="Abadi"/>
                        </a:rPr>
                        <a:t>Total Cost(USD)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800" b="1">
                          <a:solidFill>
                            <a:srgbClr val="FFFFFF"/>
                          </a:solidFill>
                          <a:effectLst/>
                          <a:highlight>
                            <a:srgbClr val="4D93D9"/>
                          </a:highlight>
                          <a:latin typeface="Abadi"/>
                        </a:rPr>
                        <a:t>Units Sale per year</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800" b="1">
                          <a:solidFill>
                            <a:srgbClr val="FFFFFF"/>
                          </a:solidFill>
                          <a:effectLst/>
                          <a:highlight>
                            <a:srgbClr val="4D93D9"/>
                          </a:highlight>
                          <a:latin typeface="Abadi"/>
                        </a:rPr>
                        <a:t>Unit Price/Year (USD)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800" b="1">
                          <a:solidFill>
                            <a:srgbClr val="FFFFFF"/>
                          </a:solidFill>
                          <a:effectLst/>
                          <a:highlight>
                            <a:srgbClr val="4D93D9"/>
                          </a:highlight>
                          <a:latin typeface="Abadi"/>
                        </a:rPr>
                        <a:t>Revenue(USD)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1949524176"/>
                  </a:ext>
                </a:extLst>
              </a:tr>
              <a:tr h="249405">
                <a:tc>
                  <a:txBody>
                    <a:bodyPr/>
                    <a:lstStyle/>
                    <a:p>
                      <a:pPr fontAlgn="ctr"/>
                      <a:r>
                        <a:rPr lang="en-US" sz="800" b="1">
                          <a:effectLst/>
                          <a:latin typeface="Abadi"/>
                        </a:rPr>
                        <a:t>AIRLINE  App Membership (Assuming 1 in 10000 will purchase)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$677,910.00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17180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$45.00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a:effectLst/>
                          <a:latin typeface="Abadi"/>
                        </a:rPr>
                        <a:t>$773,100.00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4778658"/>
                  </a:ext>
                </a:extLst>
              </a:tr>
              <a:tr h="144816">
                <a:tc>
                  <a:txBody>
                    <a:bodyPr/>
                    <a:lstStyle/>
                    <a:p>
                      <a:pPr fontAlgn="ctr"/>
                      <a:r>
                        <a:rPr lang="en-US" sz="800" b="1">
                          <a:effectLst/>
                          <a:highlight>
                            <a:srgbClr val="ADADAD"/>
                          </a:highlight>
                          <a:latin typeface="Abadi"/>
                        </a:rPr>
                        <a:t>Revenue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800" b="1">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800" b="1">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800" b="1">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800" b="1">
                          <a:effectLst/>
                          <a:highlight>
                            <a:srgbClr val="A6A6A6"/>
                          </a:highlight>
                          <a:latin typeface="Abadi"/>
                        </a:rPr>
                        <a:t>$773,100.00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3855522600"/>
                  </a:ext>
                </a:extLst>
              </a:tr>
              <a:tr h="144816">
                <a:tc>
                  <a:txBody>
                    <a:bodyPr/>
                    <a:lstStyle/>
                    <a:p>
                      <a:pPr fontAlgn="ctr"/>
                      <a:r>
                        <a:rPr lang="en-US" sz="800" b="1">
                          <a:effectLst/>
                          <a:highlight>
                            <a:srgbClr val="ADADAD"/>
                          </a:highlight>
                          <a:latin typeface="Abadi"/>
                        </a:rPr>
                        <a:t>Investment Gain</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800" b="1">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800" b="1">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800" b="1">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800" b="1">
                          <a:effectLst/>
                          <a:highlight>
                            <a:srgbClr val="A6A6A6"/>
                          </a:highlight>
                          <a:latin typeface="Abadi"/>
                        </a:rPr>
                        <a:t>$95,190.00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2579523436"/>
                  </a:ext>
                </a:extLst>
              </a:tr>
              <a:tr h="144816">
                <a:tc>
                  <a:txBody>
                    <a:bodyPr/>
                    <a:lstStyle/>
                    <a:p>
                      <a:pPr fontAlgn="ctr"/>
                      <a:r>
                        <a:rPr lang="en-US" sz="800" b="1">
                          <a:effectLst/>
                          <a:highlight>
                            <a:srgbClr val="ADADAD"/>
                          </a:highlight>
                          <a:latin typeface="Arial Nova"/>
                        </a:rPr>
                        <a:t>Return on Investment (ROI)</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8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8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8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800" b="1">
                          <a:effectLst/>
                          <a:highlight>
                            <a:srgbClr val="ADADAD"/>
                          </a:highlight>
                          <a:latin typeface="Arial Nova"/>
                        </a:rPr>
                        <a:t>14.04%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extLst>
                  <a:ext uri="{0D108BD9-81ED-4DB2-BD59-A6C34878D82A}">
                    <a16:rowId xmlns:a16="http://schemas.microsoft.com/office/drawing/2014/main" val="1536007709"/>
                  </a:ext>
                </a:extLst>
              </a:tr>
            </a:tbl>
          </a:graphicData>
        </a:graphic>
      </p:graphicFrame>
    </p:spTree>
    <p:extLst>
      <p:ext uri="{BB962C8B-B14F-4D97-AF65-F5344CB8AC3E}">
        <p14:creationId xmlns:p14="http://schemas.microsoft.com/office/powerpoint/2010/main" val="2030891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6FA0CF"/>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86A1236-8D30-6F2C-2ACB-A7B60BEEEBE7}"/>
              </a:ext>
            </a:extLst>
          </p:cNvPr>
          <p:cNvGraphicFramePr>
            <a:graphicFrameLocks noGrp="1"/>
          </p:cNvGraphicFramePr>
          <p:nvPr>
            <p:extLst>
              <p:ext uri="{D42A27DB-BD31-4B8C-83A1-F6EECF244321}">
                <p14:modId xmlns:p14="http://schemas.microsoft.com/office/powerpoint/2010/main" val="3822643405"/>
              </p:ext>
            </p:extLst>
          </p:nvPr>
        </p:nvGraphicFramePr>
        <p:xfrm>
          <a:off x="95251" y="-55144"/>
          <a:ext cx="10061593" cy="5197361"/>
        </p:xfrm>
        <a:graphic>
          <a:graphicData uri="http://schemas.openxmlformats.org/drawingml/2006/table">
            <a:tbl>
              <a:tblPr bandRow="1">
                <a:tableStyleId>{5C22544A-7EE6-4342-B048-85BDC9FD1C3A}</a:tableStyleId>
              </a:tblPr>
              <a:tblGrid>
                <a:gridCol w="1838668">
                  <a:extLst>
                    <a:ext uri="{9D8B030D-6E8A-4147-A177-3AD203B41FA5}">
                      <a16:colId xmlns:a16="http://schemas.microsoft.com/office/drawing/2014/main" val="855823490"/>
                    </a:ext>
                  </a:extLst>
                </a:gridCol>
                <a:gridCol w="1140654">
                  <a:extLst>
                    <a:ext uri="{9D8B030D-6E8A-4147-A177-3AD203B41FA5}">
                      <a16:colId xmlns:a16="http://schemas.microsoft.com/office/drawing/2014/main" val="3329175644"/>
                    </a:ext>
                  </a:extLst>
                </a:gridCol>
                <a:gridCol w="2077014">
                  <a:extLst>
                    <a:ext uri="{9D8B030D-6E8A-4147-A177-3AD203B41FA5}">
                      <a16:colId xmlns:a16="http://schemas.microsoft.com/office/drawing/2014/main" val="3832792404"/>
                    </a:ext>
                  </a:extLst>
                </a:gridCol>
                <a:gridCol w="1106605">
                  <a:extLst>
                    <a:ext uri="{9D8B030D-6E8A-4147-A177-3AD203B41FA5}">
                      <a16:colId xmlns:a16="http://schemas.microsoft.com/office/drawing/2014/main" val="2981375993"/>
                    </a:ext>
                  </a:extLst>
                </a:gridCol>
                <a:gridCol w="1481147">
                  <a:extLst>
                    <a:ext uri="{9D8B030D-6E8A-4147-A177-3AD203B41FA5}">
                      <a16:colId xmlns:a16="http://schemas.microsoft.com/office/drawing/2014/main" val="105428862"/>
                    </a:ext>
                  </a:extLst>
                </a:gridCol>
                <a:gridCol w="1140654">
                  <a:extLst>
                    <a:ext uri="{9D8B030D-6E8A-4147-A177-3AD203B41FA5}">
                      <a16:colId xmlns:a16="http://schemas.microsoft.com/office/drawing/2014/main" val="376276440"/>
                    </a:ext>
                  </a:extLst>
                </a:gridCol>
                <a:gridCol w="1276851">
                  <a:extLst>
                    <a:ext uri="{9D8B030D-6E8A-4147-A177-3AD203B41FA5}">
                      <a16:colId xmlns:a16="http://schemas.microsoft.com/office/drawing/2014/main" val="2650618215"/>
                    </a:ext>
                  </a:extLst>
                </a:gridCol>
              </a:tblGrid>
              <a:tr h="430457">
                <a:tc>
                  <a:txBody>
                    <a:bodyPr/>
                    <a:lstStyle/>
                    <a:p>
                      <a:pPr algn="just" fontAlgn="ctr"/>
                      <a:r>
                        <a:rPr lang="en-US" sz="900" b="1">
                          <a:solidFill>
                            <a:srgbClr val="000000"/>
                          </a:solidFill>
                          <a:effectLst/>
                          <a:latin typeface="Abadi"/>
                        </a:rPr>
                        <a:t>YEAR 1 – COST &amp; REVENUE</a:t>
                      </a:r>
                    </a:p>
                  </a:txBody>
                  <a:tcPr marL="7144" marR="7144" marT="7144"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solidFill>
                          <a:srgbClr val="000000"/>
                        </a:solidFill>
                        <a:effectLst/>
                        <a:latin typeface="Abad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solidFill>
                          <a:srgbClr val="000000"/>
                        </a:solidFill>
                        <a:effectLst/>
                        <a:latin typeface="Abad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solidFill>
                          <a:srgbClr val="000000"/>
                        </a:solidFill>
                        <a:effectLst/>
                        <a:latin typeface="Abad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solidFill>
                          <a:srgbClr val="000000"/>
                        </a:solidFill>
                        <a:effectLst/>
                        <a:latin typeface="Abad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solidFill>
                          <a:srgbClr val="000000"/>
                        </a:solidFill>
                        <a:effectLst/>
                        <a:latin typeface="Abadi"/>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a:noFill/>
                    </a:lnL>
                    <a:lnR>
                      <a:noFill/>
                    </a:lnR>
                    <a:lnT>
                      <a:noFill/>
                    </a:lnT>
                    <a:lnB>
                      <a:noFill/>
                    </a:lnB>
                    <a:noFill/>
                  </a:tcPr>
                </a:tc>
                <a:extLst>
                  <a:ext uri="{0D108BD9-81ED-4DB2-BD59-A6C34878D82A}">
                    <a16:rowId xmlns:a16="http://schemas.microsoft.com/office/drawing/2014/main" val="1937199250"/>
                  </a:ext>
                </a:extLst>
              </a:tr>
              <a:tr h="271028">
                <a:tc gridSpan="6">
                  <a:txBody>
                    <a:bodyPr/>
                    <a:lstStyle/>
                    <a:p>
                      <a:pPr algn="ctr" fontAlgn="ctr"/>
                      <a:r>
                        <a:rPr lang="en-US" sz="900" b="1">
                          <a:solidFill>
                            <a:srgbClr val="000000"/>
                          </a:solidFill>
                          <a:effectLst/>
                          <a:highlight>
                            <a:srgbClr val="156082"/>
                          </a:highlight>
                          <a:latin typeface="Abadi"/>
                        </a:rPr>
                        <a:t>Year 1</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142529259"/>
                  </a:ext>
                </a:extLst>
              </a:tr>
              <a:tr h="271028">
                <a:tc>
                  <a:txBody>
                    <a:bodyPr/>
                    <a:lstStyle/>
                    <a:p>
                      <a:pPr algn="ctr" fontAlgn="ctr"/>
                      <a:r>
                        <a:rPr lang="en-US" sz="900" b="1">
                          <a:solidFill>
                            <a:srgbClr val="000000"/>
                          </a:solidFill>
                          <a:effectLst/>
                          <a:highlight>
                            <a:srgbClr val="4D93D9"/>
                          </a:highlight>
                          <a:latin typeface="Abadi"/>
                        </a:rPr>
                        <a:t>Role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000000"/>
                          </a:solidFill>
                          <a:effectLst/>
                          <a:highlight>
                            <a:srgbClr val="4D93D9"/>
                          </a:highlight>
                          <a:latin typeface="Abadi"/>
                        </a:rPr>
                        <a:t>Units</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000000"/>
                          </a:solidFill>
                          <a:effectLst/>
                          <a:highlight>
                            <a:srgbClr val="4D93D9"/>
                          </a:highlight>
                          <a:latin typeface="Abadi"/>
                        </a:rPr>
                        <a:t>Inflation Rate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000000"/>
                          </a:solidFill>
                          <a:effectLst/>
                          <a:highlight>
                            <a:srgbClr val="4D93D9"/>
                          </a:highlight>
                          <a:latin typeface="Abadi"/>
                        </a:rPr>
                        <a:t>Cost/Month(USD)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err="1">
                          <a:solidFill>
                            <a:srgbClr val="000000"/>
                          </a:solidFill>
                          <a:effectLst/>
                          <a:highlight>
                            <a:srgbClr val="4D93D9"/>
                          </a:highlight>
                          <a:latin typeface="Abadi"/>
                        </a:rPr>
                        <a:t>No.of</a:t>
                      </a:r>
                      <a:r>
                        <a:rPr lang="en-US" sz="900" b="1">
                          <a:solidFill>
                            <a:srgbClr val="000000"/>
                          </a:solidFill>
                          <a:effectLst/>
                          <a:highlight>
                            <a:srgbClr val="4D93D9"/>
                          </a:highlight>
                          <a:latin typeface="Abadi"/>
                        </a:rPr>
                        <a:t> Months</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000000"/>
                          </a:solidFill>
                          <a:effectLst/>
                          <a:highlight>
                            <a:srgbClr val="4D93D9"/>
                          </a:highlight>
                          <a:latin typeface="Abadi"/>
                        </a:rPr>
                        <a:t>Total Cost(USD)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220207351"/>
                  </a:ext>
                </a:extLst>
              </a:tr>
              <a:tr h="271028">
                <a:tc gridSpan="6">
                  <a:txBody>
                    <a:bodyPr/>
                    <a:lstStyle/>
                    <a:p>
                      <a:pPr algn="ctr" fontAlgn="ctr"/>
                      <a:r>
                        <a:rPr lang="en-US" sz="900" b="1">
                          <a:solidFill>
                            <a:srgbClr val="000000"/>
                          </a:solidFill>
                          <a:effectLst/>
                          <a:highlight>
                            <a:srgbClr val="CAEDFB"/>
                          </a:highlight>
                          <a:latin typeface="Abadi"/>
                        </a:rPr>
                        <a:t>In-House(Development, Operations &amp; Maintenance)</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325945458"/>
                  </a:ext>
                </a:extLst>
              </a:tr>
              <a:tr h="271028">
                <a:tc>
                  <a:txBody>
                    <a:bodyPr/>
                    <a:lstStyle/>
                    <a:p>
                      <a:pPr fontAlgn="ctr"/>
                      <a:r>
                        <a:rPr lang="en-US" sz="900" b="1">
                          <a:solidFill>
                            <a:srgbClr val="000000"/>
                          </a:solidFill>
                          <a:effectLst/>
                          <a:latin typeface="Abadi"/>
                        </a:rPr>
                        <a:t>Jr </a:t>
                      </a:r>
                      <a:r>
                        <a:rPr lang="en-US" sz="900" b="1" err="1">
                          <a:solidFill>
                            <a:srgbClr val="000000"/>
                          </a:solidFill>
                          <a:effectLst/>
                          <a:latin typeface="Abadi"/>
                        </a:rPr>
                        <a:t>FullStack</a:t>
                      </a:r>
                      <a:r>
                        <a:rPr lang="en-US" sz="900" b="1">
                          <a:solidFill>
                            <a:srgbClr val="000000"/>
                          </a:solidFill>
                          <a:effectLst/>
                          <a:latin typeface="Abadi"/>
                        </a:rPr>
                        <a:t> Developer</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6</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r>
                        <a:rPr lang="en-US" sz="900" b="1">
                          <a:solidFill>
                            <a:srgbClr val="000000"/>
                          </a:solidFill>
                          <a:effectLst/>
                          <a:latin typeface="Abadi"/>
                        </a:rPr>
                        <a:t>2.40%</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$5,120.00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10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$307,200.00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605985845"/>
                  </a:ext>
                </a:extLst>
              </a:tr>
              <a:tr h="271028">
                <a:tc>
                  <a:txBody>
                    <a:bodyPr/>
                    <a:lstStyle/>
                    <a:p>
                      <a:pPr fontAlgn="ctr"/>
                      <a:r>
                        <a:rPr lang="en-US" sz="900" b="1">
                          <a:solidFill>
                            <a:srgbClr val="000000"/>
                          </a:solidFill>
                          <a:effectLst/>
                          <a:latin typeface="Abadi"/>
                        </a:rPr>
                        <a:t>Jr Quality Analyst</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7</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900" b="1">
                          <a:solidFill>
                            <a:srgbClr val="000000"/>
                          </a:solidFill>
                          <a:effectLst/>
                          <a:latin typeface="Abadi"/>
                        </a:rPr>
                        <a:t>$4,096.00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$229,376.00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795319529"/>
                  </a:ext>
                </a:extLst>
              </a:tr>
              <a:tr h="271028">
                <a:tc>
                  <a:txBody>
                    <a:bodyPr/>
                    <a:lstStyle/>
                    <a:p>
                      <a:pP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$536,576.00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193152885"/>
                  </a:ext>
                </a:extLst>
              </a:tr>
              <a:tr h="271028">
                <a:tc gridSpan="6">
                  <a:txBody>
                    <a:bodyPr/>
                    <a:lstStyle/>
                    <a:p>
                      <a:pPr algn="ctr" fontAlgn="ctr"/>
                      <a:r>
                        <a:rPr lang="en-US" sz="900" b="1">
                          <a:solidFill>
                            <a:srgbClr val="000000"/>
                          </a:solidFill>
                          <a:effectLst/>
                          <a:highlight>
                            <a:srgbClr val="CAEDFB"/>
                          </a:highlight>
                          <a:latin typeface="Abadi"/>
                        </a:rPr>
                        <a:t>Data Cost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738543637"/>
                  </a:ext>
                </a:extLst>
              </a:tr>
              <a:tr h="271028">
                <a:tc>
                  <a:txBody>
                    <a:bodyPr/>
                    <a:lstStyle/>
                    <a:p>
                      <a:pPr fontAlgn="ctr"/>
                      <a:r>
                        <a:rPr lang="en-US" sz="900" b="1">
                          <a:solidFill>
                            <a:srgbClr val="000000"/>
                          </a:solidFill>
                          <a:effectLst/>
                          <a:latin typeface="Abadi"/>
                        </a:rPr>
                        <a:t>Azure DB Service - 450 TB</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450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endParaRPr lang="en-US" sz="900" b="1">
                        <a:solidFill>
                          <a:srgbClr val="000000"/>
                        </a:solidFill>
                        <a:effectLst/>
                        <a:latin typeface="Abadi"/>
                      </a:endParaRP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$0.50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12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$2,700.00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60475682"/>
                  </a:ext>
                </a:extLst>
              </a:tr>
              <a:tr h="278999">
                <a:tc>
                  <a:txBody>
                    <a:bodyPr/>
                    <a:lstStyle/>
                    <a:p>
                      <a:pPr fontAlgn="ctr"/>
                      <a:r>
                        <a:rPr lang="en-US" sz="900" b="1">
                          <a:solidFill>
                            <a:srgbClr val="000000"/>
                          </a:solidFill>
                          <a:effectLst/>
                          <a:latin typeface="Abadi"/>
                        </a:rPr>
                        <a:t>Azure Notification Hub-Standard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NA</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900" b="1">
                          <a:solidFill>
                            <a:srgbClr val="000000"/>
                          </a:solidFill>
                          <a:effectLst/>
                          <a:latin typeface="Abadi"/>
                        </a:rPr>
                        <a:t>$267.50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12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$3,210.00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387493707"/>
                  </a:ext>
                </a:extLst>
              </a:tr>
              <a:tr h="271028">
                <a:tc>
                  <a:txBody>
                    <a:bodyPr/>
                    <a:lstStyle/>
                    <a:p>
                      <a:pP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solidFill>
                          <a:srgbClr val="000000"/>
                        </a:solidFill>
                        <a:effectLs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$5,910.00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917037661"/>
                  </a:ext>
                </a:extLst>
              </a:tr>
              <a:tr h="271028">
                <a:tc>
                  <a:txBody>
                    <a:bodyPr/>
                    <a:lstStyle/>
                    <a:p>
                      <a:pPr fontAlgn="b"/>
                      <a:endParaRPr lang="en-US" sz="900" b="1">
                        <a:solidFill>
                          <a:srgbClr val="000000"/>
                        </a:solidFill>
                        <a:effectLst/>
                        <a:latin typeface="Abadi"/>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solidFill>
                          <a:srgbClr val="000000"/>
                        </a:solidFill>
                        <a:effectLst/>
                        <a:latin typeface="Abadi"/>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solidFill>
                          <a:srgbClr val="000000"/>
                        </a:solidFill>
                        <a:effectLst/>
                        <a:latin typeface="Abadi"/>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solidFill>
                          <a:srgbClr val="000000"/>
                        </a:solidFill>
                        <a:effectLst/>
                        <a:latin typeface="Abadi"/>
                      </a:endParaRPr>
                    </a:p>
                  </a:txBody>
                  <a:tcPr marL="7144" marR="7144" marT="7144"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ctr"/>
                      <a:r>
                        <a:rPr lang="en-US" sz="900" b="1">
                          <a:solidFill>
                            <a:srgbClr val="000000"/>
                          </a:solidFill>
                          <a:effectLst/>
                          <a:latin typeface="Abadi"/>
                        </a:rPr>
                        <a:t>Total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$542,486.00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983047584"/>
                  </a:ext>
                </a:extLst>
              </a:tr>
              <a:tr h="271028">
                <a:tc gridSpan="5">
                  <a:txBody>
                    <a:bodyPr/>
                    <a:lstStyle/>
                    <a:p>
                      <a:pPr algn="ctr" fontAlgn="ctr"/>
                      <a:r>
                        <a:rPr lang="en-US" sz="900" b="1">
                          <a:solidFill>
                            <a:srgbClr val="000000"/>
                          </a:solidFill>
                          <a:effectLst/>
                          <a:highlight>
                            <a:srgbClr val="156082"/>
                          </a:highlight>
                          <a:latin typeface="Abadi"/>
                        </a:rPr>
                        <a:t>Year 1</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fontAlgn="b"/>
                      <a:endParaRPr lang="en-US" sz="900" b="1">
                        <a:solidFill>
                          <a:srgbClr val="000000"/>
                        </a:solidFill>
                        <a:effectLst/>
                        <a:latin typeface="Abadi"/>
                      </a:endParaRPr>
                    </a:p>
                  </a:txBody>
                  <a:tcPr marL="7144" marR="7144" marT="7144"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fontAlgn="b"/>
                      <a:endParaRPr lang="en-US" sz="900" b="1">
                        <a:effectLst/>
                        <a:latin typeface="Arial Nova"/>
                      </a:endParaRPr>
                    </a:p>
                  </a:txBody>
                  <a:tcPr marL="7144" marR="7144" marT="7144" marB="0" anchor="b">
                    <a:lnL>
                      <a:noFill/>
                    </a:lnL>
                    <a:lnR>
                      <a:noFill/>
                    </a:lnR>
                    <a:lnT>
                      <a:noFill/>
                    </a:lnT>
                    <a:lnB>
                      <a:noFill/>
                    </a:lnB>
                    <a:noFill/>
                  </a:tcPr>
                </a:tc>
                <a:extLst>
                  <a:ext uri="{0D108BD9-81ED-4DB2-BD59-A6C34878D82A}">
                    <a16:rowId xmlns:a16="http://schemas.microsoft.com/office/drawing/2014/main" val="258761125"/>
                  </a:ext>
                </a:extLst>
              </a:tr>
              <a:tr h="278999">
                <a:tc>
                  <a:txBody>
                    <a:bodyPr/>
                    <a:lstStyle/>
                    <a:p>
                      <a:pPr algn="ctr" fontAlgn="ctr"/>
                      <a:r>
                        <a:rPr lang="en-US" sz="900" b="1">
                          <a:solidFill>
                            <a:srgbClr val="000000"/>
                          </a:solidFill>
                          <a:effectLst/>
                          <a:highlight>
                            <a:srgbClr val="4D93D9"/>
                          </a:highlight>
                          <a:latin typeface="Abadi"/>
                        </a:rPr>
                        <a:t>Year 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000000"/>
                          </a:solidFill>
                          <a:effectLst/>
                          <a:highlight>
                            <a:srgbClr val="4D93D9"/>
                          </a:highlight>
                          <a:latin typeface="Abadi"/>
                        </a:rPr>
                        <a:t>Total Cost(USD)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000000"/>
                          </a:solidFill>
                          <a:effectLst/>
                          <a:highlight>
                            <a:srgbClr val="4D93D9"/>
                          </a:highlight>
                          <a:latin typeface="Abadi"/>
                        </a:rPr>
                        <a:t>Units Sale per year</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000000"/>
                          </a:solidFill>
                          <a:effectLst/>
                          <a:highlight>
                            <a:srgbClr val="4D93D9"/>
                          </a:highlight>
                          <a:latin typeface="Abadi"/>
                        </a:rPr>
                        <a:t>Unit Price/Year (USD)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000000"/>
                          </a:solidFill>
                          <a:effectLst/>
                          <a:highlight>
                            <a:srgbClr val="4D93D9"/>
                          </a:highlight>
                          <a:latin typeface="Abadi"/>
                        </a:rPr>
                        <a:t>Revenue (USD)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fontAlgn="b"/>
                      <a:endParaRPr lang="en-US" sz="900" b="1">
                        <a:solidFill>
                          <a:srgbClr val="000000"/>
                        </a:solidFill>
                        <a:effectLst/>
                        <a:latin typeface="Abadi"/>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fontAlgn="b"/>
                      <a:endParaRPr lang="en-US" sz="900" b="1">
                        <a:effectLst/>
                        <a:latin typeface="Arial Nova"/>
                      </a:endParaRPr>
                    </a:p>
                  </a:txBody>
                  <a:tcPr marL="7144" marR="7144" marT="7144" marB="0" anchor="b">
                    <a:lnL>
                      <a:noFill/>
                    </a:lnL>
                    <a:lnR>
                      <a:noFill/>
                    </a:lnR>
                    <a:lnT>
                      <a:noFill/>
                    </a:lnT>
                    <a:lnB>
                      <a:noFill/>
                    </a:lnB>
                    <a:noFill/>
                  </a:tcPr>
                </a:tc>
                <a:extLst>
                  <a:ext uri="{0D108BD9-81ED-4DB2-BD59-A6C34878D82A}">
                    <a16:rowId xmlns:a16="http://schemas.microsoft.com/office/drawing/2014/main" val="2798486650"/>
                  </a:ext>
                </a:extLst>
              </a:tr>
              <a:tr h="414514">
                <a:tc>
                  <a:txBody>
                    <a:bodyPr/>
                    <a:lstStyle/>
                    <a:p>
                      <a:pPr fontAlgn="ctr"/>
                      <a:r>
                        <a:rPr lang="en-US" sz="900" b="1">
                          <a:solidFill>
                            <a:srgbClr val="000000"/>
                          </a:solidFill>
                          <a:effectLst/>
                          <a:latin typeface="Abadi"/>
                        </a:rPr>
                        <a:t>Airline App Membership (Assuming 1 in 10000 will purchase)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$542,486.00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17180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$40.00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solidFill>
                            <a:srgbClr val="000000"/>
                          </a:solidFill>
                          <a:effectLst/>
                          <a:latin typeface="Abadi"/>
                        </a:rPr>
                        <a:t>$687,200.00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solidFill>
                          <a:srgbClr val="000000"/>
                        </a:solidFill>
                        <a:effectLst/>
                        <a:latin typeface="Abadi"/>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fontAlgn="b"/>
                      <a:endParaRPr lang="en-US" sz="900" b="1">
                        <a:effectLst/>
                        <a:latin typeface="Arial Nova"/>
                      </a:endParaRPr>
                    </a:p>
                  </a:txBody>
                  <a:tcPr marL="7144" marR="7144" marT="7144" marB="0" anchor="b">
                    <a:lnL>
                      <a:noFill/>
                    </a:lnL>
                    <a:lnR>
                      <a:noFill/>
                    </a:lnR>
                    <a:lnT>
                      <a:noFill/>
                    </a:lnT>
                    <a:lnB>
                      <a:noFill/>
                    </a:lnB>
                    <a:noFill/>
                  </a:tcPr>
                </a:tc>
                <a:extLst>
                  <a:ext uri="{0D108BD9-81ED-4DB2-BD59-A6C34878D82A}">
                    <a16:rowId xmlns:a16="http://schemas.microsoft.com/office/drawing/2014/main" val="2286888679"/>
                  </a:ext>
                </a:extLst>
              </a:tr>
              <a:tr h="271028">
                <a:tc>
                  <a:txBody>
                    <a:bodyPr/>
                    <a:lstStyle/>
                    <a:p>
                      <a:pPr fontAlgn="ctr"/>
                      <a:r>
                        <a:rPr lang="en-US" sz="900" b="1">
                          <a:solidFill>
                            <a:srgbClr val="000000"/>
                          </a:solidFill>
                          <a:effectLst/>
                          <a:highlight>
                            <a:srgbClr val="ADADAD"/>
                          </a:highlight>
                          <a:latin typeface="Abadi"/>
                        </a:rPr>
                        <a:t>Revenue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solidFill>
                          <a:srgbClr val="000000"/>
                        </a:solidFill>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solidFill>
                          <a:srgbClr val="000000"/>
                        </a:solidFill>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solidFill>
                          <a:srgbClr val="000000"/>
                        </a:solidFill>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900" b="1">
                          <a:solidFill>
                            <a:srgbClr val="000000"/>
                          </a:solidFill>
                          <a:effectLst/>
                          <a:highlight>
                            <a:srgbClr val="A6A6A6"/>
                          </a:highlight>
                          <a:latin typeface="Abadi"/>
                        </a:rPr>
                        <a:t>$687,200.00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fontAlgn="b"/>
                      <a:endParaRPr lang="en-US" sz="900" b="1">
                        <a:solidFill>
                          <a:srgbClr val="000000"/>
                        </a:solidFill>
                        <a:effectLst/>
                        <a:latin typeface="Abadi"/>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fontAlgn="b"/>
                      <a:endParaRPr lang="en-US" sz="900" b="1">
                        <a:effectLst/>
                        <a:latin typeface="Arial Nova"/>
                      </a:endParaRPr>
                    </a:p>
                  </a:txBody>
                  <a:tcPr marL="7144" marR="7144" marT="7144" marB="0" anchor="b">
                    <a:lnL>
                      <a:noFill/>
                    </a:lnL>
                    <a:lnR>
                      <a:noFill/>
                    </a:lnR>
                    <a:lnT>
                      <a:noFill/>
                    </a:lnT>
                    <a:lnB>
                      <a:noFill/>
                    </a:lnB>
                    <a:noFill/>
                  </a:tcPr>
                </a:tc>
                <a:extLst>
                  <a:ext uri="{0D108BD9-81ED-4DB2-BD59-A6C34878D82A}">
                    <a16:rowId xmlns:a16="http://schemas.microsoft.com/office/drawing/2014/main" val="3596647510"/>
                  </a:ext>
                </a:extLst>
              </a:tr>
              <a:tr h="271028">
                <a:tc>
                  <a:txBody>
                    <a:bodyPr/>
                    <a:lstStyle/>
                    <a:p>
                      <a:pPr fontAlgn="ctr"/>
                      <a:r>
                        <a:rPr lang="en-US" sz="900" b="1">
                          <a:solidFill>
                            <a:srgbClr val="000000"/>
                          </a:solidFill>
                          <a:effectLst/>
                          <a:highlight>
                            <a:srgbClr val="ADADAD"/>
                          </a:highlight>
                          <a:latin typeface="Abadi"/>
                        </a:rPr>
                        <a:t>Investment Gain</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solidFill>
                          <a:srgbClr val="000000"/>
                        </a:solidFill>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solidFill>
                          <a:srgbClr val="000000"/>
                        </a:solidFill>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solidFill>
                          <a:srgbClr val="000000"/>
                        </a:solidFill>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900" b="1">
                          <a:solidFill>
                            <a:srgbClr val="000000"/>
                          </a:solidFill>
                          <a:effectLst/>
                          <a:highlight>
                            <a:srgbClr val="A6A6A6"/>
                          </a:highlight>
                          <a:latin typeface="Abadi"/>
                        </a:rPr>
                        <a:t>$144,714.00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fontAlgn="b"/>
                      <a:endParaRPr lang="en-US" sz="900" b="1">
                        <a:solidFill>
                          <a:srgbClr val="000000"/>
                        </a:solidFill>
                        <a:effectLst/>
                        <a:latin typeface="Abadi"/>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fontAlgn="b"/>
                      <a:endParaRPr lang="en-US" sz="900" b="1">
                        <a:effectLst/>
                        <a:latin typeface="Arial Nova"/>
                      </a:endParaRPr>
                    </a:p>
                  </a:txBody>
                  <a:tcPr marL="7144" marR="7144" marT="7144" marB="0" anchor="b">
                    <a:lnL>
                      <a:noFill/>
                    </a:lnL>
                    <a:lnR>
                      <a:noFill/>
                    </a:lnR>
                    <a:lnT>
                      <a:noFill/>
                    </a:lnT>
                    <a:lnB>
                      <a:noFill/>
                    </a:lnB>
                    <a:noFill/>
                  </a:tcPr>
                </a:tc>
                <a:extLst>
                  <a:ext uri="{0D108BD9-81ED-4DB2-BD59-A6C34878D82A}">
                    <a16:rowId xmlns:a16="http://schemas.microsoft.com/office/drawing/2014/main" val="1613002197"/>
                  </a:ext>
                </a:extLst>
              </a:tr>
              <a:tr h="271028">
                <a:tc>
                  <a:txBody>
                    <a:bodyPr/>
                    <a:lstStyle/>
                    <a:p>
                      <a:pPr fontAlgn="ctr"/>
                      <a:r>
                        <a:rPr lang="en-US" sz="900" b="1">
                          <a:solidFill>
                            <a:srgbClr val="000000"/>
                          </a:solidFill>
                          <a:effectLst/>
                          <a:highlight>
                            <a:srgbClr val="ADADAD"/>
                          </a:highlight>
                          <a:latin typeface="Abadi"/>
                        </a:rPr>
                        <a:t>Return on Investment (ROI)</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solidFill>
                          <a:srgbClr val="000000"/>
                        </a:solidFill>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solidFill>
                          <a:srgbClr val="000000"/>
                        </a:solidFill>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solidFill>
                          <a:srgbClr val="000000"/>
                        </a:solidFill>
                        <a:effectLst/>
                        <a:highlight>
                          <a:srgbClr val="ADADAD"/>
                        </a:highlight>
                        <a:latin typeface="Abadi"/>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900" b="1">
                          <a:solidFill>
                            <a:srgbClr val="000000"/>
                          </a:solidFill>
                          <a:effectLst/>
                          <a:highlight>
                            <a:srgbClr val="ADADAD"/>
                          </a:highlight>
                          <a:latin typeface="Abadi"/>
                        </a:rPr>
                        <a:t>26.68%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fontAlgn="b"/>
                      <a:endParaRPr lang="en-US" sz="900" b="1">
                        <a:solidFill>
                          <a:srgbClr val="000000"/>
                        </a:solidFill>
                        <a:effectLst/>
                        <a:latin typeface="Abadi"/>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tc>
                  <a:txBody>
                    <a:bodyPr/>
                    <a:lstStyle/>
                    <a:p>
                      <a:pPr fontAlgn="b"/>
                      <a:endParaRPr lang="en-US" sz="900" b="1">
                        <a:effectLst/>
                        <a:latin typeface="Arial Nova"/>
                      </a:endParaRPr>
                    </a:p>
                  </a:txBody>
                  <a:tcPr marL="7144" marR="7144" marT="7144" marB="0" anchor="b">
                    <a:lnL>
                      <a:noFill/>
                    </a:lnL>
                    <a:lnR>
                      <a:noFill/>
                    </a:lnR>
                    <a:lnT>
                      <a:noFill/>
                    </a:lnT>
                    <a:lnB>
                      <a:noFill/>
                    </a:lnB>
                    <a:noFill/>
                  </a:tcPr>
                </a:tc>
                <a:extLst>
                  <a:ext uri="{0D108BD9-81ED-4DB2-BD59-A6C34878D82A}">
                    <a16:rowId xmlns:a16="http://schemas.microsoft.com/office/drawing/2014/main" val="753841255"/>
                  </a:ext>
                </a:extLst>
              </a:tr>
            </a:tbl>
          </a:graphicData>
        </a:graphic>
      </p:graphicFrame>
    </p:spTree>
    <p:extLst>
      <p:ext uri="{BB962C8B-B14F-4D97-AF65-F5344CB8AC3E}">
        <p14:creationId xmlns:p14="http://schemas.microsoft.com/office/powerpoint/2010/main" val="312710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6FA0CF"/>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76A5F22-49ED-ABE4-798C-A57BC27C3B6D}"/>
              </a:ext>
            </a:extLst>
          </p:cNvPr>
          <p:cNvGraphicFramePr>
            <a:graphicFrameLocks noGrp="1"/>
          </p:cNvGraphicFramePr>
          <p:nvPr>
            <p:extLst>
              <p:ext uri="{D42A27DB-BD31-4B8C-83A1-F6EECF244321}">
                <p14:modId xmlns:p14="http://schemas.microsoft.com/office/powerpoint/2010/main" val="822453329"/>
              </p:ext>
            </p:extLst>
          </p:nvPr>
        </p:nvGraphicFramePr>
        <p:xfrm>
          <a:off x="-15039" y="-45118"/>
          <a:ext cx="9193586" cy="5204167"/>
        </p:xfrm>
        <a:graphic>
          <a:graphicData uri="http://schemas.openxmlformats.org/drawingml/2006/table">
            <a:tbl>
              <a:tblPr bandRow="1">
                <a:tableStyleId>{5C22544A-7EE6-4342-B048-85BDC9FD1C3A}</a:tableStyleId>
              </a:tblPr>
              <a:tblGrid>
                <a:gridCol w="1924240">
                  <a:extLst>
                    <a:ext uri="{9D8B030D-6E8A-4147-A177-3AD203B41FA5}">
                      <a16:colId xmlns:a16="http://schemas.microsoft.com/office/drawing/2014/main" val="866783304"/>
                    </a:ext>
                  </a:extLst>
                </a:gridCol>
                <a:gridCol w="1193740">
                  <a:extLst>
                    <a:ext uri="{9D8B030D-6E8A-4147-A177-3AD203B41FA5}">
                      <a16:colId xmlns:a16="http://schemas.microsoft.com/office/drawing/2014/main" val="1896274253"/>
                    </a:ext>
                  </a:extLst>
                </a:gridCol>
                <a:gridCol w="2173679">
                  <a:extLst>
                    <a:ext uri="{9D8B030D-6E8A-4147-A177-3AD203B41FA5}">
                      <a16:colId xmlns:a16="http://schemas.microsoft.com/office/drawing/2014/main" val="1522460721"/>
                    </a:ext>
                  </a:extLst>
                </a:gridCol>
                <a:gridCol w="1158105">
                  <a:extLst>
                    <a:ext uri="{9D8B030D-6E8A-4147-A177-3AD203B41FA5}">
                      <a16:colId xmlns:a16="http://schemas.microsoft.com/office/drawing/2014/main" val="1380280457"/>
                    </a:ext>
                  </a:extLst>
                </a:gridCol>
                <a:gridCol w="1550082">
                  <a:extLst>
                    <a:ext uri="{9D8B030D-6E8A-4147-A177-3AD203B41FA5}">
                      <a16:colId xmlns:a16="http://schemas.microsoft.com/office/drawing/2014/main" val="1962885898"/>
                    </a:ext>
                  </a:extLst>
                </a:gridCol>
                <a:gridCol w="1193740">
                  <a:extLst>
                    <a:ext uri="{9D8B030D-6E8A-4147-A177-3AD203B41FA5}">
                      <a16:colId xmlns:a16="http://schemas.microsoft.com/office/drawing/2014/main" val="3607506601"/>
                    </a:ext>
                  </a:extLst>
                </a:gridCol>
              </a:tblGrid>
              <a:tr h="464978">
                <a:tc>
                  <a:txBody>
                    <a:bodyPr/>
                    <a:lstStyle/>
                    <a:p>
                      <a:pPr algn="just" fontAlgn="ctr"/>
                      <a:r>
                        <a:rPr lang="en-US" sz="900" b="1">
                          <a:effectLst/>
                          <a:latin typeface="Arial Nova"/>
                        </a:rPr>
                        <a:t>YEAR 2– COST &amp; REVENUE</a:t>
                      </a:r>
                    </a:p>
                  </a:txBody>
                  <a:tcPr marL="7144" marR="7144" marT="7144"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7109501"/>
                  </a:ext>
                </a:extLst>
              </a:tr>
              <a:tr h="268256">
                <a:tc gridSpan="6">
                  <a:txBody>
                    <a:bodyPr/>
                    <a:lstStyle/>
                    <a:p>
                      <a:pPr algn="ctr" fontAlgn="ctr"/>
                      <a:r>
                        <a:rPr lang="en-US" sz="900" b="1">
                          <a:solidFill>
                            <a:srgbClr val="FFFFFF"/>
                          </a:solidFill>
                          <a:effectLst/>
                          <a:highlight>
                            <a:srgbClr val="156082"/>
                          </a:highlight>
                          <a:latin typeface="Arial Nova"/>
                        </a:rPr>
                        <a:t>YEAR 2– COST &amp; REVENUE</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21481879"/>
                  </a:ext>
                </a:extLst>
              </a:tr>
              <a:tr h="268256">
                <a:tc>
                  <a:txBody>
                    <a:bodyPr/>
                    <a:lstStyle/>
                    <a:p>
                      <a:pPr algn="ctr" fontAlgn="ctr"/>
                      <a:r>
                        <a:rPr lang="en-US" sz="900" b="1">
                          <a:solidFill>
                            <a:srgbClr val="FFFFFF"/>
                          </a:solidFill>
                          <a:effectLst/>
                          <a:highlight>
                            <a:srgbClr val="4D93D9"/>
                          </a:highlight>
                          <a:latin typeface="Arial Nova"/>
                        </a:rPr>
                        <a:t>Role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FFFFFF"/>
                          </a:solidFill>
                          <a:effectLst/>
                          <a:highlight>
                            <a:srgbClr val="4D93D9"/>
                          </a:highlight>
                          <a:latin typeface="Arial Nova"/>
                        </a:rPr>
                        <a:t>Units</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FFFFFF"/>
                          </a:solidFill>
                          <a:effectLst/>
                          <a:highlight>
                            <a:srgbClr val="4D93D9"/>
                          </a:highlight>
                          <a:latin typeface="Arial Nova"/>
                        </a:rPr>
                        <a:t>Inflation Rate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FFFFFF"/>
                          </a:solidFill>
                          <a:effectLst/>
                          <a:highlight>
                            <a:srgbClr val="4D93D9"/>
                          </a:highlight>
                          <a:latin typeface="Arial Nova"/>
                        </a:rPr>
                        <a:t>Cost/Month(USD)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err="1">
                          <a:solidFill>
                            <a:srgbClr val="FFFFFF"/>
                          </a:solidFill>
                          <a:effectLst/>
                          <a:highlight>
                            <a:srgbClr val="4D93D9"/>
                          </a:highlight>
                          <a:latin typeface="Arial Nova"/>
                        </a:rPr>
                        <a:t>No.of</a:t>
                      </a:r>
                      <a:r>
                        <a:rPr lang="en-US" sz="900" b="1">
                          <a:solidFill>
                            <a:srgbClr val="FFFFFF"/>
                          </a:solidFill>
                          <a:effectLst/>
                          <a:highlight>
                            <a:srgbClr val="4D93D9"/>
                          </a:highlight>
                          <a:latin typeface="Arial Nova"/>
                        </a:rPr>
                        <a:t> Months</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FFFFFF"/>
                          </a:solidFill>
                          <a:effectLst/>
                          <a:highlight>
                            <a:srgbClr val="4D93D9"/>
                          </a:highlight>
                          <a:latin typeface="Arial Nova"/>
                        </a:rPr>
                        <a:t>Total Cost(USD)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1191027033"/>
                  </a:ext>
                </a:extLst>
              </a:tr>
              <a:tr h="268256">
                <a:tc gridSpan="6">
                  <a:txBody>
                    <a:bodyPr/>
                    <a:lstStyle/>
                    <a:p>
                      <a:pPr algn="ctr" fontAlgn="ctr"/>
                      <a:r>
                        <a:rPr lang="en-US" sz="900" b="1">
                          <a:effectLst/>
                          <a:highlight>
                            <a:srgbClr val="CAEDFB"/>
                          </a:highlight>
                          <a:latin typeface="Arial Nova"/>
                        </a:rPr>
                        <a:t>In-House(Development, Operations &amp; Maintenance)</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1998712"/>
                  </a:ext>
                </a:extLst>
              </a:tr>
              <a:tr h="268256">
                <a:tc>
                  <a:txBody>
                    <a:bodyPr/>
                    <a:lstStyle/>
                    <a:p>
                      <a:pPr fontAlgn="ctr"/>
                      <a:r>
                        <a:rPr lang="en-US" sz="900" b="1">
                          <a:effectLst/>
                          <a:latin typeface="Arial Nova"/>
                        </a:rPr>
                        <a:t>Jr Full Stack Developer</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6</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r>
                        <a:rPr lang="en-US" sz="900" b="1">
                          <a:effectLst/>
                          <a:latin typeface="Arial Nova"/>
                        </a:rPr>
                        <a:t>2.40%</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$5,242.88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10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$314,572.80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7130373"/>
                  </a:ext>
                </a:extLst>
              </a:tr>
              <a:tr h="268256">
                <a:tc>
                  <a:txBody>
                    <a:bodyPr/>
                    <a:lstStyle/>
                    <a:p>
                      <a:pPr fontAlgn="ctr"/>
                      <a:r>
                        <a:rPr lang="en-US" sz="900" b="1">
                          <a:effectLst/>
                          <a:latin typeface="Arial Nova"/>
                        </a:rPr>
                        <a:t>Jr Quality Analyst</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7</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900" b="1">
                          <a:effectLst/>
                          <a:latin typeface="Arial Nova"/>
                        </a:rPr>
                        <a:t>$4,194.30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$234,881.02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9204639"/>
                  </a:ext>
                </a:extLst>
              </a:tr>
              <a:tr h="268256">
                <a:tc>
                  <a:txBody>
                    <a:bodyPr/>
                    <a:lstStyle/>
                    <a:p>
                      <a:pP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$549,453.82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718477"/>
                  </a:ext>
                </a:extLst>
              </a:tr>
              <a:tr h="268256">
                <a:tc gridSpan="6">
                  <a:txBody>
                    <a:bodyPr/>
                    <a:lstStyle/>
                    <a:p>
                      <a:pPr algn="ctr" fontAlgn="ctr"/>
                      <a:r>
                        <a:rPr lang="en-US" sz="900" b="1">
                          <a:effectLst/>
                          <a:highlight>
                            <a:srgbClr val="CAEDFB"/>
                          </a:highlight>
                          <a:latin typeface="Arial Nova"/>
                        </a:rPr>
                        <a:t>Data Cost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8953842"/>
                  </a:ext>
                </a:extLst>
              </a:tr>
              <a:tr h="268256">
                <a:tc>
                  <a:txBody>
                    <a:bodyPr/>
                    <a:lstStyle/>
                    <a:p>
                      <a:pPr fontAlgn="ctr"/>
                      <a:r>
                        <a:rPr lang="en-US" sz="900" b="1">
                          <a:effectLst/>
                          <a:latin typeface="Arial Nova"/>
                        </a:rPr>
                        <a:t>Azure DB Service - 450 TB</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450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endParaRPr lang="en-US" sz="900" b="1">
                        <a:effectLst/>
                        <a:latin typeface="Arial Nova"/>
                      </a:endParaRP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$0.50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12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$2,700.00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0674308"/>
                  </a:ext>
                </a:extLst>
              </a:tr>
              <a:tr h="268256">
                <a:tc>
                  <a:txBody>
                    <a:bodyPr/>
                    <a:lstStyle/>
                    <a:p>
                      <a:pPr fontAlgn="ctr"/>
                      <a:r>
                        <a:rPr lang="en-US" sz="900" b="1">
                          <a:effectLst/>
                          <a:latin typeface="Arial Nova"/>
                        </a:rPr>
                        <a:t>Azure Notification Hub-Standard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NA</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900" b="1">
                          <a:effectLst/>
                          <a:latin typeface="Arial Nova"/>
                        </a:rPr>
                        <a:t>$267.50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12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$3,210.00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0981997"/>
                  </a:ext>
                </a:extLst>
              </a:tr>
              <a:tr h="268256">
                <a:tc>
                  <a:txBody>
                    <a:bodyPr/>
                    <a:lstStyle/>
                    <a:p>
                      <a:pP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9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$5,910.00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3984211"/>
                  </a:ext>
                </a:extLst>
              </a:tr>
              <a:tr h="268256">
                <a:tc>
                  <a:txBody>
                    <a:bodyPr/>
                    <a:lstStyle/>
                    <a:p>
                      <a:pPr fontAlgn="b"/>
                      <a:endParaRPr lang="en-US" sz="900" b="1">
                        <a:effectLst/>
                        <a:latin typeface="Arial Nova"/>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ctr"/>
                      <a:r>
                        <a:rPr lang="en-US" sz="900" b="1">
                          <a:effectLst/>
                          <a:latin typeface="Arial Nova"/>
                        </a:rPr>
                        <a:t>Total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$555,363.82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2928040"/>
                  </a:ext>
                </a:extLst>
              </a:tr>
              <a:tr h="268256">
                <a:tc gridSpan="5">
                  <a:txBody>
                    <a:bodyPr/>
                    <a:lstStyle/>
                    <a:p>
                      <a:pPr algn="ctr" fontAlgn="ctr"/>
                      <a:r>
                        <a:rPr lang="en-US" sz="900" b="1">
                          <a:solidFill>
                            <a:srgbClr val="FFFFFF"/>
                          </a:solidFill>
                          <a:effectLst/>
                          <a:highlight>
                            <a:srgbClr val="156082"/>
                          </a:highlight>
                          <a:latin typeface="Arial Nova"/>
                        </a:rPr>
                        <a:t>YEAR 2– COST &amp; REVENUE</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65390737"/>
                  </a:ext>
                </a:extLst>
              </a:tr>
              <a:tr h="295081">
                <a:tc>
                  <a:txBody>
                    <a:bodyPr/>
                    <a:lstStyle/>
                    <a:p>
                      <a:pPr algn="ctr" fontAlgn="ctr"/>
                      <a:r>
                        <a:rPr lang="en-US" sz="900" b="1">
                          <a:solidFill>
                            <a:srgbClr val="FFFFFF"/>
                          </a:solidFill>
                          <a:effectLst/>
                          <a:highlight>
                            <a:srgbClr val="4D93D9"/>
                          </a:highlight>
                          <a:latin typeface="Arial Nova"/>
                        </a:rPr>
                        <a:t>YEAR 2– COST &amp; REVENUE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FFFFFF"/>
                          </a:solidFill>
                          <a:effectLst/>
                          <a:highlight>
                            <a:srgbClr val="4D93D9"/>
                          </a:highlight>
                          <a:latin typeface="Arial Nova"/>
                        </a:rPr>
                        <a:t>Total Cost(USD)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FFFFFF"/>
                          </a:solidFill>
                          <a:effectLst/>
                          <a:highlight>
                            <a:srgbClr val="4D93D9"/>
                          </a:highlight>
                          <a:latin typeface="Arial Nova"/>
                        </a:rPr>
                        <a:t>Units Sale per year</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FFFFFF"/>
                          </a:solidFill>
                          <a:effectLst/>
                          <a:highlight>
                            <a:srgbClr val="4D93D9"/>
                          </a:highlight>
                          <a:latin typeface="Arial Nova"/>
                        </a:rPr>
                        <a:t>Unit Price/Year (USD)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900" b="1">
                          <a:solidFill>
                            <a:srgbClr val="FFFFFF"/>
                          </a:solidFill>
                          <a:effectLst/>
                          <a:highlight>
                            <a:srgbClr val="4D93D9"/>
                          </a:highlight>
                          <a:latin typeface="Arial Nova"/>
                        </a:rPr>
                        <a:t>Revenue (USD)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057716997"/>
                  </a:ext>
                </a:extLst>
              </a:tr>
              <a:tr h="420268">
                <a:tc>
                  <a:txBody>
                    <a:bodyPr/>
                    <a:lstStyle/>
                    <a:p>
                      <a:pPr fontAlgn="ctr"/>
                      <a:r>
                        <a:rPr lang="en-US" sz="900" b="1">
                          <a:effectLst/>
                          <a:latin typeface="Arial Nova"/>
                        </a:rPr>
                        <a:t>Airline App Membership (Assuming 2 in 10000 will purchase)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$555,363.82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34360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$40.00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900" b="1">
                          <a:effectLst/>
                          <a:latin typeface="Arial Nova"/>
                        </a:rPr>
                        <a:t>$1,374,400.00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740304525"/>
                  </a:ext>
                </a:extLst>
              </a:tr>
              <a:tr h="268256">
                <a:tc>
                  <a:txBody>
                    <a:bodyPr/>
                    <a:lstStyle/>
                    <a:p>
                      <a:pPr fontAlgn="ctr"/>
                      <a:r>
                        <a:rPr lang="en-US" sz="900" b="1">
                          <a:effectLst/>
                          <a:highlight>
                            <a:srgbClr val="ADADAD"/>
                          </a:highlight>
                          <a:latin typeface="Arial Nova"/>
                        </a:rPr>
                        <a:t>Revenue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900" b="1">
                          <a:effectLst/>
                          <a:highlight>
                            <a:srgbClr val="A6A6A6"/>
                          </a:highlight>
                          <a:latin typeface="Arial Nova"/>
                        </a:rPr>
                        <a:t>$1,374,400.00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267715689"/>
                  </a:ext>
                </a:extLst>
              </a:tr>
              <a:tr h="268256">
                <a:tc>
                  <a:txBody>
                    <a:bodyPr/>
                    <a:lstStyle/>
                    <a:p>
                      <a:pPr fontAlgn="ctr"/>
                      <a:r>
                        <a:rPr lang="en-US" sz="900" b="1">
                          <a:effectLst/>
                          <a:highlight>
                            <a:srgbClr val="ADADAD"/>
                          </a:highlight>
                          <a:latin typeface="Arial Nova"/>
                        </a:rPr>
                        <a:t>Investment Gain</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900" b="1">
                          <a:effectLst/>
                          <a:highlight>
                            <a:srgbClr val="A6A6A6"/>
                          </a:highlight>
                          <a:latin typeface="Arial Nova"/>
                        </a:rPr>
                        <a:t>$819,036.18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480343194"/>
                  </a:ext>
                </a:extLst>
              </a:tr>
              <a:tr h="268256">
                <a:tc>
                  <a:txBody>
                    <a:bodyPr/>
                    <a:lstStyle/>
                    <a:p>
                      <a:pPr fontAlgn="ctr"/>
                      <a:r>
                        <a:rPr lang="en-US" sz="900" b="1">
                          <a:effectLst/>
                          <a:highlight>
                            <a:srgbClr val="ADADAD"/>
                          </a:highlight>
                          <a:latin typeface="Arial Nova"/>
                        </a:rPr>
                        <a:t>Return on Investment (ROI)</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9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900" b="1">
                          <a:effectLst/>
                          <a:highlight>
                            <a:srgbClr val="ADADAD"/>
                          </a:highlight>
                          <a:latin typeface="Arial Nova"/>
                        </a:rPr>
                        <a:t>147.48%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fontAlgn="b"/>
                      <a:endParaRPr lang="en-US" sz="9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503411424"/>
                  </a:ext>
                </a:extLst>
              </a:tr>
            </a:tbl>
          </a:graphicData>
        </a:graphic>
      </p:graphicFrame>
    </p:spTree>
    <p:extLst>
      <p:ext uri="{BB962C8B-B14F-4D97-AF65-F5344CB8AC3E}">
        <p14:creationId xmlns:p14="http://schemas.microsoft.com/office/powerpoint/2010/main" val="429468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94" name="Google Shape;694;p42"/>
          <p:cNvSpPr/>
          <p:nvPr/>
        </p:nvSpPr>
        <p:spPr>
          <a:xfrm>
            <a:off x="3873050" y="39529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7;p37">
            <a:extLst>
              <a:ext uri="{FF2B5EF4-FFF2-40B4-BE49-F238E27FC236}">
                <a16:creationId xmlns:a16="http://schemas.microsoft.com/office/drawing/2014/main" id="{9E92AEE1-1C65-3CB6-DBE4-B21B1D6D5513}"/>
              </a:ext>
            </a:extLst>
          </p:cNvPr>
          <p:cNvSpPr txBox="1">
            <a:spLocks noGrp="1"/>
          </p:cNvSpPr>
          <p:nvPr>
            <p:ph type="title"/>
          </p:nvPr>
        </p:nvSpPr>
        <p:spPr>
          <a:xfrm>
            <a:off x="658190" y="255827"/>
            <a:ext cx="782164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2400">
                <a:solidFill>
                  <a:schemeClr val="accent1">
                    <a:lumMod val="75000"/>
                  </a:schemeClr>
                </a:solidFill>
              </a:rPr>
              <a:t>Business Problem Analysis: Customer Journey</a:t>
            </a:r>
            <a:endParaRPr sz="1800">
              <a:solidFill>
                <a:schemeClr val="accent1">
                  <a:lumMod val="75000"/>
                </a:schemeClr>
              </a:solidFill>
            </a:endParaRPr>
          </a:p>
        </p:txBody>
      </p:sp>
      <p:sp>
        <p:nvSpPr>
          <p:cNvPr id="7" name="Rectangle: Rounded Corners 6">
            <a:extLst>
              <a:ext uri="{FF2B5EF4-FFF2-40B4-BE49-F238E27FC236}">
                <a16:creationId xmlns:a16="http://schemas.microsoft.com/office/drawing/2014/main" id="{D87228AB-1EE3-4CB3-C3DD-6A6D1CF1F56D}"/>
              </a:ext>
            </a:extLst>
          </p:cNvPr>
          <p:cNvSpPr/>
          <p:nvPr/>
        </p:nvSpPr>
        <p:spPr>
          <a:xfrm>
            <a:off x="366330" y="90365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868630AB-5C3F-BE51-AB1D-85C509036F25}"/>
              </a:ext>
            </a:extLst>
          </p:cNvPr>
          <p:cNvSpPr/>
          <p:nvPr/>
        </p:nvSpPr>
        <p:spPr>
          <a:xfrm>
            <a:off x="3493769" y="90365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36B10F61-76BF-9923-E037-985AF364C3F6}"/>
              </a:ext>
            </a:extLst>
          </p:cNvPr>
          <p:cNvSpPr/>
          <p:nvPr/>
        </p:nvSpPr>
        <p:spPr>
          <a:xfrm>
            <a:off x="6621208" y="90365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BAE2C4D1-3DEC-14B0-D5A0-015093520F5E}"/>
              </a:ext>
            </a:extLst>
          </p:cNvPr>
          <p:cNvSpPr/>
          <p:nvPr/>
        </p:nvSpPr>
        <p:spPr>
          <a:xfrm>
            <a:off x="366330" y="232507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22E8C23B-0366-862E-1129-AA4CF02D9243}"/>
              </a:ext>
            </a:extLst>
          </p:cNvPr>
          <p:cNvSpPr/>
          <p:nvPr/>
        </p:nvSpPr>
        <p:spPr>
          <a:xfrm>
            <a:off x="3493769" y="232507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Rounded Corners 11">
            <a:extLst>
              <a:ext uri="{FF2B5EF4-FFF2-40B4-BE49-F238E27FC236}">
                <a16:creationId xmlns:a16="http://schemas.microsoft.com/office/drawing/2014/main" id="{00EAFB4A-61B8-3E5D-7CD5-A4E06042DA74}"/>
              </a:ext>
            </a:extLst>
          </p:cNvPr>
          <p:cNvSpPr/>
          <p:nvPr/>
        </p:nvSpPr>
        <p:spPr>
          <a:xfrm>
            <a:off x="6621208" y="232507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Rounded Corners 12">
            <a:extLst>
              <a:ext uri="{FF2B5EF4-FFF2-40B4-BE49-F238E27FC236}">
                <a16:creationId xmlns:a16="http://schemas.microsoft.com/office/drawing/2014/main" id="{DFBE114E-60C7-2E13-B188-DC46FFF30731}"/>
              </a:ext>
            </a:extLst>
          </p:cNvPr>
          <p:cNvSpPr/>
          <p:nvPr/>
        </p:nvSpPr>
        <p:spPr>
          <a:xfrm>
            <a:off x="366330" y="374649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D1F3025D-23B5-6687-B326-DC1F24817DAD}"/>
              </a:ext>
            </a:extLst>
          </p:cNvPr>
          <p:cNvSpPr/>
          <p:nvPr/>
        </p:nvSpPr>
        <p:spPr>
          <a:xfrm>
            <a:off x="3493769" y="374649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Rounded Corners 14">
            <a:extLst>
              <a:ext uri="{FF2B5EF4-FFF2-40B4-BE49-F238E27FC236}">
                <a16:creationId xmlns:a16="http://schemas.microsoft.com/office/drawing/2014/main" id="{000F2697-9313-2C2C-3FF2-89A54975B23A}"/>
              </a:ext>
            </a:extLst>
          </p:cNvPr>
          <p:cNvSpPr/>
          <p:nvPr/>
        </p:nvSpPr>
        <p:spPr>
          <a:xfrm>
            <a:off x="6621208" y="374649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 name="Straight Arrow Connector 2">
            <a:extLst>
              <a:ext uri="{FF2B5EF4-FFF2-40B4-BE49-F238E27FC236}">
                <a16:creationId xmlns:a16="http://schemas.microsoft.com/office/drawing/2014/main" id="{12E62B10-181B-5460-969B-29FCB56E6531}"/>
              </a:ext>
            </a:extLst>
          </p:cNvPr>
          <p:cNvCxnSpPr>
            <a:cxnSpLocks/>
            <a:stCxn id="7" idx="3"/>
          </p:cNvCxnSpPr>
          <p:nvPr/>
        </p:nvCxnSpPr>
        <p:spPr>
          <a:xfrm>
            <a:off x="2522789" y="1288468"/>
            <a:ext cx="9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6A35039-D85C-43DE-9514-5831EAB3FA47}"/>
              </a:ext>
            </a:extLst>
          </p:cNvPr>
          <p:cNvCxnSpPr>
            <a:cxnSpLocks/>
          </p:cNvCxnSpPr>
          <p:nvPr/>
        </p:nvCxnSpPr>
        <p:spPr>
          <a:xfrm>
            <a:off x="5650229" y="1295391"/>
            <a:ext cx="9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E0DF9CA-157F-1E3E-2B75-790227BCF5B9}"/>
              </a:ext>
            </a:extLst>
          </p:cNvPr>
          <p:cNvCxnSpPr>
            <a:cxnSpLocks/>
          </p:cNvCxnSpPr>
          <p:nvPr/>
        </p:nvCxnSpPr>
        <p:spPr>
          <a:xfrm>
            <a:off x="7699438" y="1673278"/>
            <a:ext cx="0" cy="595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5786433-1435-D537-B958-B165C1174B48}"/>
              </a:ext>
            </a:extLst>
          </p:cNvPr>
          <p:cNvCxnSpPr>
            <a:cxnSpLocks/>
          </p:cNvCxnSpPr>
          <p:nvPr/>
        </p:nvCxnSpPr>
        <p:spPr>
          <a:xfrm>
            <a:off x="1420257" y="3094698"/>
            <a:ext cx="0" cy="595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5827D3E-DFBD-FB8B-A3E8-FA43986D9B57}"/>
              </a:ext>
            </a:extLst>
          </p:cNvPr>
          <p:cNvCxnSpPr>
            <a:cxnSpLocks/>
          </p:cNvCxnSpPr>
          <p:nvPr/>
        </p:nvCxnSpPr>
        <p:spPr>
          <a:xfrm flipH="1">
            <a:off x="5735782" y="2743191"/>
            <a:ext cx="8854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FD1097-26F6-388F-5C6F-7997D071F508}"/>
              </a:ext>
            </a:extLst>
          </p:cNvPr>
          <p:cNvCxnSpPr>
            <a:cxnSpLocks/>
          </p:cNvCxnSpPr>
          <p:nvPr/>
        </p:nvCxnSpPr>
        <p:spPr>
          <a:xfrm flipH="1">
            <a:off x="2608343" y="2743191"/>
            <a:ext cx="8854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30D2CA9-F9F0-6674-E260-7830F36BBD2B}"/>
              </a:ext>
            </a:extLst>
          </p:cNvPr>
          <p:cNvCxnSpPr>
            <a:cxnSpLocks/>
          </p:cNvCxnSpPr>
          <p:nvPr/>
        </p:nvCxnSpPr>
        <p:spPr>
          <a:xfrm>
            <a:off x="2522789" y="4156359"/>
            <a:ext cx="9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5F90B35-CBC5-1534-FC81-A044DD849778}"/>
              </a:ext>
            </a:extLst>
          </p:cNvPr>
          <p:cNvCxnSpPr>
            <a:cxnSpLocks/>
            <a:stCxn id="14" idx="3"/>
          </p:cNvCxnSpPr>
          <p:nvPr/>
        </p:nvCxnSpPr>
        <p:spPr>
          <a:xfrm>
            <a:off x="5650229" y="4131308"/>
            <a:ext cx="9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Google Shape;518;p38">
            <a:extLst>
              <a:ext uri="{FF2B5EF4-FFF2-40B4-BE49-F238E27FC236}">
                <a16:creationId xmlns:a16="http://schemas.microsoft.com/office/drawing/2014/main" id="{A5CAE74F-A263-0832-39FA-2CAAA7EB9E14}"/>
              </a:ext>
            </a:extLst>
          </p:cNvPr>
          <p:cNvSpPr txBox="1">
            <a:spLocks/>
          </p:cNvSpPr>
          <p:nvPr/>
        </p:nvSpPr>
        <p:spPr>
          <a:xfrm>
            <a:off x="548054" y="845064"/>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Awareness</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0" name="Google Shape;518;p38">
            <a:extLst>
              <a:ext uri="{FF2B5EF4-FFF2-40B4-BE49-F238E27FC236}">
                <a16:creationId xmlns:a16="http://schemas.microsoft.com/office/drawing/2014/main" id="{B8AD75D1-5630-8BBE-C370-4232E6208EFD}"/>
              </a:ext>
            </a:extLst>
          </p:cNvPr>
          <p:cNvSpPr txBox="1">
            <a:spLocks/>
          </p:cNvSpPr>
          <p:nvPr/>
        </p:nvSpPr>
        <p:spPr>
          <a:xfrm>
            <a:off x="3700130" y="874958"/>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60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Consideration</a:t>
            </a:r>
            <a:endPar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1" name="Google Shape;518;p38">
            <a:extLst>
              <a:ext uri="{FF2B5EF4-FFF2-40B4-BE49-F238E27FC236}">
                <a16:creationId xmlns:a16="http://schemas.microsoft.com/office/drawing/2014/main" id="{AE10EDAE-2AD2-FF7F-C178-552C231489B7}"/>
              </a:ext>
            </a:extLst>
          </p:cNvPr>
          <p:cNvSpPr txBox="1">
            <a:spLocks/>
          </p:cNvSpPr>
          <p:nvPr/>
        </p:nvSpPr>
        <p:spPr>
          <a:xfrm>
            <a:off x="6852206" y="835655"/>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Booking</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2" name="Google Shape;518;p38">
            <a:extLst>
              <a:ext uri="{FF2B5EF4-FFF2-40B4-BE49-F238E27FC236}">
                <a16:creationId xmlns:a16="http://schemas.microsoft.com/office/drawing/2014/main" id="{DE819AD8-9B38-74E2-ACA8-59D0298A2057}"/>
              </a:ext>
            </a:extLst>
          </p:cNvPr>
          <p:cNvSpPr txBox="1">
            <a:spLocks/>
          </p:cNvSpPr>
          <p:nvPr/>
        </p:nvSpPr>
        <p:spPr>
          <a:xfrm>
            <a:off x="6827569" y="2266484"/>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Pre-flight</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3" name="Google Shape;518;p38">
            <a:extLst>
              <a:ext uri="{FF2B5EF4-FFF2-40B4-BE49-F238E27FC236}">
                <a16:creationId xmlns:a16="http://schemas.microsoft.com/office/drawing/2014/main" id="{4B277294-8E3F-8EDC-1AB2-4216BCAB6229}"/>
              </a:ext>
            </a:extLst>
          </p:cNvPr>
          <p:cNvSpPr txBox="1">
            <a:spLocks/>
          </p:cNvSpPr>
          <p:nvPr/>
        </p:nvSpPr>
        <p:spPr>
          <a:xfrm>
            <a:off x="3700130" y="228859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400">
                <a:solidFill>
                  <a:schemeClr val="bg1"/>
                </a:solidFill>
                <a:latin typeface="ADLaM Display" panose="02010000000000000000" pitchFamily="2" charset="0"/>
                <a:ea typeface="ADLaM Display" panose="02010000000000000000" pitchFamily="2" charset="0"/>
                <a:cs typeface="ADLaM Display" panose="02010000000000000000" pitchFamily="2" charset="0"/>
              </a:rPr>
              <a:t>Airport Experience</a:t>
            </a:r>
            <a:endParaRPr lang="en-SG" sz="16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4" name="Google Shape;518;p38">
            <a:extLst>
              <a:ext uri="{FF2B5EF4-FFF2-40B4-BE49-F238E27FC236}">
                <a16:creationId xmlns:a16="http://schemas.microsoft.com/office/drawing/2014/main" id="{9C5A3596-8282-B006-4C99-E1C0010C04F2}"/>
              </a:ext>
            </a:extLst>
          </p:cNvPr>
          <p:cNvSpPr txBox="1">
            <a:spLocks/>
          </p:cNvSpPr>
          <p:nvPr/>
        </p:nvSpPr>
        <p:spPr>
          <a:xfrm>
            <a:off x="572691" y="2266484"/>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Boarding</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5" name="Google Shape;518;p38">
            <a:extLst>
              <a:ext uri="{FF2B5EF4-FFF2-40B4-BE49-F238E27FC236}">
                <a16:creationId xmlns:a16="http://schemas.microsoft.com/office/drawing/2014/main" id="{3978CE60-5C6B-CC32-8EBD-DFC7B43FDEB0}"/>
              </a:ext>
            </a:extLst>
          </p:cNvPr>
          <p:cNvSpPr txBox="1">
            <a:spLocks/>
          </p:cNvSpPr>
          <p:nvPr/>
        </p:nvSpPr>
        <p:spPr>
          <a:xfrm>
            <a:off x="548388" y="3690448"/>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In-flight</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6" name="Google Shape;518;p38">
            <a:extLst>
              <a:ext uri="{FF2B5EF4-FFF2-40B4-BE49-F238E27FC236}">
                <a16:creationId xmlns:a16="http://schemas.microsoft.com/office/drawing/2014/main" id="{8CAA9133-EB01-0B18-5A99-2B4F2E4A355E}"/>
              </a:ext>
            </a:extLst>
          </p:cNvPr>
          <p:cNvSpPr txBox="1">
            <a:spLocks/>
          </p:cNvSpPr>
          <p:nvPr/>
        </p:nvSpPr>
        <p:spPr>
          <a:xfrm>
            <a:off x="3700130" y="366869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Post-flight</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7" name="Google Shape;518;p38">
            <a:extLst>
              <a:ext uri="{FF2B5EF4-FFF2-40B4-BE49-F238E27FC236}">
                <a16:creationId xmlns:a16="http://schemas.microsoft.com/office/drawing/2014/main" id="{261400BF-94DC-5983-A880-05C6D6B9F36E}"/>
              </a:ext>
            </a:extLst>
          </p:cNvPr>
          <p:cNvSpPr txBox="1">
            <a:spLocks/>
          </p:cNvSpPr>
          <p:nvPr/>
        </p:nvSpPr>
        <p:spPr>
          <a:xfrm>
            <a:off x="6851874" y="3667348"/>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Post-travel</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9" name="Google Shape;518;p38">
            <a:extLst>
              <a:ext uri="{FF2B5EF4-FFF2-40B4-BE49-F238E27FC236}">
                <a16:creationId xmlns:a16="http://schemas.microsoft.com/office/drawing/2014/main" id="{3C4CF4DD-ADA9-5D06-F8EC-CDB406F737B7}"/>
              </a:ext>
            </a:extLst>
          </p:cNvPr>
          <p:cNvSpPr txBox="1">
            <a:spLocks/>
          </p:cNvSpPr>
          <p:nvPr/>
        </p:nvSpPr>
        <p:spPr>
          <a:xfrm>
            <a:off x="572690" y="1145728"/>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Marketing, Social Media, Travel Blogs</a:t>
            </a:r>
          </a:p>
        </p:txBody>
      </p:sp>
      <p:sp>
        <p:nvSpPr>
          <p:cNvPr id="40" name="Google Shape;518;p38">
            <a:extLst>
              <a:ext uri="{FF2B5EF4-FFF2-40B4-BE49-F238E27FC236}">
                <a16:creationId xmlns:a16="http://schemas.microsoft.com/office/drawing/2014/main" id="{46143BF5-862B-46E0-42C3-EE8C14B1EBEF}"/>
              </a:ext>
            </a:extLst>
          </p:cNvPr>
          <p:cNvSpPr txBox="1">
            <a:spLocks/>
          </p:cNvSpPr>
          <p:nvPr/>
        </p:nvSpPr>
        <p:spPr>
          <a:xfrm>
            <a:off x="3700130" y="1132552"/>
            <a:ext cx="1743738" cy="4697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Research, Review, Compare airline prices</a:t>
            </a:r>
          </a:p>
        </p:txBody>
      </p:sp>
      <p:sp>
        <p:nvSpPr>
          <p:cNvPr id="41" name="Google Shape;518;p38">
            <a:extLst>
              <a:ext uri="{FF2B5EF4-FFF2-40B4-BE49-F238E27FC236}">
                <a16:creationId xmlns:a16="http://schemas.microsoft.com/office/drawing/2014/main" id="{61501010-E578-5480-0EA4-3AF6A476D5A9}"/>
              </a:ext>
            </a:extLst>
          </p:cNvPr>
          <p:cNvSpPr txBox="1">
            <a:spLocks/>
          </p:cNvSpPr>
          <p:nvPr/>
        </p:nvSpPr>
        <p:spPr>
          <a:xfrm>
            <a:off x="6846541" y="1132552"/>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Airline website/ </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travel agency</a:t>
            </a:r>
          </a:p>
        </p:txBody>
      </p:sp>
      <p:sp>
        <p:nvSpPr>
          <p:cNvPr id="42" name="Google Shape;518;p38">
            <a:extLst>
              <a:ext uri="{FF2B5EF4-FFF2-40B4-BE49-F238E27FC236}">
                <a16:creationId xmlns:a16="http://schemas.microsoft.com/office/drawing/2014/main" id="{3B157335-5AF0-0187-46EE-1E3284299491}"/>
              </a:ext>
            </a:extLst>
          </p:cNvPr>
          <p:cNvSpPr txBox="1">
            <a:spLocks/>
          </p:cNvSpPr>
          <p:nvPr/>
        </p:nvSpPr>
        <p:spPr>
          <a:xfrm>
            <a:off x="6846541" y="2552809"/>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Online check-in,</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Flight reminders </a:t>
            </a:r>
          </a:p>
        </p:txBody>
      </p:sp>
      <p:sp>
        <p:nvSpPr>
          <p:cNvPr id="43" name="Google Shape;518;p38">
            <a:extLst>
              <a:ext uri="{FF2B5EF4-FFF2-40B4-BE49-F238E27FC236}">
                <a16:creationId xmlns:a16="http://schemas.microsoft.com/office/drawing/2014/main" id="{922E733D-75E0-26F3-6FC9-639522F173FB}"/>
              </a:ext>
            </a:extLst>
          </p:cNvPr>
          <p:cNvSpPr txBox="1">
            <a:spLocks/>
          </p:cNvSpPr>
          <p:nvPr/>
        </p:nvSpPr>
        <p:spPr>
          <a:xfrm>
            <a:off x="3700130" y="254678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Airport arrival, Security Check, Baggage drop </a:t>
            </a:r>
          </a:p>
        </p:txBody>
      </p:sp>
      <p:sp>
        <p:nvSpPr>
          <p:cNvPr id="44" name="Google Shape;518;p38">
            <a:extLst>
              <a:ext uri="{FF2B5EF4-FFF2-40B4-BE49-F238E27FC236}">
                <a16:creationId xmlns:a16="http://schemas.microsoft.com/office/drawing/2014/main" id="{0C5B424D-D1F0-7AD6-1680-CD2981FDFC33}"/>
              </a:ext>
            </a:extLst>
          </p:cNvPr>
          <p:cNvSpPr txBox="1">
            <a:spLocks/>
          </p:cNvSpPr>
          <p:nvPr/>
        </p:nvSpPr>
        <p:spPr>
          <a:xfrm>
            <a:off x="572690" y="2564359"/>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Boarding process, </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Flight seat arrangement</a:t>
            </a:r>
          </a:p>
        </p:txBody>
      </p:sp>
      <p:sp>
        <p:nvSpPr>
          <p:cNvPr id="45" name="Google Shape;518;p38">
            <a:extLst>
              <a:ext uri="{FF2B5EF4-FFF2-40B4-BE49-F238E27FC236}">
                <a16:creationId xmlns:a16="http://schemas.microsoft.com/office/drawing/2014/main" id="{F419F23B-D983-4A0A-0454-66C829DDA69E}"/>
              </a:ext>
            </a:extLst>
          </p:cNvPr>
          <p:cNvSpPr txBox="1">
            <a:spLocks/>
          </p:cNvSpPr>
          <p:nvPr/>
        </p:nvSpPr>
        <p:spPr>
          <a:xfrm>
            <a:off x="572690" y="3996611"/>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Seat comfort, </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In-flight Services</a:t>
            </a:r>
          </a:p>
        </p:txBody>
      </p:sp>
      <p:sp>
        <p:nvSpPr>
          <p:cNvPr id="46" name="Google Shape;518;p38">
            <a:extLst>
              <a:ext uri="{FF2B5EF4-FFF2-40B4-BE49-F238E27FC236}">
                <a16:creationId xmlns:a16="http://schemas.microsoft.com/office/drawing/2014/main" id="{A1ED9900-8CD6-6114-C4BD-A7F2CE243A86}"/>
              </a:ext>
            </a:extLst>
          </p:cNvPr>
          <p:cNvSpPr txBox="1">
            <a:spLocks/>
          </p:cNvSpPr>
          <p:nvPr/>
        </p:nvSpPr>
        <p:spPr>
          <a:xfrm>
            <a:off x="3697146" y="396722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Baggage claim, Disembarking</a:t>
            </a:r>
          </a:p>
        </p:txBody>
      </p:sp>
      <p:sp>
        <p:nvSpPr>
          <p:cNvPr id="47" name="Google Shape;518;p38">
            <a:extLst>
              <a:ext uri="{FF2B5EF4-FFF2-40B4-BE49-F238E27FC236}">
                <a16:creationId xmlns:a16="http://schemas.microsoft.com/office/drawing/2014/main" id="{A92CA162-27E1-72A5-20DC-B419FA1E3091}"/>
              </a:ext>
            </a:extLst>
          </p:cNvPr>
          <p:cNvSpPr txBox="1">
            <a:spLocks/>
          </p:cNvSpPr>
          <p:nvPr/>
        </p:nvSpPr>
        <p:spPr>
          <a:xfrm>
            <a:off x="6846541" y="396722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Customer feedback, Loyalty programs</a:t>
            </a:r>
          </a:p>
        </p:txBody>
      </p:sp>
      <p:pic>
        <p:nvPicPr>
          <p:cNvPr id="659" name="Audio 658">
            <a:hlinkClick r:id="" action="ppaction://media"/>
            <a:extLst>
              <a:ext uri="{FF2B5EF4-FFF2-40B4-BE49-F238E27FC236}">
                <a16:creationId xmlns:a16="http://schemas.microsoft.com/office/drawing/2014/main" id="{5F4E0DFB-DBF4-C49C-0870-04B4977029A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9749205" y="374649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6064"/>
    </mc:Choice>
    <mc:Fallback xmlns="">
      <p:transition spd="slow" advTm="66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59"/>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6FA0CF"/>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CA25B2B-63C6-52FF-34F7-DD6A49EB9B16}"/>
              </a:ext>
            </a:extLst>
          </p:cNvPr>
          <p:cNvGraphicFramePr>
            <a:graphicFrameLocks noGrp="1"/>
          </p:cNvGraphicFramePr>
          <p:nvPr>
            <p:extLst>
              <p:ext uri="{D42A27DB-BD31-4B8C-83A1-F6EECF244321}">
                <p14:modId xmlns:p14="http://schemas.microsoft.com/office/powerpoint/2010/main" val="1144857122"/>
              </p:ext>
            </p:extLst>
          </p:nvPr>
        </p:nvGraphicFramePr>
        <p:xfrm>
          <a:off x="-15039" y="-40105"/>
          <a:ext cx="9136744" cy="5150182"/>
        </p:xfrm>
        <a:graphic>
          <a:graphicData uri="http://schemas.openxmlformats.org/drawingml/2006/table">
            <a:tbl>
              <a:tblPr bandRow="1">
                <a:tableStyleId>{5C22544A-7EE6-4342-B048-85BDC9FD1C3A}</a:tableStyleId>
              </a:tblPr>
              <a:tblGrid>
                <a:gridCol w="1912343">
                  <a:extLst>
                    <a:ext uri="{9D8B030D-6E8A-4147-A177-3AD203B41FA5}">
                      <a16:colId xmlns:a16="http://schemas.microsoft.com/office/drawing/2014/main" val="1210585370"/>
                    </a:ext>
                  </a:extLst>
                </a:gridCol>
                <a:gridCol w="1186359">
                  <a:extLst>
                    <a:ext uri="{9D8B030D-6E8A-4147-A177-3AD203B41FA5}">
                      <a16:colId xmlns:a16="http://schemas.microsoft.com/office/drawing/2014/main" val="1534352580"/>
                    </a:ext>
                  </a:extLst>
                </a:gridCol>
                <a:gridCol w="2160239">
                  <a:extLst>
                    <a:ext uri="{9D8B030D-6E8A-4147-A177-3AD203B41FA5}">
                      <a16:colId xmlns:a16="http://schemas.microsoft.com/office/drawing/2014/main" val="2385584419"/>
                    </a:ext>
                  </a:extLst>
                </a:gridCol>
                <a:gridCol w="1150946">
                  <a:extLst>
                    <a:ext uri="{9D8B030D-6E8A-4147-A177-3AD203B41FA5}">
                      <a16:colId xmlns:a16="http://schemas.microsoft.com/office/drawing/2014/main" val="3959675595"/>
                    </a:ext>
                  </a:extLst>
                </a:gridCol>
                <a:gridCol w="1540498">
                  <a:extLst>
                    <a:ext uri="{9D8B030D-6E8A-4147-A177-3AD203B41FA5}">
                      <a16:colId xmlns:a16="http://schemas.microsoft.com/office/drawing/2014/main" val="1829479796"/>
                    </a:ext>
                  </a:extLst>
                </a:gridCol>
                <a:gridCol w="1186359">
                  <a:extLst>
                    <a:ext uri="{9D8B030D-6E8A-4147-A177-3AD203B41FA5}">
                      <a16:colId xmlns:a16="http://schemas.microsoft.com/office/drawing/2014/main" val="2630174414"/>
                    </a:ext>
                  </a:extLst>
                </a:gridCol>
              </a:tblGrid>
              <a:tr h="435343">
                <a:tc>
                  <a:txBody>
                    <a:bodyPr/>
                    <a:lstStyle/>
                    <a:p>
                      <a:pPr algn="just" fontAlgn="ctr"/>
                      <a:r>
                        <a:rPr lang="en-US" sz="1000" b="1">
                          <a:effectLst/>
                          <a:latin typeface="Arial Nova"/>
                        </a:rPr>
                        <a:t>YEAR 3– COST &amp; REVENUE</a:t>
                      </a:r>
                    </a:p>
                  </a:txBody>
                  <a:tcPr marL="7144" marR="7144" marT="7144"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10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10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10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10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fontAlgn="b"/>
                      <a:endParaRPr lang="en-US" sz="1000" b="1">
                        <a:effectLst/>
                        <a:latin typeface="Arial Nova"/>
                      </a:endParaRPr>
                    </a:p>
                  </a:txBody>
                  <a:tcPr marL="7144" marR="7144" marT="7144"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9485810"/>
                  </a:ext>
                </a:extLst>
              </a:tr>
              <a:tr h="254634">
                <a:tc gridSpan="6">
                  <a:txBody>
                    <a:bodyPr/>
                    <a:lstStyle/>
                    <a:p>
                      <a:pPr algn="ctr" fontAlgn="ctr"/>
                      <a:r>
                        <a:rPr lang="en-US" sz="1000" b="1">
                          <a:solidFill>
                            <a:srgbClr val="FFFFFF"/>
                          </a:solidFill>
                          <a:effectLst/>
                          <a:highlight>
                            <a:srgbClr val="156082"/>
                          </a:highlight>
                          <a:latin typeface="Arial Nova"/>
                        </a:rPr>
                        <a:t>YEAR 3– COST &amp; REVENUE</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85088785"/>
                  </a:ext>
                </a:extLst>
              </a:tr>
              <a:tr h="254634">
                <a:tc>
                  <a:txBody>
                    <a:bodyPr/>
                    <a:lstStyle/>
                    <a:p>
                      <a:pPr algn="ctr" fontAlgn="ctr"/>
                      <a:r>
                        <a:rPr lang="en-US" sz="1000" b="1">
                          <a:solidFill>
                            <a:srgbClr val="FFFFFF"/>
                          </a:solidFill>
                          <a:effectLst/>
                          <a:highlight>
                            <a:srgbClr val="4D93D9"/>
                          </a:highlight>
                          <a:latin typeface="Arial Nova"/>
                        </a:rPr>
                        <a:t>Role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000" b="1">
                          <a:solidFill>
                            <a:srgbClr val="FFFFFF"/>
                          </a:solidFill>
                          <a:effectLst/>
                          <a:highlight>
                            <a:srgbClr val="4D93D9"/>
                          </a:highlight>
                          <a:latin typeface="Arial Nova"/>
                        </a:rPr>
                        <a:t>Units</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000" b="1">
                          <a:solidFill>
                            <a:srgbClr val="FFFFFF"/>
                          </a:solidFill>
                          <a:effectLst/>
                          <a:highlight>
                            <a:srgbClr val="4D93D9"/>
                          </a:highlight>
                          <a:latin typeface="Arial Nova"/>
                        </a:rPr>
                        <a:t>Inflation Rate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000" b="1">
                          <a:solidFill>
                            <a:srgbClr val="FFFFFF"/>
                          </a:solidFill>
                          <a:effectLst/>
                          <a:highlight>
                            <a:srgbClr val="4D93D9"/>
                          </a:highlight>
                          <a:latin typeface="Arial Nova"/>
                        </a:rPr>
                        <a:t>Cost/Month(USD)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000" b="1" err="1">
                          <a:solidFill>
                            <a:srgbClr val="FFFFFF"/>
                          </a:solidFill>
                          <a:effectLst/>
                          <a:highlight>
                            <a:srgbClr val="4D93D9"/>
                          </a:highlight>
                          <a:latin typeface="Arial Nova"/>
                        </a:rPr>
                        <a:t>No.of</a:t>
                      </a:r>
                      <a:r>
                        <a:rPr lang="en-US" sz="1000" b="1">
                          <a:solidFill>
                            <a:srgbClr val="FFFFFF"/>
                          </a:solidFill>
                          <a:effectLst/>
                          <a:highlight>
                            <a:srgbClr val="4D93D9"/>
                          </a:highlight>
                          <a:latin typeface="Arial Nova"/>
                        </a:rPr>
                        <a:t> Months</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000" b="1">
                          <a:solidFill>
                            <a:srgbClr val="FFFFFF"/>
                          </a:solidFill>
                          <a:effectLst/>
                          <a:highlight>
                            <a:srgbClr val="4D93D9"/>
                          </a:highlight>
                          <a:latin typeface="Arial Nova"/>
                        </a:rPr>
                        <a:t>Total Cost(USD)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extLst>
                  <a:ext uri="{0D108BD9-81ED-4DB2-BD59-A6C34878D82A}">
                    <a16:rowId xmlns:a16="http://schemas.microsoft.com/office/drawing/2014/main" val="2011293003"/>
                  </a:ext>
                </a:extLst>
              </a:tr>
              <a:tr h="254634">
                <a:tc gridSpan="6">
                  <a:txBody>
                    <a:bodyPr/>
                    <a:lstStyle/>
                    <a:p>
                      <a:pPr algn="ctr" fontAlgn="ctr"/>
                      <a:r>
                        <a:rPr lang="en-US" sz="1000" b="1">
                          <a:effectLst/>
                          <a:highlight>
                            <a:srgbClr val="CAEDFB"/>
                          </a:highlight>
                          <a:latin typeface="Arial Nova"/>
                        </a:rPr>
                        <a:t>In-House(Development, Operations &amp; Maintenance)</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78866445"/>
                  </a:ext>
                </a:extLst>
              </a:tr>
              <a:tr h="254634">
                <a:tc>
                  <a:txBody>
                    <a:bodyPr/>
                    <a:lstStyle/>
                    <a:p>
                      <a:pPr fontAlgn="ctr"/>
                      <a:r>
                        <a:rPr lang="en-US" sz="1000" b="1">
                          <a:effectLst/>
                          <a:latin typeface="Arial Nova"/>
                        </a:rPr>
                        <a:t>Jr </a:t>
                      </a:r>
                      <a:r>
                        <a:rPr lang="en-US" sz="1000" b="1" err="1">
                          <a:effectLst/>
                          <a:latin typeface="Arial Nova"/>
                        </a:rPr>
                        <a:t>FullStack</a:t>
                      </a:r>
                      <a:r>
                        <a:rPr lang="en-US" sz="1000" b="1">
                          <a:effectLst/>
                          <a:latin typeface="Arial Nova"/>
                        </a:rPr>
                        <a:t> Developer</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6</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r>
                        <a:rPr lang="en-US" sz="1000" b="1">
                          <a:effectLst/>
                          <a:latin typeface="Arial Nova"/>
                        </a:rPr>
                        <a:t>2.80%</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$5,389.68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10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$323,380.84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2678587"/>
                  </a:ext>
                </a:extLst>
              </a:tr>
              <a:tr h="254634">
                <a:tc>
                  <a:txBody>
                    <a:bodyPr/>
                    <a:lstStyle/>
                    <a:p>
                      <a:pPr fontAlgn="ctr"/>
                      <a:r>
                        <a:rPr lang="en-US" sz="1000" b="1">
                          <a:effectLst/>
                          <a:latin typeface="Arial Nova"/>
                        </a:rPr>
                        <a:t>Jr Quality Analyst</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7</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1000" b="1">
                          <a:effectLst/>
                          <a:latin typeface="Arial Nova"/>
                        </a:rPr>
                        <a:t>$4,311.74</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8</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$241,457.69</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9867257"/>
                  </a:ext>
                </a:extLst>
              </a:tr>
              <a:tr h="254634">
                <a:tc>
                  <a:txBody>
                    <a:bodyPr/>
                    <a:lstStyle/>
                    <a:p>
                      <a:pP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$564,838.53</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506968"/>
                  </a:ext>
                </a:extLst>
              </a:tr>
              <a:tr h="254634">
                <a:tc gridSpan="6">
                  <a:txBody>
                    <a:bodyPr/>
                    <a:lstStyle/>
                    <a:p>
                      <a:pPr algn="ctr" fontAlgn="ctr"/>
                      <a:r>
                        <a:rPr lang="en-US" sz="1000" b="1">
                          <a:effectLst/>
                          <a:highlight>
                            <a:srgbClr val="CAEDFB"/>
                          </a:highlight>
                          <a:latin typeface="Arial Nova"/>
                        </a:rPr>
                        <a:t>Data Cost</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8886981"/>
                  </a:ext>
                </a:extLst>
              </a:tr>
              <a:tr h="254634">
                <a:tc>
                  <a:txBody>
                    <a:bodyPr/>
                    <a:lstStyle/>
                    <a:p>
                      <a:pPr fontAlgn="ctr"/>
                      <a:r>
                        <a:rPr lang="en-US" sz="1000" b="1">
                          <a:effectLst/>
                          <a:latin typeface="Arial Nova"/>
                        </a:rPr>
                        <a:t>Azure DB Service - 500 TB</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450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algn="ctr" fontAlgn="ctr"/>
                      <a:endParaRPr lang="en-US" sz="1000" b="1">
                        <a:effectLst/>
                        <a:latin typeface="Arial Nova"/>
                      </a:endParaRP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$0.50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12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$2,700.00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01043"/>
                  </a:ext>
                </a:extLst>
              </a:tr>
              <a:tr h="353203">
                <a:tc>
                  <a:txBody>
                    <a:bodyPr/>
                    <a:lstStyle/>
                    <a:p>
                      <a:pPr fontAlgn="ctr"/>
                      <a:r>
                        <a:rPr lang="en-US" sz="1000" b="1">
                          <a:effectLst/>
                          <a:latin typeface="Arial Nova"/>
                        </a:rPr>
                        <a:t>Azure Notification Hub-Standard+ Add on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NA</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a:txBody>
                    <a:bodyPr/>
                    <a:lstStyle/>
                    <a:p>
                      <a:pPr algn="ctr" fontAlgn="ctr"/>
                      <a:r>
                        <a:rPr lang="en-US" sz="1000" b="1">
                          <a:effectLst/>
                          <a:latin typeface="Arial Nova"/>
                        </a:rPr>
                        <a:t>$267.50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12</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$3,210.00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2091932"/>
                  </a:ext>
                </a:extLst>
              </a:tr>
              <a:tr h="254634">
                <a:tc>
                  <a:txBody>
                    <a:bodyPr/>
                    <a:lstStyle/>
                    <a:p>
                      <a:pP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1000" b="1">
                        <a:effectLs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$5,910.00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2214300"/>
                  </a:ext>
                </a:extLst>
              </a:tr>
              <a:tr h="254634">
                <a:tc>
                  <a:txBody>
                    <a:bodyPr/>
                    <a:lstStyle/>
                    <a:p>
                      <a:pPr fontAlgn="b"/>
                      <a:endParaRPr lang="en-US" sz="1000" b="1">
                        <a:effectLst/>
                        <a:latin typeface="Arial Nova"/>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1000" b="1">
                        <a:effectLst/>
                        <a:latin typeface="Arial Nova"/>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1000" b="1">
                        <a:effectLst/>
                        <a:latin typeface="Arial Nova"/>
                      </a:endParaRPr>
                    </a:p>
                  </a:txBody>
                  <a:tcPr marL="7144" marR="7144" marT="714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1000" b="1">
                        <a:effectLst/>
                        <a:latin typeface="Arial Nova"/>
                      </a:endParaRPr>
                    </a:p>
                  </a:txBody>
                  <a:tcPr marL="7144" marR="7144" marT="7144"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ctr"/>
                      <a:r>
                        <a:rPr lang="en-US" sz="1000" b="1">
                          <a:effectLst/>
                          <a:latin typeface="Arial Nova"/>
                        </a:rPr>
                        <a:t>Total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$570,748.53</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2452722"/>
                  </a:ext>
                </a:extLst>
              </a:tr>
              <a:tr h="254634">
                <a:tc gridSpan="5">
                  <a:txBody>
                    <a:bodyPr/>
                    <a:lstStyle/>
                    <a:p>
                      <a:pPr algn="ctr" fontAlgn="ctr"/>
                      <a:r>
                        <a:rPr lang="en-US" sz="1000" b="1">
                          <a:solidFill>
                            <a:srgbClr val="FFFFFF"/>
                          </a:solidFill>
                          <a:effectLst/>
                          <a:highlight>
                            <a:srgbClr val="156082"/>
                          </a:highlight>
                          <a:latin typeface="Arial Nova"/>
                        </a:rPr>
                        <a:t>YEAR 3– COST &amp; REVENUE</a:t>
                      </a:r>
                    </a:p>
                  </a:txBody>
                  <a:tcPr marL="68580" marR="68580"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608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fontAlgn="b"/>
                      <a:endParaRPr lang="en-US" sz="10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977457721"/>
                  </a:ext>
                </a:extLst>
              </a:tr>
              <a:tr h="320347">
                <a:tc>
                  <a:txBody>
                    <a:bodyPr/>
                    <a:lstStyle/>
                    <a:p>
                      <a:pPr algn="ctr" fontAlgn="ctr"/>
                      <a:r>
                        <a:rPr lang="en-US" sz="1000" b="1">
                          <a:solidFill>
                            <a:srgbClr val="FFFFFF"/>
                          </a:solidFill>
                          <a:effectLst/>
                          <a:highlight>
                            <a:srgbClr val="4D93D9"/>
                          </a:highlight>
                          <a:latin typeface="Arial Nova"/>
                        </a:rPr>
                        <a:t>YEAR 3– COST &amp; REVENUE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000" b="1">
                          <a:solidFill>
                            <a:srgbClr val="FFFFFF"/>
                          </a:solidFill>
                          <a:effectLst/>
                          <a:highlight>
                            <a:srgbClr val="4D93D9"/>
                          </a:highlight>
                          <a:latin typeface="Arial Nova"/>
                        </a:rPr>
                        <a:t>Total Cost(USD)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000" b="1">
                          <a:solidFill>
                            <a:srgbClr val="FFFFFF"/>
                          </a:solidFill>
                          <a:effectLst/>
                          <a:highlight>
                            <a:srgbClr val="4D93D9"/>
                          </a:highlight>
                          <a:latin typeface="Arial Nova"/>
                        </a:rPr>
                        <a:t>Units Sale per year</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000" b="1">
                          <a:solidFill>
                            <a:srgbClr val="FFFFFF"/>
                          </a:solidFill>
                          <a:effectLst/>
                          <a:highlight>
                            <a:srgbClr val="4D93D9"/>
                          </a:highlight>
                          <a:latin typeface="Arial Nova"/>
                        </a:rPr>
                        <a:t>Unit Price/Year (USD)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algn="ctr" fontAlgn="ctr"/>
                      <a:r>
                        <a:rPr lang="en-US" sz="1000" b="1">
                          <a:solidFill>
                            <a:srgbClr val="FFFFFF"/>
                          </a:solidFill>
                          <a:effectLst/>
                          <a:highlight>
                            <a:srgbClr val="4D93D9"/>
                          </a:highlight>
                          <a:latin typeface="Arial Nova"/>
                        </a:rPr>
                        <a:t>Revenue (SGD)</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D93D9"/>
                    </a:solidFill>
                  </a:tcPr>
                </a:tc>
                <a:tc>
                  <a:txBody>
                    <a:bodyPr/>
                    <a:lstStyle/>
                    <a:p>
                      <a:pPr fontAlgn="b"/>
                      <a:endParaRPr lang="en-US" sz="10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034393061"/>
                  </a:ext>
                </a:extLst>
              </a:tr>
              <a:tr h="476413">
                <a:tc>
                  <a:txBody>
                    <a:bodyPr/>
                    <a:lstStyle/>
                    <a:p>
                      <a:pPr fontAlgn="ctr"/>
                      <a:r>
                        <a:rPr lang="en-US" sz="1000" b="1">
                          <a:effectLst/>
                          <a:latin typeface="Arial Nova"/>
                        </a:rPr>
                        <a:t>Airline App Membership (Assuming 2 in 10000 will purchase)</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$570,748.53</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34360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$40.00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a:effectLst/>
                          <a:latin typeface="Arial Nova"/>
                        </a:rPr>
                        <a:t>$1,374,400.00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fontAlgn="b"/>
                      <a:endParaRPr lang="en-US" sz="10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796035931"/>
                  </a:ext>
                </a:extLst>
              </a:tr>
              <a:tr h="254634">
                <a:tc>
                  <a:txBody>
                    <a:bodyPr/>
                    <a:lstStyle/>
                    <a:p>
                      <a:pPr fontAlgn="ctr"/>
                      <a:r>
                        <a:rPr lang="en-US" sz="1000" b="1">
                          <a:effectLst/>
                          <a:highlight>
                            <a:srgbClr val="ADADAD"/>
                          </a:highlight>
                          <a:latin typeface="Arial Nova"/>
                        </a:rPr>
                        <a:t>Revenue </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10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10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10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1000" b="1">
                          <a:effectLst/>
                          <a:highlight>
                            <a:srgbClr val="A6A6A6"/>
                          </a:highlight>
                          <a:latin typeface="Arial Nova"/>
                        </a:rPr>
                        <a:t>$1,374,400.00</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fontAlgn="b"/>
                      <a:endParaRPr lang="en-US" sz="10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493680705"/>
                  </a:ext>
                </a:extLst>
              </a:tr>
              <a:tr h="254634">
                <a:tc>
                  <a:txBody>
                    <a:bodyPr/>
                    <a:lstStyle/>
                    <a:p>
                      <a:pPr fontAlgn="ctr"/>
                      <a:r>
                        <a:rPr lang="en-US" sz="1000" b="1">
                          <a:effectLst/>
                          <a:highlight>
                            <a:srgbClr val="ADADAD"/>
                          </a:highlight>
                          <a:latin typeface="Arial Nova"/>
                        </a:rPr>
                        <a:t>Investment Gain</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10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10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10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1000" b="1">
                          <a:effectLst/>
                          <a:highlight>
                            <a:srgbClr val="A6A6A6"/>
                          </a:highlight>
                          <a:latin typeface="Arial Nova"/>
                        </a:rPr>
                        <a:t>$803,651.47</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fontAlgn="b"/>
                      <a:endParaRPr lang="en-US" sz="10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933757593"/>
                  </a:ext>
                </a:extLst>
              </a:tr>
              <a:tr h="254634">
                <a:tc>
                  <a:txBody>
                    <a:bodyPr/>
                    <a:lstStyle/>
                    <a:p>
                      <a:pPr fontAlgn="ctr"/>
                      <a:r>
                        <a:rPr lang="en-US" sz="1000" b="1">
                          <a:effectLst/>
                          <a:highlight>
                            <a:srgbClr val="ADADAD"/>
                          </a:highlight>
                          <a:latin typeface="Arial Nova"/>
                        </a:rPr>
                        <a:t>Return on Investment (ROI)</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10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10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endParaRPr lang="en-US" sz="1000" b="1">
                        <a:effectLst/>
                        <a:highlight>
                          <a:srgbClr val="ADADAD"/>
                        </a:highlight>
                        <a:latin typeface="Arial Nova"/>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algn="ctr" fontAlgn="ctr"/>
                      <a:r>
                        <a:rPr lang="en-US" sz="1000" b="1">
                          <a:effectLst/>
                          <a:highlight>
                            <a:srgbClr val="ADADAD"/>
                          </a:highlight>
                          <a:latin typeface="Arial Nova"/>
                        </a:rPr>
                        <a:t>140.81%</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DADAD"/>
                    </a:solidFill>
                  </a:tcPr>
                </a:tc>
                <a:tc>
                  <a:txBody>
                    <a:bodyPr/>
                    <a:lstStyle/>
                    <a:p>
                      <a:pPr fontAlgn="b"/>
                      <a:endParaRPr lang="en-US" sz="1000" b="1">
                        <a:effectLst/>
                        <a:latin typeface="Arial Nova"/>
                      </a:endParaRPr>
                    </a:p>
                  </a:txBody>
                  <a:tcPr marL="7144" marR="7144" marT="7144" marB="0" anchor="b">
                    <a:lnL w="1270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212046994"/>
                  </a:ext>
                </a:extLst>
              </a:tr>
            </a:tbl>
          </a:graphicData>
        </a:graphic>
      </p:graphicFrame>
    </p:spTree>
    <p:extLst>
      <p:ext uri="{BB962C8B-B14F-4D97-AF65-F5344CB8AC3E}">
        <p14:creationId xmlns:p14="http://schemas.microsoft.com/office/powerpoint/2010/main" val="1663526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FD240CC3-4716-42AD-2E79-B17F59E05335}"/>
              </a:ext>
            </a:extLst>
          </p:cNvPr>
          <p:cNvSpPr>
            <a:spLocks noGrp="1"/>
          </p:cNvSpPr>
          <p:nvPr>
            <p:ph type="subTitle" idx="1"/>
          </p:nvPr>
        </p:nvSpPr>
        <p:spPr>
          <a:xfrm>
            <a:off x="676348" y="1108652"/>
            <a:ext cx="3054300" cy="495900"/>
          </a:xfrm>
        </p:spPr>
        <p:txBody>
          <a:bodyPr/>
          <a:lstStyle/>
          <a:p>
            <a:r>
              <a:rPr lang="en-US" altLang="zh-CN" sz="2000" i="1">
                <a:solidFill>
                  <a:srgbClr val="156082"/>
                </a:solidFill>
                <a:latin typeface="Arial"/>
                <a:cs typeface="Arial"/>
              </a:rPr>
              <a:t>Problems at hand</a:t>
            </a:r>
            <a:r>
              <a:rPr lang="en-GB" altLang="zh-CN" sz="2000" b="0">
                <a:solidFill>
                  <a:srgbClr val="156082"/>
                </a:solidFill>
                <a:latin typeface="Arial"/>
                <a:cs typeface="Arial"/>
              </a:rPr>
              <a:t> </a:t>
            </a:r>
            <a:endParaRPr lang="zh-CN" sz="2000" b="0">
              <a:solidFill>
                <a:srgbClr val="156082"/>
              </a:solidFill>
              <a:latin typeface="Arial"/>
              <a:cs typeface="Arial"/>
            </a:endParaRPr>
          </a:p>
        </p:txBody>
      </p:sp>
      <p:sp>
        <p:nvSpPr>
          <p:cNvPr id="3" name="副标题 2">
            <a:extLst>
              <a:ext uri="{FF2B5EF4-FFF2-40B4-BE49-F238E27FC236}">
                <a16:creationId xmlns:a16="http://schemas.microsoft.com/office/drawing/2014/main" id="{5264CBA7-B3A4-2660-B27B-0C7FFE7B4F46}"/>
              </a:ext>
            </a:extLst>
          </p:cNvPr>
          <p:cNvSpPr>
            <a:spLocks noGrp="1"/>
          </p:cNvSpPr>
          <p:nvPr>
            <p:ph type="subTitle" idx="2"/>
          </p:nvPr>
        </p:nvSpPr>
        <p:spPr>
          <a:xfrm>
            <a:off x="4975717" y="1107959"/>
            <a:ext cx="3610354" cy="495900"/>
          </a:xfrm>
        </p:spPr>
        <p:txBody>
          <a:bodyPr/>
          <a:lstStyle/>
          <a:p>
            <a:r>
              <a:rPr lang="en-US" altLang="zh-CN" sz="2000" i="1">
                <a:solidFill>
                  <a:srgbClr val="156082"/>
                </a:solidFill>
                <a:latin typeface="Arial"/>
                <a:cs typeface="Arial"/>
              </a:rPr>
              <a:t>Core Challenges identified</a:t>
            </a:r>
            <a:r>
              <a:rPr lang="en-GB" altLang="zh-CN" sz="2000" i="1">
                <a:solidFill>
                  <a:srgbClr val="156082"/>
                </a:solidFill>
                <a:latin typeface="Arial"/>
                <a:cs typeface="Arial"/>
              </a:rPr>
              <a:t> </a:t>
            </a:r>
            <a:endParaRPr lang="zh-CN" altLang="en-US" sz="2000" i="1">
              <a:solidFill>
                <a:srgbClr val="156082"/>
              </a:solidFill>
              <a:latin typeface="Arial"/>
              <a:cs typeface="Arial"/>
            </a:endParaRPr>
          </a:p>
        </p:txBody>
      </p:sp>
      <p:sp>
        <p:nvSpPr>
          <p:cNvPr id="4" name="副标题 3">
            <a:extLst>
              <a:ext uri="{FF2B5EF4-FFF2-40B4-BE49-F238E27FC236}">
                <a16:creationId xmlns:a16="http://schemas.microsoft.com/office/drawing/2014/main" id="{276C33C0-10F5-2BA9-EC18-2C840C232052}"/>
              </a:ext>
            </a:extLst>
          </p:cNvPr>
          <p:cNvSpPr>
            <a:spLocks noGrp="1"/>
          </p:cNvSpPr>
          <p:nvPr>
            <p:ph type="subTitle" idx="3"/>
          </p:nvPr>
        </p:nvSpPr>
        <p:spPr>
          <a:xfrm>
            <a:off x="182078" y="1657569"/>
            <a:ext cx="4300273" cy="2141229"/>
          </a:xfrm>
        </p:spPr>
        <p:txBody>
          <a:bodyPr/>
          <a:lstStyle/>
          <a:p>
            <a:pPr marL="285750" lvl="1" indent="-285750" algn="just">
              <a:buFont typeface="Symbol"/>
              <a:buChar char="•"/>
            </a:pPr>
            <a:r>
              <a:rPr lang="en-SG" altLang="zh-CN" sz="1200" b="1">
                <a:solidFill>
                  <a:srgbClr val="000000"/>
                </a:solidFill>
                <a:latin typeface="Arial"/>
                <a:cs typeface="Arial"/>
              </a:rPr>
              <a:t>Understanding and Improving Passenger Satisfaction</a:t>
            </a:r>
            <a:endParaRPr lang="zh-CN" altLang="en-US" sz="1200" b="1">
              <a:solidFill>
                <a:srgbClr val="000000"/>
              </a:solidFill>
              <a:latin typeface="Arial"/>
              <a:cs typeface="Arial"/>
            </a:endParaRPr>
          </a:p>
          <a:p>
            <a:pPr marL="0" lvl="1" indent="0" algn="just"/>
            <a:r>
              <a:rPr lang="en-SG" altLang="zh-CN" sz="1200">
                <a:solidFill>
                  <a:srgbClr val="000000"/>
                </a:solidFill>
                <a:latin typeface="Arial"/>
                <a:cs typeface="Arial"/>
              </a:rPr>
              <a:t>To Analyse various factors influencing the overall passenger experience (e.g., seat comfort, inflight entertainment, food quality, cabin crew service, cleanliness) to accurately predict and enhance satisfaction levels.</a:t>
            </a:r>
            <a:endParaRPr lang="zh-CN" altLang="en-US" sz="1200">
              <a:solidFill>
                <a:srgbClr val="000000"/>
              </a:solidFill>
              <a:latin typeface="Arial"/>
              <a:cs typeface="Arial"/>
            </a:endParaRPr>
          </a:p>
          <a:p>
            <a:pPr marL="0" lvl="1" indent="0" algn="just"/>
            <a:endParaRPr lang="en-SG" altLang="zh-CN" sz="1200" b="1">
              <a:solidFill>
                <a:srgbClr val="000000"/>
              </a:solidFill>
              <a:latin typeface="Arial"/>
              <a:cs typeface="Arial"/>
            </a:endParaRPr>
          </a:p>
          <a:p>
            <a:pPr marL="285750" lvl="1" indent="-285750" algn="just">
              <a:buFont typeface="Symbol"/>
              <a:buChar char="•"/>
            </a:pPr>
            <a:r>
              <a:rPr lang="en-SG" altLang="zh-CN" sz="1200" b="1">
                <a:solidFill>
                  <a:srgbClr val="000000"/>
                </a:solidFill>
                <a:latin typeface="Arial"/>
                <a:cs typeface="Arial"/>
              </a:rPr>
              <a:t>Effective Customer Segmentation</a:t>
            </a:r>
            <a:endParaRPr lang="zh-CN" altLang="en-US" sz="1200" b="1">
              <a:solidFill>
                <a:srgbClr val="000000"/>
              </a:solidFill>
              <a:latin typeface="Arial"/>
              <a:cs typeface="Arial"/>
            </a:endParaRPr>
          </a:p>
          <a:p>
            <a:pPr marL="0" lvl="1" indent="0" algn="just"/>
            <a:r>
              <a:rPr lang="en-SG" altLang="zh-CN" sz="1200">
                <a:solidFill>
                  <a:srgbClr val="000000"/>
                </a:solidFill>
                <a:latin typeface="Arial"/>
                <a:cs typeface="Arial"/>
              </a:rPr>
              <a:t>Accurately segment passengers into meaningful groups based on their behaviour and satisfaction levels to tailor marketing strategies and service offerings, enhancing overall satisfaction and customer loyalty.</a:t>
            </a:r>
            <a:endParaRPr lang="zh-CN" altLang="en-US" sz="1200">
              <a:solidFill>
                <a:srgbClr val="000000"/>
              </a:solidFill>
              <a:latin typeface="Arial"/>
              <a:cs typeface="Arial"/>
            </a:endParaRPr>
          </a:p>
          <a:p>
            <a:pPr marL="285750" indent="-285750" algn="just">
              <a:buFont typeface="Symbol"/>
              <a:buChar char="•"/>
            </a:pPr>
            <a:endParaRPr lang="zh-CN" altLang="en-US" sz="1400">
              <a:solidFill>
                <a:srgbClr val="000000"/>
              </a:solidFill>
              <a:latin typeface="Arial"/>
              <a:cs typeface="Arial"/>
            </a:endParaRPr>
          </a:p>
        </p:txBody>
      </p:sp>
      <p:sp>
        <p:nvSpPr>
          <p:cNvPr id="6" name="标题 5">
            <a:extLst>
              <a:ext uri="{FF2B5EF4-FFF2-40B4-BE49-F238E27FC236}">
                <a16:creationId xmlns:a16="http://schemas.microsoft.com/office/drawing/2014/main" id="{14C55BB2-5B51-447C-306B-AB6E3B189D29}"/>
              </a:ext>
            </a:extLst>
          </p:cNvPr>
          <p:cNvSpPr>
            <a:spLocks noGrp="1"/>
          </p:cNvSpPr>
          <p:nvPr>
            <p:ph type="title"/>
          </p:nvPr>
        </p:nvSpPr>
        <p:spPr>
          <a:xfrm>
            <a:off x="539400" y="506809"/>
            <a:ext cx="8065200" cy="572700"/>
          </a:xfrm>
        </p:spPr>
        <p:txBody>
          <a:bodyPr/>
          <a:lstStyle/>
          <a:p>
            <a:r>
              <a:rPr lang="en-US" altLang="zh-CN" b="0">
                <a:solidFill>
                  <a:schemeClr val="bg1"/>
                </a:solidFill>
              </a:rPr>
              <a:t>Understanding challenges</a:t>
            </a:r>
            <a:r>
              <a:rPr lang="en-GB" altLang="zh-CN" sz="1200" b="0">
                <a:solidFill>
                  <a:srgbClr val="156082"/>
                </a:solidFill>
                <a:latin typeface="Arial"/>
                <a:cs typeface="Arial"/>
              </a:rPr>
              <a:t> </a:t>
            </a:r>
            <a:endParaRPr lang="zh-CN" sz="1200" b="0">
              <a:solidFill>
                <a:srgbClr val="156082"/>
              </a:solidFill>
              <a:latin typeface="Arial"/>
              <a:cs typeface="Arial"/>
            </a:endParaRPr>
          </a:p>
          <a:p>
            <a:endParaRPr lang="en-GB" altLang="zh-CN" sz="1200" b="0">
              <a:solidFill>
                <a:srgbClr val="156082"/>
              </a:solidFill>
              <a:latin typeface="Arial"/>
              <a:cs typeface="Arial"/>
            </a:endParaRPr>
          </a:p>
        </p:txBody>
      </p:sp>
      <p:sp>
        <p:nvSpPr>
          <p:cNvPr id="12" name="副标题 3">
            <a:extLst>
              <a:ext uri="{FF2B5EF4-FFF2-40B4-BE49-F238E27FC236}">
                <a16:creationId xmlns:a16="http://schemas.microsoft.com/office/drawing/2014/main" id="{FC75A1A1-2B53-5F5E-4A42-DF5A302FF4A6}"/>
              </a:ext>
            </a:extLst>
          </p:cNvPr>
          <p:cNvSpPr txBox="1">
            <a:spLocks/>
          </p:cNvSpPr>
          <p:nvPr/>
        </p:nvSpPr>
        <p:spPr>
          <a:xfrm>
            <a:off x="4834397" y="1609172"/>
            <a:ext cx="4135517" cy="2141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accent4"/>
              </a:buClr>
              <a:buSzPts val="1500"/>
              <a:buFont typeface="Raleway"/>
              <a:buNone/>
              <a:defRPr sz="1600" b="0" i="0" u="none" strike="noStrike" cap="none">
                <a:solidFill>
                  <a:schemeClr val="accent4"/>
                </a:solidFill>
                <a:latin typeface="Raleway"/>
                <a:ea typeface="Raleway"/>
                <a:cs typeface="Raleway"/>
                <a:sym typeface="Raleway"/>
              </a:defRPr>
            </a:lvl1pPr>
            <a:lvl2pPr marL="914400" marR="0" lvl="1" indent="-323850" algn="ctr" rtl="0">
              <a:lnSpc>
                <a:spcPct val="100000"/>
              </a:lnSpc>
              <a:spcBef>
                <a:spcPts val="0"/>
              </a:spcBef>
              <a:spcAft>
                <a:spcPts val="0"/>
              </a:spcAft>
              <a:buClr>
                <a:schemeClr val="accent4"/>
              </a:buClr>
              <a:buSzPts val="1500"/>
              <a:buFont typeface="Raleway"/>
              <a:buNone/>
              <a:defRPr sz="1500" b="0" i="0" u="none" strike="noStrike" cap="none">
                <a:solidFill>
                  <a:schemeClr val="accent4"/>
                </a:solidFill>
                <a:latin typeface="Raleway"/>
                <a:ea typeface="Raleway"/>
                <a:cs typeface="Raleway"/>
                <a:sym typeface="Raleway"/>
              </a:defRPr>
            </a:lvl2pPr>
            <a:lvl3pPr marL="1371600" marR="0" lvl="2" indent="-323850" algn="ctr" rtl="0">
              <a:lnSpc>
                <a:spcPct val="100000"/>
              </a:lnSpc>
              <a:spcBef>
                <a:spcPts val="0"/>
              </a:spcBef>
              <a:spcAft>
                <a:spcPts val="0"/>
              </a:spcAft>
              <a:buClr>
                <a:schemeClr val="accent4"/>
              </a:buClr>
              <a:buSzPts val="1500"/>
              <a:buFont typeface="Raleway"/>
              <a:buNone/>
              <a:defRPr sz="1500" b="0" i="0" u="none" strike="noStrike" cap="none">
                <a:solidFill>
                  <a:schemeClr val="accent4"/>
                </a:solidFill>
                <a:latin typeface="Raleway"/>
                <a:ea typeface="Raleway"/>
                <a:cs typeface="Raleway"/>
                <a:sym typeface="Raleway"/>
              </a:defRPr>
            </a:lvl3pPr>
            <a:lvl4pPr marL="1828800" marR="0" lvl="3" indent="-323850" algn="ctr" rtl="0">
              <a:lnSpc>
                <a:spcPct val="100000"/>
              </a:lnSpc>
              <a:spcBef>
                <a:spcPts val="0"/>
              </a:spcBef>
              <a:spcAft>
                <a:spcPts val="0"/>
              </a:spcAft>
              <a:buClr>
                <a:schemeClr val="accent4"/>
              </a:buClr>
              <a:buSzPts val="1500"/>
              <a:buFont typeface="Raleway"/>
              <a:buNone/>
              <a:defRPr sz="1500" b="0" i="0" u="none" strike="noStrike" cap="none">
                <a:solidFill>
                  <a:schemeClr val="accent4"/>
                </a:solidFill>
                <a:latin typeface="Raleway"/>
                <a:ea typeface="Raleway"/>
                <a:cs typeface="Raleway"/>
                <a:sym typeface="Raleway"/>
              </a:defRPr>
            </a:lvl4pPr>
            <a:lvl5pPr marL="2286000" marR="0" lvl="4" indent="-323850" algn="ctr" rtl="0">
              <a:lnSpc>
                <a:spcPct val="100000"/>
              </a:lnSpc>
              <a:spcBef>
                <a:spcPts val="0"/>
              </a:spcBef>
              <a:spcAft>
                <a:spcPts val="0"/>
              </a:spcAft>
              <a:buClr>
                <a:schemeClr val="accent4"/>
              </a:buClr>
              <a:buSzPts val="1500"/>
              <a:buFont typeface="Raleway"/>
              <a:buNone/>
              <a:defRPr sz="1500" b="0" i="0" u="none" strike="noStrike" cap="none">
                <a:solidFill>
                  <a:schemeClr val="accent4"/>
                </a:solidFill>
                <a:latin typeface="Raleway"/>
                <a:ea typeface="Raleway"/>
                <a:cs typeface="Raleway"/>
                <a:sym typeface="Raleway"/>
              </a:defRPr>
            </a:lvl5pPr>
            <a:lvl6pPr marL="2743200" marR="0" lvl="5" indent="-323850" algn="ctr" rtl="0">
              <a:lnSpc>
                <a:spcPct val="100000"/>
              </a:lnSpc>
              <a:spcBef>
                <a:spcPts val="0"/>
              </a:spcBef>
              <a:spcAft>
                <a:spcPts val="0"/>
              </a:spcAft>
              <a:buClr>
                <a:schemeClr val="accent4"/>
              </a:buClr>
              <a:buSzPts val="1500"/>
              <a:buFont typeface="Raleway"/>
              <a:buNone/>
              <a:defRPr sz="1500" b="0" i="0" u="none" strike="noStrike" cap="none">
                <a:solidFill>
                  <a:schemeClr val="accent4"/>
                </a:solidFill>
                <a:latin typeface="Raleway"/>
                <a:ea typeface="Raleway"/>
                <a:cs typeface="Raleway"/>
                <a:sym typeface="Raleway"/>
              </a:defRPr>
            </a:lvl6pPr>
            <a:lvl7pPr marL="3200400" marR="0" lvl="6" indent="-323850" algn="ctr" rtl="0">
              <a:lnSpc>
                <a:spcPct val="100000"/>
              </a:lnSpc>
              <a:spcBef>
                <a:spcPts val="0"/>
              </a:spcBef>
              <a:spcAft>
                <a:spcPts val="0"/>
              </a:spcAft>
              <a:buClr>
                <a:schemeClr val="accent4"/>
              </a:buClr>
              <a:buSzPts val="1500"/>
              <a:buFont typeface="Raleway"/>
              <a:buNone/>
              <a:defRPr sz="1500" b="0" i="0" u="none" strike="noStrike" cap="none">
                <a:solidFill>
                  <a:schemeClr val="accent4"/>
                </a:solidFill>
                <a:latin typeface="Raleway"/>
                <a:ea typeface="Raleway"/>
                <a:cs typeface="Raleway"/>
                <a:sym typeface="Raleway"/>
              </a:defRPr>
            </a:lvl7pPr>
            <a:lvl8pPr marL="3657600" marR="0" lvl="7" indent="-323850" algn="ctr" rtl="0">
              <a:lnSpc>
                <a:spcPct val="100000"/>
              </a:lnSpc>
              <a:spcBef>
                <a:spcPts val="0"/>
              </a:spcBef>
              <a:spcAft>
                <a:spcPts val="0"/>
              </a:spcAft>
              <a:buClr>
                <a:schemeClr val="accent4"/>
              </a:buClr>
              <a:buSzPts val="1500"/>
              <a:buFont typeface="Raleway"/>
              <a:buNone/>
              <a:defRPr sz="1500" b="0" i="0" u="none" strike="noStrike" cap="none">
                <a:solidFill>
                  <a:schemeClr val="accent4"/>
                </a:solidFill>
                <a:latin typeface="Raleway"/>
                <a:ea typeface="Raleway"/>
                <a:cs typeface="Raleway"/>
                <a:sym typeface="Raleway"/>
              </a:defRPr>
            </a:lvl8pPr>
            <a:lvl9pPr marL="4114800" marR="0" lvl="8" indent="-323850" algn="ctr" rtl="0">
              <a:lnSpc>
                <a:spcPct val="100000"/>
              </a:lnSpc>
              <a:spcBef>
                <a:spcPts val="0"/>
              </a:spcBef>
              <a:spcAft>
                <a:spcPts val="0"/>
              </a:spcAft>
              <a:buClr>
                <a:schemeClr val="accent4"/>
              </a:buClr>
              <a:buSzPts val="1500"/>
              <a:buFont typeface="Raleway"/>
              <a:buNone/>
              <a:defRPr sz="1500" b="0" i="0" u="none" strike="noStrike" cap="none">
                <a:solidFill>
                  <a:schemeClr val="accent4"/>
                </a:solidFill>
                <a:latin typeface="Raleway"/>
                <a:ea typeface="Raleway"/>
                <a:cs typeface="Raleway"/>
                <a:sym typeface="Raleway"/>
              </a:defRPr>
            </a:lvl9pPr>
          </a:lstStyle>
          <a:p>
            <a:pPr marL="285750" lvl="1" indent="-285750" algn="just">
              <a:buFont typeface="Symbol"/>
              <a:buChar char="•"/>
            </a:pPr>
            <a:r>
              <a:rPr lang="en-SG" sz="1200" b="1">
                <a:solidFill>
                  <a:srgbClr val="000000"/>
                </a:solidFill>
                <a:latin typeface="Arial"/>
                <a:cs typeface="Arial"/>
              </a:rPr>
              <a:t>Passenger satisfaction Prediction</a:t>
            </a:r>
            <a:endParaRPr lang="en-SG" altLang="zh-CN" sz="1200" b="1">
              <a:solidFill>
                <a:srgbClr val="000000"/>
              </a:solidFill>
              <a:latin typeface="Arial"/>
              <a:cs typeface="Arial"/>
            </a:endParaRPr>
          </a:p>
          <a:p>
            <a:pPr marL="0" lvl="1" indent="0" algn="just"/>
            <a:r>
              <a:rPr lang="en-SG" sz="1200">
                <a:solidFill>
                  <a:srgbClr val="000000"/>
                </a:solidFill>
                <a:latin typeface="Arial"/>
                <a:cs typeface="Arial"/>
              </a:rPr>
              <a:t>Accurately predicting passenger satisfaction poses challenges in data integration and model interpretability. Integrating diverse data sources containing complex features like seat comfort and entertainment quality is challenging. Additionally, interpreting predictions from complex models may hinder actionable insights.</a:t>
            </a:r>
          </a:p>
          <a:p>
            <a:pPr marL="0" lvl="1" indent="0" algn="just"/>
            <a:endParaRPr lang="en-SG" altLang="zh-CN" sz="1200" b="1">
              <a:solidFill>
                <a:srgbClr val="000000"/>
              </a:solidFill>
              <a:latin typeface="Arial"/>
              <a:cs typeface="Arial"/>
            </a:endParaRPr>
          </a:p>
          <a:p>
            <a:pPr marL="285750" lvl="1" indent="-285750" algn="just">
              <a:buFont typeface="Symbol"/>
              <a:buChar char="•"/>
            </a:pPr>
            <a:r>
              <a:rPr lang="en-SG" sz="1200" b="1">
                <a:solidFill>
                  <a:srgbClr val="000000"/>
                </a:solidFill>
                <a:latin typeface="Arial"/>
                <a:cs typeface="Arial"/>
              </a:rPr>
              <a:t>Customer Segmentation</a:t>
            </a:r>
            <a:endParaRPr lang="en-SG" altLang="zh-CN" sz="1200" b="1">
              <a:solidFill>
                <a:srgbClr val="000000"/>
              </a:solidFill>
              <a:latin typeface="Arial"/>
              <a:cs typeface="Arial"/>
            </a:endParaRPr>
          </a:p>
          <a:p>
            <a:pPr marL="0" indent="0" algn="just"/>
            <a:r>
              <a:rPr lang="en-SG" sz="1200">
                <a:solidFill>
                  <a:srgbClr val="000000"/>
                </a:solidFill>
                <a:latin typeface="Arial"/>
                <a:cs typeface="Arial"/>
              </a:rPr>
              <a:t>Effectively segmenting passengers into meaningful groups faces challenges in segmentation accuracy and data dimensionality. Achieving accurate segmentation based on behaviour and satisfaction levels is critical, but dealing with high-dimensional data and selecting relevant features is difficult. Moreover, interpreting and adapting clustering results to dynamic passenger preferences pose additional hurdles.</a:t>
            </a:r>
          </a:p>
          <a:p>
            <a:pPr indent="0" algn="just"/>
            <a:endParaRPr lang="en-SG" sz="1200">
              <a:solidFill>
                <a:srgbClr val="000000"/>
              </a:solidFill>
              <a:latin typeface="Arial"/>
              <a:cs typeface="Arial"/>
            </a:endParaRPr>
          </a:p>
          <a:p>
            <a:pPr marL="0" lvl="1" indent="0" algn="just"/>
            <a:endParaRPr lang="en-SG" altLang="zh-CN" sz="1200">
              <a:solidFill>
                <a:srgbClr val="000000"/>
              </a:solidFill>
              <a:latin typeface="Arial"/>
              <a:cs typeface="Arial"/>
            </a:endParaRPr>
          </a:p>
          <a:p>
            <a:pPr marL="285750" indent="-285750" algn="just">
              <a:buFont typeface="Symbol"/>
              <a:buChar char="•"/>
            </a:pPr>
            <a:endParaRPr lang="zh-CN" altLang="en-US" sz="1400">
              <a:solidFill>
                <a:srgbClr val="000000"/>
              </a:solidFill>
              <a:latin typeface="Arial"/>
              <a:cs typeface="Arial"/>
            </a:endParaRPr>
          </a:p>
        </p:txBody>
      </p:sp>
    </p:spTree>
    <p:extLst>
      <p:ext uri="{BB962C8B-B14F-4D97-AF65-F5344CB8AC3E}">
        <p14:creationId xmlns:p14="http://schemas.microsoft.com/office/powerpoint/2010/main" val="2601638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FD746-C3D6-9F5F-DC4E-EF28EB283263}"/>
              </a:ext>
            </a:extLst>
          </p:cNvPr>
          <p:cNvSpPr>
            <a:spLocks noGrp="1"/>
          </p:cNvSpPr>
          <p:nvPr>
            <p:ph type="title"/>
          </p:nvPr>
        </p:nvSpPr>
        <p:spPr/>
        <p:txBody>
          <a:bodyPr/>
          <a:lstStyle/>
          <a:p>
            <a:endParaRPr lang="zh-CN" altLang="en-US"/>
          </a:p>
        </p:txBody>
      </p:sp>
      <p:grpSp>
        <p:nvGrpSpPr>
          <p:cNvPr id="3" name="Group 2">
            <a:extLst>
              <a:ext uri="{FF2B5EF4-FFF2-40B4-BE49-F238E27FC236}">
                <a16:creationId xmlns:a16="http://schemas.microsoft.com/office/drawing/2014/main" id="{7A6285F7-DF47-3223-71B3-0E175393E84A}"/>
              </a:ext>
            </a:extLst>
          </p:cNvPr>
          <p:cNvGrpSpPr/>
          <p:nvPr/>
        </p:nvGrpSpPr>
        <p:grpSpPr>
          <a:xfrm>
            <a:off x="766762" y="448721"/>
            <a:ext cx="7846224" cy="4546855"/>
            <a:chOff x="766762" y="448721"/>
            <a:chExt cx="7846224" cy="4546855"/>
          </a:xfrm>
        </p:grpSpPr>
        <p:pic>
          <p:nvPicPr>
            <p:cNvPr id="5" name="图片 4" descr="图表, 折线图&#10;&#10;已自动生成说明">
              <a:extLst>
                <a:ext uri="{FF2B5EF4-FFF2-40B4-BE49-F238E27FC236}">
                  <a16:creationId xmlns:a16="http://schemas.microsoft.com/office/drawing/2014/main" id="{E427CD55-790A-314A-B2C3-EADAF5CEA378}"/>
                </a:ext>
              </a:extLst>
            </p:cNvPr>
            <p:cNvPicPr>
              <a:picLocks noChangeAspect="1"/>
            </p:cNvPicPr>
            <p:nvPr/>
          </p:nvPicPr>
          <p:blipFill rotWithShape="1">
            <a:blip r:embed="rId2"/>
            <a:srcRect t="6486" r="-30" b="-270"/>
            <a:stretch/>
          </p:blipFill>
          <p:spPr>
            <a:xfrm>
              <a:off x="776288" y="448721"/>
              <a:ext cx="7836698" cy="1678908"/>
            </a:xfrm>
            <a:prstGeom prst="rect">
              <a:avLst/>
            </a:prstGeom>
          </p:spPr>
        </p:pic>
        <p:pic>
          <p:nvPicPr>
            <p:cNvPr id="8" name="图片 7" descr="图表, 折线图&#10;&#10;已自动生成说明">
              <a:extLst>
                <a:ext uri="{FF2B5EF4-FFF2-40B4-BE49-F238E27FC236}">
                  <a16:creationId xmlns:a16="http://schemas.microsoft.com/office/drawing/2014/main" id="{B00130E4-D6E2-846F-4CD3-E494A82E6D19}"/>
                </a:ext>
              </a:extLst>
            </p:cNvPr>
            <p:cNvPicPr>
              <a:picLocks noChangeAspect="1"/>
            </p:cNvPicPr>
            <p:nvPr/>
          </p:nvPicPr>
          <p:blipFill rotWithShape="1">
            <a:blip r:embed="rId3"/>
            <a:srcRect l="-30" t="4695" r="30" b="-4460"/>
            <a:stretch/>
          </p:blipFill>
          <p:spPr>
            <a:xfrm>
              <a:off x="766762" y="2045557"/>
              <a:ext cx="7824795" cy="2023936"/>
            </a:xfrm>
            <a:prstGeom prst="rect">
              <a:avLst/>
            </a:prstGeom>
          </p:spPr>
        </p:pic>
        <p:pic>
          <p:nvPicPr>
            <p:cNvPr id="9" name="图片 8" descr="图表, 折线图&#10;&#10;已自动生成说明">
              <a:extLst>
                <a:ext uri="{FF2B5EF4-FFF2-40B4-BE49-F238E27FC236}">
                  <a16:creationId xmlns:a16="http://schemas.microsoft.com/office/drawing/2014/main" id="{54C93D18-238B-CA5D-F128-48D33A25104F}"/>
                </a:ext>
              </a:extLst>
            </p:cNvPr>
            <p:cNvPicPr>
              <a:picLocks noChangeAspect="1"/>
            </p:cNvPicPr>
            <p:nvPr/>
          </p:nvPicPr>
          <p:blipFill>
            <a:blip r:embed="rId4"/>
            <a:stretch>
              <a:fillRect/>
            </a:stretch>
          </p:blipFill>
          <p:spPr>
            <a:xfrm>
              <a:off x="776288" y="3262597"/>
              <a:ext cx="7815263" cy="1732979"/>
            </a:xfrm>
            <a:prstGeom prst="rect">
              <a:avLst/>
            </a:prstGeom>
          </p:spPr>
        </p:pic>
        <p:sp>
          <p:nvSpPr>
            <p:cNvPr id="11" name="椭圆 10">
              <a:extLst>
                <a:ext uri="{FF2B5EF4-FFF2-40B4-BE49-F238E27FC236}">
                  <a16:creationId xmlns:a16="http://schemas.microsoft.com/office/drawing/2014/main" id="{718AAAFB-71EB-4D60-85C9-2156A2E56C6B}"/>
                </a:ext>
              </a:extLst>
            </p:cNvPr>
            <p:cNvSpPr/>
            <p:nvPr/>
          </p:nvSpPr>
          <p:spPr>
            <a:xfrm>
              <a:off x="3457574" y="1114424"/>
              <a:ext cx="295275" cy="3524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42AF110-68F1-B532-E81C-2204B96754D0}"/>
                </a:ext>
              </a:extLst>
            </p:cNvPr>
            <p:cNvSpPr/>
            <p:nvPr/>
          </p:nvSpPr>
          <p:spPr>
            <a:xfrm>
              <a:off x="4381500" y="1190625"/>
              <a:ext cx="323850" cy="2857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C1D90C4-C591-76A0-775F-7F560F98A56B}"/>
                </a:ext>
              </a:extLst>
            </p:cNvPr>
            <p:cNvSpPr/>
            <p:nvPr/>
          </p:nvSpPr>
          <p:spPr>
            <a:xfrm>
              <a:off x="4233860" y="2909885"/>
              <a:ext cx="295275" cy="3524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B86FACE-C259-5BB1-4FF2-8C955FC0DC20}"/>
                </a:ext>
              </a:extLst>
            </p:cNvPr>
            <p:cNvSpPr/>
            <p:nvPr/>
          </p:nvSpPr>
          <p:spPr>
            <a:xfrm>
              <a:off x="3309935" y="2909885"/>
              <a:ext cx="295275" cy="3524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DBBC05C-3100-D498-FE56-A0153171D502}"/>
                </a:ext>
              </a:extLst>
            </p:cNvPr>
            <p:cNvSpPr/>
            <p:nvPr/>
          </p:nvSpPr>
          <p:spPr>
            <a:xfrm>
              <a:off x="4233859" y="3952872"/>
              <a:ext cx="295275" cy="3524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ED1F69A-33E9-C100-D65E-2298B55A70D9}"/>
                </a:ext>
              </a:extLst>
            </p:cNvPr>
            <p:cNvSpPr/>
            <p:nvPr/>
          </p:nvSpPr>
          <p:spPr>
            <a:xfrm>
              <a:off x="3309934" y="3952871"/>
              <a:ext cx="295275" cy="3524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9651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94" name="Google Shape;694;p42"/>
          <p:cNvSpPr/>
          <p:nvPr/>
        </p:nvSpPr>
        <p:spPr>
          <a:xfrm>
            <a:off x="3873050" y="395296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7;p37">
            <a:extLst>
              <a:ext uri="{FF2B5EF4-FFF2-40B4-BE49-F238E27FC236}">
                <a16:creationId xmlns:a16="http://schemas.microsoft.com/office/drawing/2014/main" id="{9E92AEE1-1C65-3CB6-DBE4-B21B1D6D5513}"/>
              </a:ext>
            </a:extLst>
          </p:cNvPr>
          <p:cNvSpPr txBox="1">
            <a:spLocks noGrp="1"/>
          </p:cNvSpPr>
          <p:nvPr>
            <p:ph type="title"/>
          </p:nvPr>
        </p:nvSpPr>
        <p:spPr>
          <a:xfrm>
            <a:off x="367427" y="819"/>
            <a:ext cx="8558583" cy="562674"/>
          </a:xfrm>
          <a:prstGeom prst="rect">
            <a:avLst/>
          </a:prstGeom>
        </p:spPr>
        <p:txBody>
          <a:bodyPr spcFirstLastPara="1" wrap="square" lIns="91425" tIns="91425" rIns="91425" bIns="91425" anchor="ctr" anchorCtr="0">
            <a:noAutofit/>
          </a:bodyPr>
          <a:lstStyle/>
          <a:p>
            <a:pPr algn="ctr"/>
            <a:r>
              <a:rPr lang="en-SG" sz="2000">
                <a:solidFill>
                  <a:schemeClr val="accent1">
                    <a:lumMod val="75000"/>
                  </a:schemeClr>
                </a:solidFill>
              </a:rPr>
              <a:t>Business Problem Analysis: Mapping Customer Pain Points</a:t>
            </a:r>
            <a:endParaRPr lang="en-SG" sz="1600">
              <a:solidFill>
                <a:schemeClr val="accent1">
                  <a:lumMod val="75000"/>
                </a:schemeClr>
              </a:solidFill>
            </a:endParaRPr>
          </a:p>
        </p:txBody>
      </p:sp>
      <p:sp>
        <p:nvSpPr>
          <p:cNvPr id="7" name="Rectangle: Rounded Corners 6">
            <a:extLst>
              <a:ext uri="{FF2B5EF4-FFF2-40B4-BE49-F238E27FC236}">
                <a16:creationId xmlns:a16="http://schemas.microsoft.com/office/drawing/2014/main" id="{D87228AB-1EE3-4CB3-C3DD-6A6D1CF1F56D}"/>
              </a:ext>
            </a:extLst>
          </p:cNvPr>
          <p:cNvSpPr/>
          <p:nvPr/>
        </p:nvSpPr>
        <p:spPr>
          <a:xfrm>
            <a:off x="366330" y="90365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868630AB-5C3F-BE51-AB1D-85C509036F25}"/>
              </a:ext>
            </a:extLst>
          </p:cNvPr>
          <p:cNvSpPr/>
          <p:nvPr/>
        </p:nvSpPr>
        <p:spPr>
          <a:xfrm>
            <a:off x="3493769" y="90365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36B10F61-76BF-9923-E037-985AF364C3F6}"/>
              </a:ext>
            </a:extLst>
          </p:cNvPr>
          <p:cNvSpPr/>
          <p:nvPr/>
        </p:nvSpPr>
        <p:spPr>
          <a:xfrm>
            <a:off x="6621208" y="90365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BAE2C4D1-3DEC-14B0-D5A0-015093520F5E}"/>
              </a:ext>
            </a:extLst>
          </p:cNvPr>
          <p:cNvSpPr/>
          <p:nvPr/>
        </p:nvSpPr>
        <p:spPr>
          <a:xfrm>
            <a:off x="366330" y="232507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22E8C23B-0366-862E-1129-AA4CF02D9243}"/>
              </a:ext>
            </a:extLst>
          </p:cNvPr>
          <p:cNvSpPr/>
          <p:nvPr/>
        </p:nvSpPr>
        <p:spPr>
          <a:xfrm>
            <a:off x="3493769" y="232507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Rounded Corners 11">
            <a:extLst>
              <a:ext uri="{FF2B5EF4-FFF2-40B4-BE49-F238E27FC236}">
                <a16:creationId xmlns:a16="http://schemas.microsoft.com/office/drawing/2014/main" id="{00EAFB4A-61B8-3E5D-7CD5-A4E06042DA74}"/>
              </a:ext>
            </a:extLst>
          </p:cNvPr>
          <p:cNvSpPr/>
          <p:nvPr/>
        </p:nvSpPr>
        <p:spPr>
          <a:xfrm>
            <a:off x="6621208" y="232507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Rounded Corners 12">
            <a:extLst>
              <a:ext uri="{FF2B5EF4-FFF2-40B4-BE49-F238E27FC236}">
                <a16:creationId xmlns:a16="http://schemas.microsoft.com/office/drawing/2014/main" id="{DFBE114E-60C7-2E13-B188-DC46FFF30731}"/>
              </a:ext>
            </a:extLst>
          </p:cNvPr>
          <p:cNvSpPr/>
          <p:nvPr/>
        </p:nvSpPr>
        <p:spPr>
          <a:xfrm>
            <a:off x="366330" y="374649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D1F3025D-23B5-6687-B326-DC1F24817DAD}"/>
              </a:ext>
            </a:extLst>
          </p:cNvPr>
          <p:cNvSpPr/>
          <p:nvPr/>
        </p:nvSpPr>
        <p:spPr>
          <a:xfrm>
            <a:off x="3493769" y="374649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Rounded Corners 14">
            <a:extLst>
              <a:ext uri="{FF2B5EF4-FFF2-40B4-BE49-F238E27FC236}">
                <a16:creationId xmlns:a16="http://schemas.microsoft.com/office/drawing/2014/main" id="{000F2697-9313-2C2C-3FF2-89A54975B23A}"/>
              </a:ext>
            </a:extLst>
          </p:cNvPr>
          <p:cNvSpPr/>
          <p:nvPr/>
        </p:nvSpPr>
        <p:spPr>
          <a:xfrm>
            <a:off x="6621208" y="3746498"/>
            <a:ext cx="2156460" cy="769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 name="Straight Arrow Connector 2">
            <a:extLst>
              <a:ext uri="{FF2B5EF4-FFF2-40B4-BE49-F238E27FC236}">
                <a16:creationId xmlns:a16="http://schemas.microsoft.com/office/drawing/2014/main" id="{12E62B10-181B-5460-969B-29FCB56E6531}"/>
              </a:ext>
            </a:extLst>
          </p:cNvPr>
          <p:cNvCxnSpPr>
            <a:cxnSpLocks/>
            <a:stCxn id="7" idx="3"/>
          </p:cNvCxnSpPr>
          <p:nvPr/>
        </p:nvCxnSpPr>
        <p:spPr>
          <a:xfrm>
            <a:off x="2522789" y="1288468"/>
            <a:ext cx="9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6A35039-D85C-43DE-9514-5831EAB3FA47}"/>
              </a:ext>
            </a:extLst>
          </p:cNvPr>
          <p:cNvCxnSpPr>
            <a:cxnSpLocks/>
          </p:cNvCxnSpPr>
          <p:nvPr/>
        </p:nvCxnSpPr>
        <p:spPr>
          <a:xfrm>
            <a:off x="5650229" y="1295391"/>
            <a:ext cx="9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E0DF9CA-157F-1E3E-2B75-790227BCF5B9}"/>
              </a:ext>
            </a:extLst>
          </p:cNvPr>
          <p:cNvCxnSpPr>
            <a:cxnSpLocks/>
          </p:cNvCxnSpPr>
          <p:nvPr/>
        </p:nvCxnSpPr>
        <p:spPr>
          <a:xfrm>
            <a:off x="8288257" y="1637011"/>
            <a:ext cx="0" cy="595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5786433-1435-D537-B958-B165C1174B48}"/>
              </a:ext>
            </a:extLst>
          </p:cNvPr>
          <p:cNvCxnSpPr>
            <a:cxnSpLocks/>
          </p:cNvCxnSpPr>
          <p:nvPr/>
        </p:nvCxnSpPr>
        <p:spPr>
          <a:xfrm>
            <a:off x="1856675" y="3094698"/>
            <a:ext cx="0" cy="595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5827D3E-DFBD-FB8B-A3E8-FA43986D9B57}"/>
              </a:ext>
            </a:extLst>
          </p:cNvPr>
          <p:cNvCxnSpPr>
            <a:cxnSpLocks/>
          </p:cNvCxnSpPr>
          <p:nvPr/>
        </p:nvCxnSpPr>
        <p:spPr>
          <a:xfrm flipH="1">
            <a:off x="5735782" y="2743191"/>
            <a:ext cx="8854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FD1097-26F6-388F-5C6F-7997D071F508}"/>
              </a:ext>
            </a:extLst>
          </p:cNvPr>
          <p:cNvCxnSpPr>
            <a:cxnSpLocks/>
          </p:cNvCxnSpPr>
          <p:nvPr/>
        </p:nvCxnSpPr>
        <p:spPr>
          <a:xfrm flipH="1">
            <a:off x="2608343" y="2743191"/>
            <a:ext cx="88542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30D2CA9-F9F0-6674-E260-7830F36BBD2B}"/>
              </a:ext>
            </a:extLst>
          </p:cNvPr>
          <p:cNvCxnSpPr>
            <a:cxnSpLocks/>
          </p:cNvCxnSpPr>
          <p:nvPr/>
        </p:nvCxnSpPr>
        <p:spPr>
          <a:xfrm>
            <a:off x="2522789" y="4156359"/>
            <a:ext cx="9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5F90B35-CBC5-1534-FC81-A044DD849778}"/>
              </a:ext>
            </a:extLst>
          </p:cNvPr>
          <p:cNvCxnSpPr>
            <a:cxnSpLocks/>
            <a:stCxn id="14" idx="3"/>
          </p:cNvCxnSpPr>
          <p:nvPr/>
        </p:nvCxnSpPr>
        <p:spPr>
          <a:xfrm>
            <a:off x="5650229" y="4131308"/>
            <a:ext cx="90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Google Shape;518;p38">
            <a:extLst>
              <a:ext uri="{FF2B5EF4-FFF2-40B4-BE49-F238E27FC236}">
                <a16:creationId xmlns:a16="http://schemas.microsoft.com/office/drawing/2014/main" id="{A5CAE74F-A263-0832-39FA-2CAAA7EB9E14}"/>
              </a:ext>
            </a:extLst>
          </p:cNvPr>
          <p:cNvSpPr txBox="1">
            <a:spLocks/>
          </p:cNvSpPr>
          <p:nvPr/>
        </p:nvSpPr>
        <p:spPr>
          <a:xfrm>
            <a:off x="548054" y="845064"/>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Awareness</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0" name="Google Shape;518;p38">
            <a:extLst>
              <a:ext uri="{FF2B5EF4-FFF2-40B4-BE49-F238E27FC236}">
                <a16:creationId xmlns:a16="http://schemas.microsoft.com/office/drawing/2014/main" id="{B8AD75D1-5630-8BBE-C370-4232E6208EFD}"/>
              </a:ext>
            </a:extLst>
          </p:cNvPr>
          <p:cNvSpPr txBox="1">
            <a:spLocks/>
          </p:cNvSpPr>
          <p:nvPr/>
        </p:nvSpPr>
        <p:spPr>
          <a:xfrm>
            <a:off x="3700130" y="874958"/>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60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Consideration</a:t>
            </a:r>
            <a:endPar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1" name="Google Shape;518;p38">
            <a:extLst>
              <a:ext uri="{FF2B5EF4-FFF2-40B4-BE49-F238E27FC236}">
                <a16:creationId xmlns:a16="http://schemas.microsoft.com/office/drawing/2014/main" id="{AE10EDAE-2AD2-FF7F-C178-552C231489B7}"/>
              </a:ext>
            </a:extLst>
          </p:cNvPr>
          <p:cNvSpPr txBox="1">
            <a:spLocks/>
          </p:cNvSpPr>
          <p:nvPr/>
        </p:nvSpPr>
        <p:spPr>
          <a:xfrm>
            <a:off x="6852206" y="835655"/>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Booking</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2" name="Google Shape;518;p38">
            <a:extLst>
              <a:ext uri="{FF2B5EF4-FFF2-40B4-BE49-F238E27FC236}">
                <a16:creationId xmlns:a16="http://schemas.microsoft.com/office/drawing/2014/main" id="{DE819AD8-9B38-74E2-ACA8-59D0298A2057}"/>
              </a:ext>
            </a:extLst>
          </p:cNvPr>
          <p:cNvSpPr txBox="1">
            <a:spLocks/>
          </p:cNvSpPr>
          <p:nvPr/>
        </p:nvSpPr>
        <p:spPr>
          <a:xfrm>
            <a:off x="6827569" y="2266484"/>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Pre-flight</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3" name="Google Shape;518;p38">
            <a:extLst>
              <a:ext uri="{FF2B5EF4-FFF2-40B4-BE49-F238E27FC236}">
                <a16:creationId xmlns:a16="http://schemas.microsoft.com/office/drawing/2014/main" id="{4B277294-8E3F-8EDC-1AB2-4216BCAB6229}"/>
              </a:ext>
            </a:extLst>
          </p:cNvPr>
          <p:cNvSpPr txBox="1">
            <a:spLocks/>
          </p:cNvSpPr>
          <p:nvPr/>
        </p:nvSpPr>
        <p:spPr>
          <a:xfrm>
            <a:off x="3700130" y="228859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400">
                <a:solidFill>
                  <a:schemeClr val="bg1"/>
                </a:solidFill>
                <a:latin typeface="ADLaM Display" panose="02010000000000000000" pitchFamily="2" charset="0"/>
                <a:ea typeface="ADLaM Display" panose="02010000000000000000" pitchFamily="2" charset="0"/>
                <a:cs typeface="ADLaM Display" panose="02010000000000000000" pitchFamily="2" charset="0"/>
              </a:rPr>
              <a:t>Airport Experience</a:t>
            </a:r>
            <a:endParaRPr lang="en-SG" sz="16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4" name="Google Shape;518;p38">
            <a:extLst>
              <a:ext uri="{FF2B5EF4-FFF2-40B4-BE49-F238E27FC236}">
                <a16:creationId xmlns:a16="http://schemas.microsoft.com/office/drawing/2014/main" id="{9C5A3596-8282-B006-4C99-E1C0010C04F2}"/>
              </a:ext>
            </a:extLst>
          </p:cNvPr>
          <p:cNvSpPr txBox="1">
            <a:spLocks/>
          </p:cNvSpPr>
          <p:nvPr/>
        </p:nvSpPr>
        <p:spPr>
          <a:xfrm>
            <a:off x="572691" y="2266484"/>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Boarding</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5" name="Google Shape;518;p38">
            <a:extLst>
              <a:ext uri="{FF2B5EF4-FFF2-40B4-BE49-F238E27FC236}">
                <a16:creationId xmlns:a16="http://schemas.microsoft.com/office/drawing/2014/main" id="{3978CE60-5C6B-CC32-8EBD-DFC7B43FDEB0}"/>
              </a:ext>
            </a:extLst>
          </p:cNvPr>
          <p:cNvSpPr txBox="1">
            <a:spLocks/>
          </p:cNvSpPr>
          <p:nvPr/>
        </p:nvSpPr>
        <p:spPr>
          <a:xfrm>
            <a:off x="548388" y="3690448"/>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In-flight</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6" name="Google Shape;518;p38">
            <a:extLst>
              <a:ext uri="{FF2B5EF4-FFF2-40B4-BE49-F238E27FC236}">
                <a16:creationId xmlns:a16="http://schemas.microsoft.com/office/drawing/2014/main" id="{8CAA9133-EB01-0B18-5A99-2B4F2E4A355E}"/>
              </a:ext>
            </a:extLst>
          </p:cNvPr>
          <p:cNvSpPr txBox="1">
            <a:spLocks/>
          </p:cNvSpPr>
          <p:nvPr/>
        </p:nvSpPr>
        <p:spPr>
          <a:xfrm>
            <a:off x="3700130" y="366869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Post-flight</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7" name="Google Shape;518;p38">
            <a:extLst>
              <a:ext uri="{FF2B5EF4-FFF2-40B4-BE49-F238E27FC236}">
                <a16:creationId xmlns:a16="http://schemas.microsoft.com/office/drawing/2014/main" id="{261400BF-94DC-5983-A880-05C6D6B9F36E}"/>
              </a:ext>
            </a:extLst>
          </p:cNvPr>
          <p:cNvSpPr txBox="1">
            <a:spLocks/>
          </p:cNvSpPr>
          <p:nvPr/>
        </p:nvSpPr>
        <p:spPr>
          <a:xfrm>
            <a:off x="6851874" y="3667348"/>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800">
                <a:solidFill>
                  <a:schemeClr val="bg1"/>
                </a:solidFill>
                <a:latin typeface="ADLaM Display" panose="02010000000000000000" pitchFamily="2" charset="0"/>
                <a:ea typeface="ADLaM Display" panose="02010000000000000000" pitchFamily="2" charset="0"/>
                <a:cs typeface="ADLaM Display" panose="02010000000000000000" pitchFamily="2" charset="0"/>
              </a:rPr>
              <a:t>Post-travel</a:t>
            </a:r>
            <a:endParaRPr lang="en-SG" sz="200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9" name="Google Shape;518;p38">
            <a:extLst>
              <a:ext uri="{FF2B5EF4-FFF2-40B4-BE49-F238E27FC236}">
                <a16:creationId xmlns:a16="http://schemas.microsoft.com/office/drawing/2014/main" id="{3C4CF4DD-ADA9-5D06-F8EC-CDB406F737B7}"/>
              </a:ext>
            </a:extLst>
          </p:cNvPr>
          <p:cNvSpPr txBox="1">
            <a:spLocks/>
          </p:cNvSpPr>
          <p:nvPr/>
        </p:nvSpPr>
        <p:spPr>
          <a:xfrm>
            <a:off x="572690" y="1145728"/>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Unclear info, difficulty finding reliable source</a:t>
            </a:r>
          </a:p>
        </p:txBody>
      </p:sp>
      <p:sp>
        <p:nvSpPr>
          <p:cNvPr id="40" name="Google Shape;518;p38">
            <a:extLst>
              <a:ext uri="{FF2B5EF4-FFF2-40B4-BE49-F238E27FC236}">
                <a16:creationId xmlns:a16="http://schemas.microsoft.com/office/drawing/2014/main" id="{46143BF5-862B-46E0-42C3-EE8C14B1EBEF}"/>
              </a:ext>
            </a:extLst>
          </p:cNvPr>
          <p:cNvSpPr txBox="1">
            <a:spLocks/>
          </p:cNvSpPr>
          <p:nvPr/>
        </p:nvSpPr>
        <p:spPr>
          <a:xfrm>
            <a:off x="3700130" y="1132552"/>
            <a:ext cx="1743738" cy="4697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Fake reviews, lack of transparent pricing</a:t>
            </a:r>
          </a:p>
        </p:txBody>
      </p:sp>
      <p:sp>
        <p:nvSpPr>
          <p:cNvPr id="41" name="Google Shape;518;p38">
            <a:extLst>
              <a:ext uri="{FF2B5EF4-FFF2-40B4-BE49-F238E27FC236}">
                <a16:creationId xmlns:a16="http://schemas.microsoft.com/office/drawing/2014/main" id="{61501010-E578-5480-0EA4-3AF6A476D5A9}"/>
              </a:ext>
            </a:extLst>
          </p:cNvPr>
          <p:cNvSpPr txBox="1">
            <a:spLocks/>
          </p:cNvSpPr>
          <p:nvPr/>
        </p:nvSpPr>
        <p:spPr>
          <a:xfrm>
            <a:off x="6479626" y="1132552"/>
            <a:ext cx="247756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Complex process, </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Extra fees</a:t>
            </a:r>
          </a:p>
        </p:txBody>
      </p:sp>
      <p:sp>
        <p:nvSpPr>
          <p:cNvPr id="42" name="Google Shape;518;p38">
            <a:extLst>
              <a:ext uri="{FF2B5EF4-FFF2-40B4-BE49-F238E27FC236}">
                <a16:creationId xmlns:a16="http://schemas.microsoft.com/office/drawing/2014/main" id="{3B157335-5AF0-0187-46EE-1E3284299491}"/>
              </a:ext>
            </a:extLst>
          </p:cNvPr>
          <p:cNvSpPr txBox="1">
            <a:spLocks/>
          </p:cNvSpPr>
          <p:nvPr/>
        </p:nvSpPr>
        <p:spPr>
          <a:xfrm>
            <a:off x="6846541" y="2552809"/>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Technical Issue,</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Limited Seat</a:t>
            </a:r>
          </a:p>
        </p:txBody>
      </p:sp>
      <p:sp>
        <p:nvSpPr>
          <p:cNvPr id="43" name="Google Shape;518;p38">
            <a:extLst>
              <a:ext uri="{FF2B5EF4-FFF2-40B4-BE49-F238E27FC236}">
                <a16:creationId xmlns:a16="http://schemas.microsoft.com/office/drawing/2014/main" id="{922E733D-75E0-26F3-6FC9-639522F173FB}"/>
              </a:ext>
            </a:extLst>
          </p:cNvPr>
          <p:cNvSpPr txBox="1">
            <a:spLocks/>
          </p:cNvSpPr>
          <p:nvPr/>
        </p:nvSpPr>
        <p:spPr>
          <a:xfrm>
            <a:off x="3700130" y="254678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Long waiting time,</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Overweight Fees</a:t>
            </a:r>
          </a:p>
        </p:txBody>
      </p:sp>
      <p:sp>
        <p:nvSpPr>
          <p:cNvPr id="44" name="Google Shape;518;p38">
            <a:extLst>
              <a:ext uri="{FF2B5EF4-FFF2-40B4-BE49-F238E27FC236}">
                <a16:creationId xmlns:a16="http://schemas.microsoft.com/office/drawing/2014/main" id="{0C5B424D-D1F0-7AD6-1680-CD2981FDFC33}"/>
              </a:ext>
            </a:extLst>
          </p:cNvPr>
          <p:cNvSpPr txBox="1">
            <a:spLocks/>
          </p:cNvSpPr>
          <p:nvPr/>
        </p:nvSpPr>
        <p:spPr>
          <a:xfrm>
            <a:off x="572690" y="2564359"/>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Crowded area,</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Long waiting time</a:t>
            </a:r>
          </a:p>
        </p:txBody>
      </p:sp>
      <p:sp>
        <p:nvSpPr>
          <p:cNvPr id="45" name="Google Shape;518;p38">
            <a:extLst>
              <a:ext uri="{FF2B5EF4-FFF2-40B4-BE49-F238E27FC236}">
                <a16:creationId xmlns:a16="http://schemas.microsoft.com/office/drawing/2014/main" id="{F419F23B-D983-4A0A-0454-66C829DDA69E}"/>
              </a:ext>
            </a:extLst>
          </p:cNvPr>
          <p:cNvSpPr txBox="1">
            <a:spLocks/>
          </p:cNvSpPr>
          <p:nvPr/>
        </p:nvSpPr>
        <p:spPr>
          <a:xfrm>
            <a:off x="572690" y="3996611"/>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Limited legroom, limited food choices</a:t>
            </a:r>
          </a:p>
        </p:txBody>
      </p:sp>
      <p:sp>
        <p:nvSpPr>
          <p:cNvPr id="46" name="Google Shape;518;p38">
            <a:extLst>
              <a:ext uri="{FF2B5EF4-FFF2-40B4-BE49-F238E27FC236}">
                <a16:creationId xmlns:a16="http://schemas.microsoft.com/office/drawing/2014/main" id="{A1ED9900-8CD6-6114-C4BD-A7F2CE243A86}"/>
              </a:ext>
            </a:extLst>
          </p:cNvPr>
          <p:cNvSpPr txBox="1">
            <a:spLocks/>
          </p:cNvSpPr>
          <p:nvPr/>
        </p:nvSpPr>
        <p:spPr>
          <a:xfrm>
            <a:off x="3697146" y="396722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Damaged luggage, </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long waiting time</a:t>
            </a:r>
          </a:p>
        </p:txBody>
      </p:sp>
      <p:sp>
        <p:nvSpPr>
          <p:cNvPr id="47" name="Google Shape;518;p38">
            <a:extLst>
              <a:ext uri="{FF2B5EF4-FFF2-40B4-BE49-F238E27FC236}">
                <a16:creationId xmlns:a16="http://schemas.microsoft.com/office/drawing/2014/main" id="{A92CA162-27E1-72A5-20DC-B419FA1E3091}"/>
              </a:ext>
            </a:extLst>
          </p:cNvPr>
          <p:cNvSpPr txBox="1">
            <a:spLocks/>
          </p:cNvSpPr>
          <p:nvPr/>
        </p:nvSpPr>
        <p:spPr>
          <a:xfrm>
            <a:off x="6846541" y="3967220"/>
            <a:ext cx="1743738" cy="443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Limelight"/>
              <a:buNone/>
              <a:defRPr sz="4500" b="1" i="0" u="none" strike="noStrike" cap="none">
                <a:solidFill>
                  <a:schemeClr val="dk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3600"/>
              <a:buFont typeface="Limelight"/>
              <a:buNone/>
              <a:defRPr sz="3600" b="1" i="0" u="none" strike="noStrike" cap="none">
                <a:solidFill>
                  <a:schemeClr val="lt1"/>
                </a:solidFill>
                <a:latin typeface="Limelight"/>
                <a:ea typeface="Limelight"/>
                <a:cs typeface="Limelight"/>
                <a:sym typeface="Limelight"/>
              </a:defRPr>
            </a:lvl9pPr>
          </a:lstStyle>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Complicated process,</a:t>
            </a:r>
          </a:p>
          <a:p>
            <a:pPr algn="ctr"/>
            <a:r>
              <a:rPr lang="en-SG" sz="1000">
                <a:solidFill>
                  <a:schemeClr val="bg1"/>
                </a:solidFill>
                <a:latin typeface="Aptos" panose="020B0004020202020204" pitchFamily="34" charset="0"/>
                <a:ea typeface="ADLaM Display" panose="02010000000000000000" pitchFamily="2" charset="0"/>
                <a:cs typeface="ADLaM Display" panose="02010000000000000000" pitchFamily="2" charset="0"/>
              </a:rPr>
              <a:t>Irrelevant offers</a:t>
            </a:r>
          </a:p>
        </p:txBody>
      </p:sp>
      <p:sp>
        <p:nvSpPr>
          <p:cNvPr id="2" name="Rectangle: Rounded Corners 1">
            <a:extLst>
              <a:ext uri="{FF2B5EF4-FFF2-40B4-BE49-F238E27FC236}">
                <a16:creationId xmlns:a16="http://schemas.microsoft.com/office/drawing/2014/main" id="{1C8DD58A-3C94-90C7-187E-FDDCDE1848E8}"/>
              </a:ext>
            </a:extLst>
          </p:cNvPr>
          <p:cNvSpPr/>
          <p:nvPr/>
        </p:nvSpPr>
        <p:spPr>
          <a:xfrm>
            <a:off x="105067" y="648535"/>
            <a:ext cx="1343827" cy="2753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Marketing</a:t>
            </a:r>
          </a:p>
        </p:txBody>
      </p:sp>
      <p:sp>
        <p:nvSpPr>
          <p:cNvPr id="4" name="Rectangle: Rounded Corners 3">
            <a:extLst>
              <a:ext uri="{FF2B5EF4-FFF2-40B4-BE49-F238E27FC236}">
                <a16:creationId xmlns:a16="http://schemas.microsoft.com/office/drawing/2014/main" id="{4175C598-4823-91B7-9805-C4FE51593B03}"/>
              </a:ext>
            </a:extLst>
          </p:cNvPr>
          <p:cNvSpPr/>
          <p:nvPr/>
        </p:nvSpPr>
        <p:spPr>
          <a:xfrm>
            <a:off x="3142747" y="645468"/>
            <a:ext cx="1429251" cy="2753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Airline Research</a:t>
            </a:r>
          </a:p>
        </p:txBody>
      </p:sp>
      <p:sp>
        <p:nvSpPr>
          <p:cNvPr id="17" name="Rectangle: Rounded Corners 16">
            <a:extLst>
              <a:ext uri="{FF2B5EF4-FFF2-40B4-BE49-F238E27FC236}">
                <a16:creationId xmlns:a16="http://schemas.microsoft.com/office/drawing/2014/main" id="{B4E0BB8A-B4E4-981E-FA8F-3AA3DB58F7C5}"/>
              </a:ext>
            </a:extLst>
          </p:cNvPr>
          <p:cNvSpPr/>
          <p:nvPr/>
        </p:nvSpPr>
        <p:spPr>
          <a:xfrm>
            <a:off x="6100229" y="653179"/>
            <a:ext cx="1926865" cy="2753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Website/ Travel Agent</a:t>
            </a:r>
          </a:p>
        </p:txBody>
      </p:sp>
      <p:sp>
        <p:nvSpPr>
          <p:cNvPr id="20" name="Rectangle: Rounded Corners 19">
            <a:extLst>
              <a:ext uri="{FF2B5EF4-FFF2-40B4-BE49-F238E27FC236}">
                <a16:creationId xmlns:a16="http://schemas.microsoft.com/office/drawing/2014/main" id="{0DCB08B4-20D7-BF8C-54AC-F70A27B15E27}"/>
              </a:ext>
            </a:extLst>
          </p:cNvPr>
          <p:cNvSpPr/>
          <p:nvPr/>
        </p:nvSpPr>
        <p:spPr>
          <a:xfrm>
            <a:off x="6355760" y="2062468"/>
            <a:ext cx="1343827" cy="2753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1100">
                <a:solidFill>
                  <a:srgbClr val="000000"/>
                </a:solidFill>
                <a:latin typeface="ADLaM Display" panose="02010000000000000000" pitchFamily="2" charset="0"/>
                <a:ea typeface="ADLaM Display" panose="02010000000000000000" pitchFamily="2" charset="0"/>
                <a:cs typeface="ADLaM Display" panose="02010000000000000000" pitchFamily="2" charset="0"/>
              </a:rPr>
              <a:t>Online Check-in</a:t>
            </a:r>
          </a:p>
        </p:txBody>
      </p:sp>
      <p:sp>
        <p:nvSpPr>
          <p:cNvPr id="21" name="Rectangle: Rounded Corners 20">
            <a:extLst>
              <a:ext uri="{FF2B5EF4-FFF2-40B4-BE49-F238E27FC236}">
                <a16:creationId xmlns:a16="http://schemas.microsoft.com/office/drawing/2014/main" id="{85C09985-F33E-95FC-D6E3-4E87A7DE06E4}"/>
              </a:ext>
            </a:extLst>
          </p:cNvPr>
          <p:cNvSpPr/>
          <p:nvPr/>
        </p:nvSpPr>
        <p:spPr>
          <a:xfrm>
            <a:off x="3311564" y="2058088"/>
            <a:ext cx="1343827" cy="2753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1100">
                <a:solidFill>
                  <a:srgbClr val="000000"/>
                </a:solidFill>
                <a:latin typeface="ADLaM Display" panose="02010000000000000000" pitchFamily="2" charset="0"/>
                <a:ea typeface="ADLaM Display" panose="02010000000000000000" pitchFamily="2" charset="0"/>
                <a:cs typeface="ADLaM Display" panose="02010000000000000000" pitchFamily="2" charset="0"/>
              </a:rPr>
              <a:t>Baggage Drop</a:t>
            </a:r>
          </a:p>
        </p:txBody>
      </p:sp>
      <p:sp>
        <p:nvSpPr>
          <p:cNvPr id="25" name="Rectangle: Rounded Corners 24">
            <a:extLst>
              <a:ext uri="{FF2B5EF4-FFF2-40B4-BE49-F238E27FC236}">
                <a16:creationId xmlns:a16="http://schemas.microsoft.com/office/drawing/2014/main" id="{FA83796D-ED29-88B5-4467-13C543671645}"/>
              </a:ext>
            </a:extLst>
          </p:cNvPr>
          <p:cNvSpPr/>
          <p:nvPr/>
        </p:nvSpPr>
        <p:spPr>
          <a:xfrm>
            <a:off x="183828" y="2061458"/>
            <a:ext cx="1343827" cy="2753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1050">
                <a:solidFill>
                  <a:srgbClr val="000000"/>
                </a:solidFill>
                <a:latin typeface="ADLaM Display" panose="02010000000000000000" pitchFamily="2" charset="0"/>
                <a:ea typeface="ADLaM Display" panose="02010000000000000000" pitchFamily="2" charset="0"/>
                <a:cs typeface="ADLaM Display" panose="02010000000000000000" pitchFamily="2" charset="0"/>
              </a:rPr>
              <a:t>Boarding Process</a:t>
            </a:r>
          </a:p>
        </p:txBody>
      </p:sp>
      <p:sp>
        <p:nvSpPr>
          <p:cNvPr id="26" name="Rectangle: Rounded Corners 25">
            <a:extLst>
              <a:ext uri="{FF2B5EF4-FFF2-40B4-BE49-F238E27FC236}">
                <a16:creationId xmlns:a16="http://schemas.microsoft.com/office/drawing/2014/main" id="{57D712C6-0F98-AE40-12C9-A7AD7A5B50F2}"/>
              </a:ext>
            </a:extLst>
          </p:cNvPr>
          <p:cNvSpPr/>
          <p:nvPr/>
        </p:nvSpPr>
        <p:spPr>
          <a:xfrm>
            <a:off x="183827" y="3480152"/>
            <a:ext cx="1343827" cy="2753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1050">
                <a:solidFill>
                  <a:srgbClr val="000000"/>
                </a:solidFill>
                <a:latin typeface="ADLaM Display" panose="02010000000000000000" pitchFamily="2" charset="0"/>
                <a:ea typeface="ADLaM Display" panose="02010000000000000000" pitchFamily="2" charset="0"/>
                <a:cs typeface="ADLaM Display" panose="02010000000000000000" pitchFamily="2" charset="0"/>
              </a:rPr>
              <a:t>Services</a:t>
            </a:r>
          </a:p>
        </p:txBody>
      </p:sp>
      <p:sp>
        <p:nvSpPr>
          <p:cNvPr id="27" name="Rectangle: Rounded Corners 26">
            <a:extLst>
              <a:ext uri="{FF2B5EF4-FFF2-40B4-BE49-F238E27FC236}">
                <a16:creationId xmlns:a16="http://schemas.microsoft.com/office/drawing/2014/main" id="{CB188DAE-112B-54FD-FFE2-6BAD67426F4E}"/>
              </a:ext>
            </a:extLst>
          </p:cNvPr>
          <p:cNvSpPr/>
          <p:nvPr/>
        </p:nvSpPr>
        <p:spPr>
          <a:xfrm>
            <a:off x="3311564" y="3499043"/>
            <a:ext cx="1343827" cy="2753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1050">
                <a:solidFill>
                  <a:srgbClr val="000000"/>
                </a:solidFill>
                <a:latin typeface="ADLaM Display" panose="02010000000000000000" pitchFamily="2" charset="0"/>
                <a:ea typeface="ADLaM Display" panose="02010000000000000000" pitchFamily="2" charset="0"/>
                <a:cs typeface="ADLaM Display" panose="02010000000000000000" pitchFamily="2" charset="0"/>
              </a:rPr>
              <a:t>Disembarking</a:t>
            </a:r>
          </a:p>
        </p:txBody>
      </p:sp>
      <p:sp>
        <p:nvSpPr>
          <p:cNvPr id="28" name="Rectangle: Rounded Corners 27">
            <a:extLst>
              <a:ext uri="{FF2B5EF4-FFF2-40B4-BE49-F238E27FC236}">
                <a16:creationId xmlns:a16="http://schemas.microsoft.com/office/drawing/2014/main" id="{45471534-E6C8-6E87-C59D-7D8F1A65BADC}"/>
              </a:ext>
            </a:extLst>
          </p:cNvPr>
          <p:cNvSpPr/>
          <p:nvPr/>
        </p:nvSpPr>
        <p:spPr>
          <a:xfrm>
            <a:off x="6386321" y="3482872"/>
            <a:ext cx="1343827" cy="27535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SG" sz="1050">
                <a:solidFill>
                  <a:srgbClr val="000000"/>
                </a:solidFill>
                <a:latin typeface="ADLaM Display" panose="02010000000000000000" pitchFamily="2" charset="0"/>
                <a:ea typeface="ADLaM Display" panose="02010000000000000000" pitchFamily="2" charset="0"/>
                <a:cs typeface="ADLaM Display" panose="02010000000000000000" pitchFamily="2" charset="0"/>
              </a:rPr>
              <a:t>Feedback</a:t>
            </a:r>
          </a:p>
        </p:txBody>
      </p:sp>
      <p:pic>
        <p:nvPicPr>
          <p:cNvPr id="673" name="Audio 672">
            <a:hlinkClick r:id="" action="ppaction://media"/>
            <a:extLst>
              <a:ext uri="{FF2B5EF4-FFF2-40B4-BE49-F238E27FC236}">
                <a16:creationId xmlns:a16="http://schemas.microsoft.com/office/drawing/2014/main" id="{C4EE51C6-FC2C-2B66-9D04-0DF4095B7A2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9538237" y="3417397"/>
            <a:ext cx="1543050" cy="1543050"/>
          </a:xfrm>
          <a:prstGeom prst="ellipse">
            <a:avLst/>
          </a:prstGeom>
        </p:spPr>
      </p:pic>
    </p:spTree>
    <p:extLst>
      <p:ext uri="{BB962C8B-B14F-4D97-AF65-F5344CB8AC3E}">
        <p14:creationId xmlns:p14="http://schemas.microsoft.com/office/powerpoint/2010/main" val="1263654378"/>
      </p:ext>
    </p:extLst>
  </p:cSld>
  <p:clrMapOvr>
    <a:masterClrMapping/>
  </p:clrMapOvr>
  <mc:AlternateContent xmlns:mc="http://schemas.openxmlformats.org/markup-compatibility/2006" xmlns:p14="http://schemas.microsoft.com/office/powerpoint/2010/main">
    <mc:Choice Requires="p14">
      <p:transition spd="slow" p14:dur="2000" advTm="61516"/>
    </mc:Choice>
    <mc:Fallback xmlns="">
      <p:transition spd="slow" advTm="61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7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43"/>
          <p:cNvGrpSpPr/>
          <p:nvPr/>
        </p:nvGrpSpPr>
        <p:grpSpPr>
          <a:xfrm>
            <a:off x="1059067" y="1411712"/>
            <a:ext cx="1507118" cy="838832"/>
            <a:chOff x="7636893" y="2346251"/>
            <a:chExt cx="1507118" cy="838832"/>
          </a:xfrm>
        </p:grpSpPr>
        <p:grpSp>
          <p:nvGrpSpPr>
            <p:cNvPr id="700" name="Google Shape;700;p43"/>
            <p:cNvGrpSpPr/>
            <p:nvPr/>
          </p:nvGrpSpPr>
          <p:grpSpPr>
            <a:xfrm flipH="1">
              <a:off x="7728620" y="2393076"/>
              <a:ext cx="1415391" cy="792008"/>
              <a:chOff x="1905568" y="363438"/>
              <a:chExt cx="1415391" cy="792008"/>
            </a:xfrm>
          </p:grpSpPr>
          <p:sp>
            <p:nvSpPr>
              <p:cNvPr id="701" name="Google Shape;701;p43"/>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43"/>
            <p:cNvGrpSpPr/>
            <p:nvPr/>
          </p:nvGrpSpPr>
          <p:grpSpPr>
            <a:xfrm flipH="1">
              <a:off x="7636893" y="2346251"/>
              <a:ext cx="257693" cy="199083"/>
              <a:chOff x="3154993" y="316614"/>
              <a:chExt cx="257693" cy="199083"/>
            </a:xfrm>
          </p:grpSpPr>
          <p:sp>
            <p:nvSpPr>
              <p:cNvPr id="704" name="Google Shape;704;p43"/>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43"/>
          <p:cNvSpPr txBox="1">
            <a:spLocks noGrp="1"/>
          </p:cNvSpPr>
          <p:nvPr>
            <p:ph type="title" idx="2"/>
          </p:nvPr>
        </p:nvSpPr>
        <p:spPr>
          <a:xfrm>
            <a:off x="1599385" y="1322935"/>
            <a:ext cx="5798072" cy="5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ADLaM Display" panose="02010000000000000000" pitchFamily="2" charset="0"/>
                <a:ea typeface="ADLaM Display" panose="02010000000000000000" pitchFamily="2" charset="0"/>
                <a:cs typeface="ADLaM Display" panose="02010000000000000000" pitchFamily="2" charset="0"/>
              </a:rPr>
              <a:t>SWOT ANALYSIS </a:t>
            </a:r>
            <a:br>
              <a:rPr lang="en" sz="1800">
                <a:latin typeface="ADLaM Display" panose="02010000000000000000" pitchFamily="2" charset="0"/>
                <a:ea typeface="ADLaM Display" panose="02010000000000000000" pitchFamily="2" charset="0"/>
                <a:cs typeface="ADLaM Display" panose="02010000000000000000" pitchFamily="2" charset="0"/>
              </a:rPr>
            </a:br>
            <a:r>
              <a:rPr lang="en" sz="1800">
                <a:latin typeface="ADLaM Display" panose="02010000000000000000" pitchFamily="2" charset="0"/>
                <a:ea typeface="ADLaM Display" panose="02010000000000000000" pitchFamily="2" charset="0"/>
                <a:cs typeface="ADLaM Display" panose="02010000000000000000" pitchFamily="2" charset="0"/>
              </a:rPr>
              <a:t>[Strength, Weakness, Opportunities, Threats]</a:t>
            </a:r>
            <a:endParaRPr sz="1800">
              <a:latin typeface="ADLaM Display" panose="02010000000000000000" pitchFamily="2" charset="0"/>
              <a:ea typeface="ADLaM Display" panose="02010000000000000000" pitchFamily="2" charset="0"/>
              <a:cs typeface="ADLaM Display" panose="02010000000000000000" pitchFamily="2" charset="0"/>
            </a:endParaRPr>
          </a:p>
        </p:txBody>
      </p:sp>
      <p:sp>
        <p:nvSpPr>
          <p:cNvPr id="718" name="Google Shape;718;p43"/>
          <p:cNvSpPr txBox="1">
            <a:spLocks noGrp="1"/>
          </p:cNvSpPr>
          <p:nvPr>
            <p:ph type="title" idx="6"/>
          </p:nvPr>
        </p:nvSpPr>
        <p:spPr>
          <a:xfrm>
            <a:off x="827850" y="451397"/>
            <a:ext cx="748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Business Problem Analysis: Airline Company</a:t>
            </a:r>
            <a:endParaRPr sz="2000">
              <a:solidFill>
                <a:schemeClr val="dk2"/>
              </a:solidFill>
            </a:endParaRPr>
          </a:p>
        </p:txBody>
      </p:sp>
      <p:sp>
        <p:nvSpPr>
          <p:cNvPr id="719" name="Google Shape;719;p43"/>
          <p:cNvSpPr txBox="1">
            <a:spLocks noGrp="1"/>
          </p:cNvSpPr>
          <p:nvPr>
            <p:ph type="title" idx="4"/>
          </p:nvPr>
        </p:nvSpPr>
        <p:spPr>
          <a:xfrm>
            <a:off x="167284" y="3038256"/>
            <a:ext cx="1443013" cy="538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800"/>
              <a:t>STRENGTH</a:t>
            </a:r>
            <a:endParaRPr sz="1800"/>
          </a:p>
        </p:txBody>
      </p:sp>
      <p:grpSp>
        <p:nvGrpSpPr>
          <p:cNvPr id="721" name="Google Shape;721;p43"/>
          <p:cNvGrpSpPr/>
          <p:nvPr/>
        </p:nvGrpSpPr>
        <p:grpSpPr>
          <a:xfrm>
            <a:off x="5315014" y="2452821"/>
            <a:ext cx="558462" cy="521819"/>
            <a:chOff x="5486600" y="3331150"/>
            <a:chExt cx="444800" cy="411873"/>
          </a:xfrm>
        </p:grpSpPr>
        <p:sp>
          <p:nvSpPr>
            <p:cNvPr id="722" name="Google Shape;722;p43"/>
            <p:cNvSpPr/>
            <p:nvPr/>
          </p:nvSpPr>
          <p:spPr>
            <a:xfrm>
              <a:off x="5634274" y="3691398"/>
              <a:ext cx="242850" cy="51625"/>
            </a:xfrm>
            <a:custGeom>
              <a:avLst/>
              <a:gdLst/>
              <a:ahLst/>
              <a:cxnLst/>
              <a:rect l="l" t="t" r="r" b="b"/>
              <a:pathLst>
                <a:path w="9714" h="2065" extrusionOk="0">
                  <a:moveTo>
                    <a:pt x="0" y="0"/>
                  </a:moveTo>
                  <a:lnTo>
                    <a:pt x="7579" y="2029"/>
                  </a:lnTo>
                  <a:cubicBezTo>
                    <a:pt x="7686" y="2029"/>
                    <a:pt x="7828" y="2064"/>
                    <a:pt x="7970" y="2064"/>
                  </a:cubicBezTo>
                  <a:cubicBezTo>
                    <a:pt x="8255" y="2064"/>
                    <a:pt x="8504" y="1993"/>
                    <a:pt x="8753" y="1851"/>
                  </a:cubicBezTo>
                  <a:cubicBezTo>
                    <a:pt x="9109" y="1637"/>
                    <a:pt x="9358" y="1317"/>
                    <a:pt x="9465" y="890"/>
                  </a:cubicBezTo>
                  <a:lnTo>
                    <a:pt x="97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3"/>
            <p:cNvSpPr/>
            <p:nvPr/>
          </p:nvSpPr>
          <p:spPr>
            <a:xfrm>
              <a:off x="5486600" y="3331150"/>
              <a:ext cx="444800" cy="334475"/>
            </a:xfrm>
            <a:custGeom>
              <a:avLst/>
              <a:gdLst/>
              <a:ahLst/>
              <a:cxnLst/>
              <a:rect l="l" t="t" r="r" b="b"/>
              <a:pathLst>
                <a:path w="17792" h="13379" extrusionOk="0">
                  <a:moveTo>
                    <a:pt x="8896" y="5053"/>
                  </a:moveTo>
                  <a:cubicBezTo>
                    <a:pt x="9501" y="5124"/>
                    <a:pt x="9501" y="6049"/>
                    <a:pt x="8896" y="6085"/>
                  </a:cubicBezTo>
                  <a:lnTo>
                    <a:pt x="6797" y="6085"/>
                  </a:lnTo>
                  <a:cubicBezTo>
                    <a:pt x="6156" y="6049"/>
                    <a:pt x="6156" y="5124"/>
                    <a:pt x="6797" y="5053"/>
                  </a:cubicBezTo>
                  <a:close/>
                  <a:moveTo>
                    <a:pt x="8893" y="7151"/>
                  </a:moveTo>
                  <a:cubicBezTo>
                    <a:pt x="9536" y="7151"/>
                    <a:pt x="9525" y="8184"/>
                    <a:pt x="8860" y="8184"/>
                  </a:cubicBezTo>
                  <a:lnTo>
                    <a:pt x="3666" y="8184"/>
                  </a:lnTo>
                  <a:cubicBezTo>
                    <a:pt x="2954" y="8184"/>
                    <a:pt x="2954" y="7152"/>
                    <a:pt x="3666" y="7152"/>
                  </a:cubicBezTo>
                  <a:lnTo>
                    <a:pt x="8860" y="7152"/>
                  </a:lnTo>
                  <a:cubicBezTo>
                    <a:pt x="8871" y="7151"/>
                    <a:pt x="8882" y="7151"/>
                    <a:pt x="8893" y="7151"/>
                  </a:cubicBezTo>
                  <a:close/>
                  <a:moveTo>
                    <a:pt x="8860" y="9216"/>
                  </a:moveTo>
                  <a:cubicBezTo>
                    <a:pt x="9536" y="9216"/>
                    <a:pt x="9536" y="10247"/>
                    <a:pt x="8860" y="10247"/>
                  </a:cubicBezTo>
                  <a:lnTo>
                    <a:pt x="3666" y="10247"/>
                  </a:lnTo>
                  <a:cubicBezTo>
                    <a:pt x="2954" y="10247"/>
                    <a:pt x="2954" y="9216"/>
                    <a:pt x="3666" y="9216"/>
                  </a:cubicBezTo>
                  <a:close/>
                  <a:moveTo>
                    <a:pt x="13112" y="4012"/>
                  </a:moveTo>
                  <a:cubicBezTo>
                    <a:pt x="13370" y="4012"/>
                    <a:pt x="13628" y="4181"/>
                    <a:pt x="13628" y="4519"/>
                  </a:cubicBezTo>
                  <a:lnTo>
                    <a:pt x="13628" y="6085"/>
                  </a:lnTo>
                  <a:lnTo>
                    <a:pt x="15478" y="7223"/>
                  </a:lnTo>
                  <a:cubicBezTo>
                    <a:pt x="15727" y="7365"/>
                    <a:pt x="15799" y="7686"/>
                    <a:pt x="15656" y="7935"/>
                  </a:cubicBezTo>
                  <a:cubicBezTo>
                    <a:pt x="15563" y="8098"/>
                    <a:pt x="15393" y="8185"/>
                    <a:pt x="15216" y="8185"/>
                  </a:cubicBezTo>
                  <a:cubicBezTo>
                    <a:pt x="15124" y="8185"/>
                    <a:pt x="15030" y="8161"/>
                    <a:pt x="14945" y="8113"/>
                  </a:cubicBezTo>
                  <a:lnTo>
                    <a:pt x="13628" y="7330"/>
                  </a:lnTo>
                  <a:lnTo>
                    <a:pt x="13628" y="9536"/>
                  </a:lnTo>
                  <a:lnTo>
                    <a:pt x="14518" y="10425"/>
                  </a:lnTo>
                  <a:cubicBezTo>
                    <a:pt x="14731" y="10639"/>
                    <a:pt x="14731" y="10959"/>
                    <a:pt x="14518" y="11173"/>
                  </a:cubicBezTo>
                  <a:cubicBezTo>
                    <a:pt x="14429" y="11262"/>
                    <a:pt x="14304" y="11306"/>
                    <a:pt x="14175" y="11306"/>
                  </a:cubicBezTo>
                  <a:cubicBezTo>
                    <a:pt x="14046" y="11306"/>
                    <a:pt x="13913" y="11262"/>
                    <a:pt x="13806" y="11173"/>
                  </a:cubicBezTo>
                  <a:lnTo>
                    <a:pt x="13130" y="10497"/>
                  </a:lnTo>
                  <a:lnTo>
                    <a:pt x="12454" y="11173"/>
                  </a:lnTo>
                  <a:cubicBezTo>
                    <a:pt x="12338" y="11288"/>
                    <a:pt x="12209" y="11337"/>
                    <a:pt x="12085" y="11337"/>
                  </a:cubicBezTo>
                  <a:cubicBezTo>
                    <a:pt x="11676" y="11337"/>
                    <a:pt x="11324" y="10808"/>
                    <a:pt x="11707" y="10425"/>
                  </a:cubicBezTo>
                  <a:lnTo>
                    <a:pt x="12596" y="9536"/>
                  </a:lnTo>
                  <a:lnTo>
                    <a:pt x="12596" y="7330"/>
                  </a:lnTo>
                  <a:lnTo>
                    <a:pt x="11315" y="8113"/>
                  </a:lnTo>
                  <a:cubicBezTo>
                    <a:pt x="11218" y="8170"/>
                    <a:pt x="11122" y="8195"/>
                    <a:pt x="11032" y="8195"/>
                  </a:cubicBezTo>
                  <a:cubicBezTo>
                    <a:pt x="10568" y="8195"/>
                    <a:pt x="10275" y="7521"/>
                    <a:pt x="10782" y="7223"/>
                  </a:cubicBezTo>
                  <a:lnTo>
                    <a:pt x="12596" y="6085"/>
                  </a:lnTo>
                  <a:lnTo>
                    <a:pt x="12596" y="4519"/>
                  </a:lnTo>
                  <a:cubicBezTo>
                    <a:pt x="12596" y="4181"/>
                    <a:pt x="12854" y="4012"/>
                    <a:pt x="13112" y="4012"/>
                  </a:cubicBezTo>
                  <a:close/>
                  <a:moveTo>
                    <a:pt x="3670" y="0"/>
                  </a:moveTo>
                  <a:cubicBezTo>
                    <a:pt x="2945" y="0"/>
                    <a:pt x="2225" y="463"/>
                    <a:pt x="2136" y="1388"/>
                  </a:cubicBezTo>
                  <a:lnTo>
                    <a:pt x="2136" y="1922"/>
                  </a:lnTo>
                  <a:lnTo>
                    <a:pt x="3167" y="1922"/>
                  </a:lnTo>
                  <a:lnTo>
                    <a:pt x="3167" y="1388"/>
                  </a:lnTo>
                  <a:cubicBezTo>
                    <a:pt x="3167" y="1050"/>
                    <a:pt x="3425" y="881"/>
                    <a:pt x="3683" y="881"/>
                  </a:cubicBezTo>
                  <a:cubicBezTo>
                    <a:pt x="3941" y="881"/>
                    <a:pt x="4199" y="1050"/>
                    <a:pt x="4199" y="1388"/>
                  </a:cubicBezTo>
                  <a:lnTo>
                    <a:pt x="4199" y="1922"/>
                  </a:lnTo>
                  <a:lnTo>
                    <a:pt x="3167" y="1922"/>
                  </a:lnTo>
                  <a:lnTo>
                    <a:pt x="3167" y="4519"/>
                  </a:lnTo>
                  <a:cubicBezTo>
                    <a:pt x="3167" y="4804"/>
                    <a:pt x="3381" y="5053"/>
                    <a:pt x="3701" y="5053"/>
                  </a:cubicBezTo>
                  <a:lnTo>
                    <a:pt x="4199" y="5053"/>
                  </a:lnTo>
                  <a:lnTo>
                    <a:pt x="4199" y="4519"/>
                  </a:lnTo>
                  <a:cubicBezTo>
                    <a:pt x="4235" y="4199"/>
                    <a:pt x="4484" y="4039"/>
                    <a:pt x="4733" y="4039"/>
                  </a:cubicBezTo>
                  <a:cubicBezTo>
                    <a:pt x="4982" y="4039"/>
                    <a:pt x="5231" y="4199"/>
                    <a:pt x="5267" y="4519"/>
                  </a:cubicBezTo>
                  <a:lnTo>
                    <a:pt x="5267" y="5586"/>
                  </a:lnTo>
                  <a:cubicBezTo>
                    <a:pt x="5267" y="5871"/>
                    <a:pt x="5018" y="6085"/>
                    <a:pt x="4733" y="6085"/>
                  </a:cubicBezTo>
                  <a:lnTo>
                    <a:pt x="3666" y="6085"/>
                  </a:lnTo>
                  <a:cubicBezTo>
                    <a:pt x="2776" y="6085"/>
                    <a:pt x="2100" y="5408"/>
                    <a:pt x="2100" y="4519"/>
                  </a:cubicBezTo>
                  <a:lnTo>
                    <a:pt x="2100" y="1922"/>
                  </a:lnTo>
                  <a:lnTo>
                    <a:pt x="1566" y="1922"/>
                  </a:lnTo>
                  <a:cubicBezTo>
                    <a:pt x="712" y="1922"/>
                    <a:pt x="1" y="2633"/>
                    <a:pt x="1" y="3487"/>
                  </a:cubicBezTo>
                  <a:lnTo>
                    <a:pt x="1" y="11813"/>
                  </a:lnTo>
                  <a:cubicBezTo>
                    <a:pt x="1" y="12703"/>
                    <a:pt x="712" y="13379"/>
                    <a:pt x="1566" y="13379"/>
                  </a:cubicBezTo>
                  <a:lnTo>
                    <a:pt x="16226" y="13379"/>
                  </a:lnTo>
                  <a:cubicBezTo>
                    <a:pt x="17115" y="13379"/>
                    <a:pt x="17791" y="12703"/>
                    <a:pt x="17791" y="11813"/>
                  </a:cubicBezTo>
                  <a:lnTo>
                    <a:pt x="17791" y="3487"/>
                  </a:lnTo>
                  <a:cubicBezTo>
                    <a:pt x="17791" y="2633"/>
                    <a:pt x="17115" y="1922"/>
                    <a:pt x="16226" y="1922"/>
                  </a:cubicBezTo>
                  <a:lnTo>
                    <a:pt x="5231" y="1922"/>
                  </a:lnTo>
                  <a:lnTo>
                    <a:pt x="5231" y="1388"/>
                  </a:lnTo>
                  <a:cubicBezTo>
                    <a:pt x="5124" y="463"/>
                    <a:pt x="4395" y="0"/>
                    <a:pt x="3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43"/>
          <p:cNvGrpSpPr/>
          <p:nvPr/>
        </p:nvGrpSpPr>
        <p:grpSpPr>
          <a:xfrm>
            <a:off x="2853710" y="2470318"/>
            <a:ext cx="560673" cy="491868"/>
            <a:chOff x="3262800" y="1929200"/>
            <a:chExt cx="450125" cy="375475"/>
          </a:xfrm>
        </p:grpSpPr>
        <p:sp>
          <p:nvSpPr>
            <p:cNvPr id="725" name="Google Shape;725;p43"/>
            <p:cNvSpPr/>
            <p:nvPr/>
          </p:nvSpPr>
          <p:spPr>
            <a:xfrm>
              <a:off x="3263700" y="1968625"/>
              <a:ext cx="98750" cy="71850"/>
            </a:xfrm>
            <a:custGeom>
              <a:avLst/>
              <a:gdLst/>
              <a:ahLst/>
              <a:cxnLst/>
              <a:rect l="l" t="t" r="r" b="b"/>
              <a:pathLst>
                <a:path w="3950" h="2874" extrusionOk="0">
                  <a:moveTo>
                    <a:pt x="2144" y="1"/>
                  </a:moveTo>
                  <a:cubicBezTo>
                    <a:pt x="2067" y="1"/>
                    <a:pt x="1992" y="21"/>
                    <a:pt x="1921" y="63"/>
                  </a:cubicBezTo>
                  <a:lnTo>
                    <a:pt x="356" y="774"/>
                  </a:lnTo>
                  <a:cubicBezTo>
                    <a:pt x="107" y="917"/>
                    <a:pt x="0" y="1201"/>
                    <a:pt x="107" y="1486"/>
                  </a:cubicBezTo>
                  <a:lnTo>
                    <a:pt x="747" y="2874"/>
                  </a:lnTo>
                  <a:lnTo>
                    <a:pt x="3950" y="1415"/>
                  </a:lnTo>
                  <a:lnTo>
                    <a:pt x="2491" y="134"/>
                  </a:lnTo>
                  <a:cubicBezTo>
                    <a:pt x="2383" y="48"/>
                    <a:pt x="2262" y="1"/>
                    <a:pt x="2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3264575" y="2225475"/>
              <a:ext cx="448350" cy="26700"/>
            </a:xfrm>
            <a:custGeom>
              <a:avLst/>
              <a:gdLst/>
              <a:ahLst/>
              <a:cxnLst/>
              <a:rect l="l" t="t" r="r" b="b"/>
              <a:pathLst>
                <a:path w="17934" h="1068" extrusionOk="0">
                  <a:moveTo>
                    <a:pt x="570" y="0"/>
                  </a:moveTo>
                  <a:cubicBezTo>
                    <a:pt x="250" y="0"/>
                    <a:pt x="1" y="249"/>
                    <a:pt x="36" y="534"/>
                  </a:cubicBezTo>
                  <a:cubicBezTo>
                    <a:pt x="36" y="819"/>
                    <a:pt x="250" y="1068"/>
                    <a:pt x="570" y="1068"/>
                  </a:cubicBezTo>
                  <a:lnTo>
                    <a:pt x="17293" y="1068"/>
                  </a:lnTo>
                  <a:cubicBezTo>
                    <a:pt x="17933" y="997"/>
                    <a:pt x="17933" y="72"/>
                    <a:pt x="17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3262800" y="2277950"/>
              <a:ext cx="450125" cy="26725"/>
            </a:xfrm>
            <a:custGeom>
              <a:avLst/>
              <a:gdLst/>
              <a:ahLst/>
              <a:cxnLst/>
              <a:rect l="l" t="t" r="r" b="b"/>
              <a:pathLst>
                <a:path w="18005" h="1069" extrusionOk="0">
                  <a:moveTo>
                    <a:pt x="641" y="1"/>
                  </a:moveTo>
                  <a:cubicBezTo>
                    <a:pt x="1" y="72"/>
                    <a:pt x="1" y="997"/>
                    <a:pt x="641" y="1068"/>
                  </a:cubicBezTo>
                  <a:lnTo>
                    <a:pt x="17364" y="1068"/>
                  </a:lnTo>
                  <a:cubicBezTo>
                    <a:pt x="18004" y="997"/>
                    <a:pt x="18004" y="72"/>
                    <a:pt x="17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a:off x="3469175" y="2067150"/>
              <a:ext cx="116250" cy="122550"/>
            </a:xfrm>
            <a:custGeom>
              <a:avLst/>
              <a:gdLst/>
              <a:ahLst/>
              <a:cxnLst/>
              <a:rect l="l" t="t" r="r" b="b"/>
              <a:pathLst>
                <a:path w="4650" h="4902" extrusionOk="0">
                  <a:moveTo>
                    <a:pt x="2953" y="0"/>
                  </a:moveTo>
                  <a:lnTo>
                    <a:pt x="0" y="1352"/>
                  </a:lnTo>
                  <a:lnTo>
                    <a:pt x="1566" y="4661"/>
                  </a:lnTo>
                  <a:cubicBezTo>
                    <a:pt x="1619" y="4821"/>
                    <a:pt x="1773" y="4901"/>
                    <a:pt x="1921" y="4901"/>
                  </a:cubicBezTo>
                  <a:cubicBezTo>
                    <a:pt x="1971" y="4901"/>
                    <a:pt x="2019" y="4892"/>
                    <a:pt x="2064" y="4875"/>
                  </a:cubicBezTo>
                  <a:lnTo>
                    <a:pt x="2277" y="4768"/>
                  </a:lnTo>
                  <a:cubicBezTo>
                    <a:pt x="2384" y="4697"/>
                    <a:pt x="2491" y="4590"/>
                    <a:pt x="2491" y="4448"/>
                  </a:cubicBezTo>
                  <a:lnTo>
                    <a:pt x="2598" y="3451"/>
                  </a:lnTo>
                  <a:lnTo>
                    <a:pt x="4092" y="2775"/>
                  </a:lnTo>
                  <a:cubicBezTo>
                    <a:pt x="4649" y="2497"/>
                    <a:pt x="4372" y="1761"/>
                    <a:pt x="3892" y="1761"/>
                  </a:cubicBezTo>
                  <a:cubicBezTo>
                    <a:pt x="3820" y="1761"/>
                    <a:pt x="3744" y="1778"/>
                    <a:pt x="3665" y="1815"/>
                  </a:cubicBezTo>
                  <a:lnTo>
                    <a:pt x="2704" y="2277"/>
                  </a:lnTo>
                  <a:lnTo>
                    <a:pt x="2704" y="2277"/>
                  </a:lnTo>
                  <a:lnTo>
                    <a:pt x="2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553675" y="1929200"/>
              <a:ext cx="107650" cy="48550"/>
            </a:xfrm>
            <a:custGeom>
              <a:avLst/>
              <a:gdLst/>
              <a:ahLst/>
              <a:cxnLst/>
              <a:rect l="l" t="t" r="r" b="b"/>
              <a:pathLst>
                <a:path w="4306" h="1942" extrusionOk="0">
                  <a:moveTo>
                    <a:pt x="1992" y="0"/>
                  </a:moveTo>
                  <a:cubicBezTo>
                    <a:pt x="1474" y="0"/>
                    <a:pt x="952" y="108"/>
                    <a:pt x="463" y="323"/>
                  </a:cubicBezTo>
                  <a:lnTo>
                    <a:pt x="0" y="572"/>
                  </a:lnTo>
                  <a:lnTo>
                    <a:pt x="214" y="1035"/>
                  </a:lnTo>
                  <a:cubicBezTo>
                    <a:pt x="392" y="1391"/>
                    <a:pt x="712" y="1711"/>
                    <a:pt x="1103" y="1818"/>
                  </a:cubicBezTo>
                  <a:lnTo>
                    <a:pt x="1103" y="1853"/>
                  </a:lnTo>
                  <a:cubicBezTo>
                    <a:pt x="1267" y="1913"/>
                    <a:pt x="1436" y="1941"/>
                    <a:pt x="1604" y="1941"/>
                  </a:cubicBezTo>
                  <a:cubicBezTo>
                    <a:pt x="1839" y="1941"/>
                    <a:pt x="2070" y="1886"/>
                    <a:pt x="2278" y="1782"/>
                  </a:cubicBezTo>
                  <a:lnTo>
                    <a:pt x="4306" y="821"/>
                  </a:lnTo>
                  <a:cubicBezTo>
                    <a:pt x="3986" y="572"/>
                    <a:pt x="3630" y="359"/>
                    <a:pt x="3238" y="217"/>
                  </a:cubicBezTo>
                  <a:cubicBezTo>
                    <a:pt x="2838" y="72"/>
                    <a:pt x="2416" y="0"/>
                    <a:pt x="1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3294825" y="1955050"/>
              <a:ext cx="401200" cy="189500"/>
            </a:xfrm>
            <a:custGeom>
              <a:avLst/>
              <a:gdLst/>
              <a:ahLst/>
              <a:cxnLst/>
              <a:rect l="l" t="t" r="r" b="b"/>
              <a:pathLst>
                <a:path w="16048" h="7580" extrusionOk="0">
                  <a:moveTo>
                    <a:pt x="9429" y="1"/>
                  </a:moveTo>
                  <a:lnTo>
                    <a:pt x="0" y="4377"/>
                  </a:lnTo>
                  <a:cubicBezTo>
                    <a:pt x="641" y="6299"/>
                    <a:pt x="2420" y="7580"/>
                    <a:pt x="4448" y="7580"/>
                  </a:cubicBezTo>
                  <a:lnTo>
                    <a:pt x="4448" y="7544"/>
                  </a:lnTo>
                  <a:cubicBezTo>
                    <a:pt x="5124" y="7544"/>
                    <a:pt x="5800" y="7402"/>
                    <a:pt x="6405" y="7117"/>
                  </a:cubicBezTo>
                  <a:lnTo>
                    <a:pt x="6441" y="7117"/>
                  </a:lnTo>
                  <a:lnTo>
                    <a:pt x="5836" y="5801"/>
                  </a:lnTo>
                  <a:cubicBezTo>
                    <a:pt x="5693" y="5551"/>
                    <a:pt x="5800" y="5231"/>
                    <a:pt x="6085" y="5125"/>
                  </a:cubicBezTo>
                  <a:lnTo>
                    <a:pt x="10319" y="3132"/>
                  </a:lnTo>
                  <a:cubicBezTo>
                    <a:pt x="10399" y="3100"/>
                    <a:pt x="10486" y="3082"/>
                    <a:pt x="10571" y="3082"/>
                  </a:cubicBezTo>
                  <a:cubicBezTo>
                    <a:pt x="10674" y="3082"/>
                    <a:pt x="10774" y="3109"/>
                    <a:pt x="10853" y="3168"/>
                  </a:cubicBezTo>
                  <a:cubicBezTo>
                    <a:pt x="10995" y="3274"/>
                    <a:pt x="11102" y="3452"/>
                    <a:pt x="11066" y="3666"/>
                  </a:cubicBezTo>
                  <a:lnTo>
                    <a:pt x="10924" y="5018"/>
                  </a:lnTo>
                  <a:lnTo>
                    <a:pt x="14909" y="3168"/>
                  </a:lnTo>
                  <a:cubicBezTo>
                    <a:pt x="15727" y="2812"/>
                    <a:pt x="16047" y="1851"/>
                    <a:pt x="15692" y="1068"/>
                  </a:cubicBezTo>
                  <a:cubicBezTo>
                    <a:pt x="15620" y="926"/>
                    <a:pt x="15514" y="784"/>
                    <a:pt x="15407" y="641"/>
                  </a:cubicBezTo>
                  <a:lnTo>
                    <a:pt x="13094" y="1709"/>
                  </a:lnTo>
                  <a:cubicBezTo>
                    <a:pt x="12746" y="1873"/>
                    <a:pt x="12376" y="1951"/>
                    <a:pt x="12010" y="1951"/>
                  </a:cubicBezTo>
                  <a:cubicBezTo>
                    <a:pt x="11032" y="1951"/>
                    <a:pt x="10083" y="1396"/>
                    <a:pt x="9643" y="463"/>
                  </a:cubicBezTo>
                  <a:lnTo>
                    <a:pt x="94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43"/>
          <p:cNvGrpSpPr/>
          <p:nvPr/>
        </p:nvGrpSpPr>
        <p:grpSpPr>
          <a:xfrm>
            <a:off x="633823" y="2470318"/>
            <a:ext cx="509965" cy="493604"/>
            <a:chOff x="1007875" y="4027625"/>
            <a:chExt cx="444775" cy="444850"/>
          </a:xfrm>
        </p:grpSpPr>
        <p:sp>
          <p:nvSpPr>
            <p:cNvPr id="732" name="Google Shape;732;p43"/>
            <p:cNvSpPr/>
            <p:nvPr/>
          </p:nvSpPr>
          <p:spPr>
            <a:xfrm>
              <a:off x="1191100" y="4027625"/>
              <a:ext cx="78300" cy="444800"/>
            </a:xfrm>
            <a:custGeom>
              <a:avLst/>
              <a:gdLst/>
              <a:ahLst/>
              <a:cxnLst/>
              <a:rect l="l" t="t" r="r" b="b"/>
              <a:pathLst>
                <a:path w="3132" h="17792" extrusionOk="0">
                  <a:moveTo>
                    <a:pt x="1566" y="1"/>
                  </a:moveTo>
                  <a:cubicBezTo>
                    <a:pt x="712" y="1"/>
                    <a:pt x="1" y="713"/>
                    <a:pt x="1" y="1566"/>
                  </a:cubicBezTo>
                  <a:lnTo>
                    <a:pt x="1" y="10497"/>
                  </a:lnTo>
                  <a:lnTo>
                    <a:pt x="499" y="16795"/>
                  </a:lnTo>
                  <a:cubicBezTo>
                    <a:pt x="534" y="17364"/>
                    <a:pt x="997" y="17791"/>
                    <a:pt x="1566" y="17791"/>
                  </a:cubicBezTo>
                  <a:cubicBezTo>
                    <a:pt x="2136" y="17791"/>
                    <a:pt x="2598" y="17364"/>
                    <a:pt x="2634" y="16795"/>
                  </a:cubicBezTo>
                  <a:lnTo>
                    <a:pt x="3132" y="10462"/>
                  </a:lnTo>
                  <a:lnTo>
                    <a:pt x="3132" y="1566"/>
                  </a:lnTo>
                  <a:cubicBezTo>
                    <a:pt x="3132" y="677"/>
                    <a:pt x="2420"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3"/>
            <p:cNvSpPr/>
            <p:nvPr/>
          </p:nvSpPr>
          <p:spPr>
            <a:xfrm>
              <a:off x="1060350" y="4133100"/>
              <a:ext cx="77400" cy="83150"/>
            </a:xfrm>
            <a:custGeom>
              <a:avLst/>
              <a:gdLst/>
              <a:ahLst/>
              <a:cxnLst/>
              <a:rect l="l" t="t" r="r" b="b"/>
              <a:pathLst>
                <a:path w="3096" h="3326" extrusionOk="0">
                  <a:moveTo>
                    <a:pt x="1576" y="1"/>
                  </a:moveTo>
                  <a:cubicBezTo>
                    <a:pt x="1502" y="1"/>
                    <a:pt x="1427" y="6"/>
                    <a:pt x="1352" y="16"/>
                  </a:cubicBezTo>
                  <a:cubicBezTo>
                    <a:pt x="570" y="158"/>
                    <a:pt x="0" y="834"/>
                    <a:pt x="36" y="1653"/>
                  </a:cubicBezTo>
                  <a:lnTo>
                    <a:pt x="36" y="3325"/>
                  </a:lnTo>
                  <a:lnTo>
                    <a:pt x="3096" y="1155"/>
                  </a:lnTo>
                  <a:cubicBezTo>
                    <a:pt x="2903" y="447"/>
                    <a:pt x="227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1112825" y="4358525"/>
              <a:ext cx="64950" cy="113700"/>
            </a:xfrm>
            <a:custGeom>
              <a:avLst/>
              <a:gdLst/>
              <a:ahLst/>
              <a:cxnLst/>
              <a:rect l="l" t="t" r="r" b="b"/>
              <a:pathLst>
                <a:path w="2598" h="4548" extrusionOk="0">
                  <a:moveTo>
                    <a:pt x="2313" y="1"/>
                  </a:moveTo>
                  <a:lnTo>
                    <a:pt x="214" y="1495"/>
                  </a:lnTo>
                  <a:cubicBezTo>
                    <a:pt x="72" y="1602"/>
                    <a:pt x="1" y="1780"/>
                    <a:pt x="1" y="1922"/>
                  </a:cubicBezTo>
                  <a:lnTo>
                    <a:pt x="1" y="4057"/>
                  </a:lnTo>
                  <a:cubicBezTo>
                    <a:pt x="30" y="4351"/>
                    <a:pt x="253" y="4547"/>
                    <a:pt x="530" y="4547"/>
                  </a:cubicBezTo>
                  <a:cubicBezTo>
                    <a:pt x="589" y="4547"/>
                    <a:pt x="650" y="4538"/>
                    <a:pt x="712" y="4520"/>
                  </a:cubicBezTo>
                  <a:lnTo>
                    <a:pt x="2598" y="3879"/>
                  </a:lnTo>
                  <a:lnTo>
                    <a:pt x="2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1282725" y="4358525"/>
              <a:ext cx="64950" cy="113950"/>
            </a:xfrm>
            <a:custGeom>
              <a:avLst/>
              <a:gdLst/>
              <a:ahLst/>
              <a:cxnLst/>
              <a:rect l="l" t="t" r="r" b="b"/>
              <a:pathLst>
                <a:path w="2598" h="4558" extrusionOk="0">
                  <a:moveTo>
                    <a:pt x="285" y="1"/>
                  </a:moveTo>
                  <a:lnTo>
                    <a:pt x="0" y="3879"/>
                  </a:lnTo>
                  <a:lnTo>
                    <a:pt x="1922" y="4520"/>
                  </a:lnTo>
                  <a:cubicBezTo>
                    <a:pt x="1980" y="4546"/>
                    <a:pt x="2039" y="4557"/>
                    <a:pt x="2098" y="4557"/>
                  </a:cubicBezTo>
                  <a:cubicBezTo>
                    <a:pt x="2360" y="4557"/>
                    <a:pt x="2598" y="4319"/>
                    <a:pt x="2598" y="4057"/>
                  </a:cubicBezTo>
                  <a:lnTo>
                    <a:pt x="2598" y="1922"/>
                  </a:lnTo>
                  <a:cubicBezTo>
                    <a:pt x="2598" y="1744"/>
                    <a:pt x="2527" y="1566"/>
                    <a:pt x="2384" y="1460"/>
                  </a:cubicBezTo>
                  <a:lnTo>
                    <a:pt x="2384" y="1495"/>
                  </a:lnTo>
                  <a:lnTo>
                    <a:pt x="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1322750" y="4132800"/>
              <a:ext cx="77025" cy="83450"/>
            </a:xfrm>
            <a:custGeom>
              <a:avLst/>
              <a:gdLst/>
              <a:ahLst/>
              <a:cxnLst/>
              <a:rect l="l" t="t" r="r" b="b"/>
              <a:pathLst>
                <a:path w="3081" h="3338" extrusionOk="0">
                  <a:moveTo>
                    <a:pt x="1511" y="0"/>
                  </a:moveTo>
                  <a:cubicBezTo>
                    <a:pt x="870" y="0"/>
                    <a:pt x="224" y="369"/>
                    <a:pt x="1" y="1167"/>
                  </a:cubicBezTo>
                  <a:lnTo>
                    <a:pt x="3061" y="3337"/>
                  </a:lnTo>
                  <a:lnTo>
                    <a:pt x="3061" y="1558"/>
                  </a:lnTo>
                  <a:cubicBezTo>
                    <a:pt x="3080" y="557"/>
                    <a:pt x="229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1295175" y="4173525"/>
              <a:ext cx="157475" cy="167875"/>
            </a:xfrm>
            <a:custGeom>
              <a:avLst/>
              <a:gdLst/>
              <a:ahLst/>
              <a:cxnLst/>
              <a:rect l="l" t="t" r="r" b="b"/>
              <a:pathLst>
                <a:path w="6299" h="6715" extrusionOk="0">
                  <a:moveTo>
                    <a:pt x="1" y="0"/>
                  </a:moveTo>
                  <a:lnTo>
                    <a:pt x="1" y="5088"/>
                  </a:lnTo>
                  <a:lnTo>
                    <a:pt x="5622" y="6689"/>
                  </a:lnTo>
                  <a:cubicBezTo>
                    <a:pt x="5679" y="6706"/>
                    <a:pt x="5735" y="6714"/>
                    <a:pt x="5788" y="6714"/>
                  </a:cubicBezTo>
                  <a:cubicBezTo>
                    <a:pt x="6072" y="6714"/>
                    <a:pt x="6298" y="6490"/>
                    <a:pt x="6298" y="6191"/>
                  </a:cubicBezTo>
                  <a:lnTo>
                    <a:pt x="6298" y="4732"/>
                  </a:lnTo>
                  <a:cubicBezTo>
                    <a:pt x="6298" y="4590"/>
                    <a:pt x="6227" y="4412"/>
                    <a:pt x="6085" y="4341"/>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1007875" y="4173525"/>
              <a:ext cx="157450" cy="167875"/>
            </a:xfrm>
            <a:custGeom>
              <a:avLst/>
              <a:gdLst/>
              <a:ahLst/>
              <a:cxnLst/>
              <a:rect l="l" t="t" r="r" b="b"/>
              <a:pathLst>
                <a:path w="6298" h="6715" extrusionOk="0">
                  <a:moveTo>
                    <a:pt x="6298" y="0"/>
                  </a:moveTo>
                  <a:lnTo>
                    <a:pt x="213" y="4341"/>
                  </a:lnTo>
                  <a:cubicBezTo>
                    <a:pt x="71" y="4412"/>
                    <a:pt x="0" y="4590"/>
                    <a:pt x="0" y="4732"/>
                  </a:cubicBezTo>
                  <a:lnTo>
                    <a:pt x="0" y="6191"/>
                  </a:lnTo>
                  <a:cubicBezTo>
                    <a:pt x="0" y="6490"/>
                    <a:pt x="227" y="6714"/>
                    <a:pt x="510" y="6714"/>
                  </a:cubicBezTo>
                  <a:cubicBezTo>
                    <a:pt x="564" y="6714"/>
                    <a:pt x="620" y="6706"/>
                    <a:pt x="676" y="6689"/>
                  </a:cubicBezTo>
                  <a:lnTo>
                    <a:pt x="6298" y="5088"/>
                  </a:lnTo>
                  <a:lnTo>
                    <a:pt x="6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43"/>
          <p:cNvSpPr/>
          <p:nvPr/>
        </p:nvSpPr>
        <p:spPr>
          <a:xfrm>
            <a:off x="754155" y="1812349"/>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731;p43">
            <a:extLst>
              <a:ext uri="{FF2B5EF4-FFF2-40B4-BE49-F238E27FC236}">
                <a16:creationId xmlns:a16="http://schemas.microsoft.com/office/drawing/2014/main" id="{C1D229B0-64ED-9F7B-557E-EA9CAC261649}"/>
              </a:ext>
            </a:extLst>
          </p:cNvPr>
          <p:cNvGrpSpPr/>
          <p:nvPr/>
        </p:nvGrpSpPr>
        <p:grpSpPr>
          <a:xfrm>
            <a:off x="7615598" y="2449392"/>
            <a:ext cx="509965" cy="493604"/>
            <a:chOff x="1007875" y="4027625"/>
            <a:chExt cx="444775" cy="444850"/>
          </a:xfrm>
        </p:grpSpPr>
        <p:sp>
          <p:nvSpPr>
            <p:cNvPr id="5" name="Google Shape;732;p43">
              <a:extLst>
                <a:ext uri="{FF2B5EF4-FFF2-40B4-BE49-F238E27FC236}">
                  <a16:creationId xmlns:a16="http://schemas.microsoft.com/office/drawing/2014/main" id="{ECF84F6B-707C-306E-16CE-B92FF3E9D488}"/>
                </a:ext>
              </a:extLst>
            </p:cNvPr>
            <p:cNvSpPr/>
            <p:nvPr/>
          </p:nvSpPr>
          <p:spPr>
            <a:xfrm>
              <a:off x="1191100" y="4027625"/>
              <a:ext cx="78300" cy="444800"/>
            </a:xfrm>
            <a:custGeom>
              <a:avLst/>
              <a:gdLst/>
              <a:ahLst/>
              <a:cxnLst/>
              <a:rect l="l" t="t" r="r" b="b"/>
              <a:pathLst>
                <a:path w="3132" h="17792" extrusionOk="0">
                  <a:moveTo>
                    <a:pt x="1566" y="1"/>
                  </a:moveTo>
                  <a:cubicBezTo>
                    <a:pt x="712" y="1"/>
                    <a:pt x="1" y="713"/>
                    <a:pt x="1" y="1566"/>
                  </a:cubicBezTo>
                  <a:lnTo>
                    <a:pt x="1" y="10497"/>
                  </a:lnTo>
                  <a:lnTo>
                    <a:pt x="499" y="16795"/>
                  </a:lnTo>
                  <a:cubicBezTo>
                    <a:pt x="534" y="17364"/>
                    <a:pt x="997" y="17791"/>
                    <a:pt x="1566" y="17791"/>
                  </a:cubicBezTo>
                  <a:cubicBezTo>
                    <a:pt x="2136" y="17791"/>
                    <a:pt x="2598" y="17364"/>
                    <a:pt x="2634" y="16795"/>
                  </a:cubicBezTo>
                  <a:lnTo>
                    <a:pt x="3132" y="10462"/>
                  </a:lnTo>
                  <a:lnTo>
                    <a:pt x="3132" y="1566"/>
                  </a:lnTo>
                  <a:cubicBezTo>
                    <a:pt x="3132" y="677"/>
                    <a:pt x="2420" y="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33;p43">
              <a:extLst>
                <a:ext uri="{FF2B5EF4-FFF2-40B4-BE49-F238E27FC236}">
                  <a16:creationId xmlns:a16="http://schemas.microsoft.com/office/drawing/2014/main" id="{293EA65C-4CA3-1ACC-5BE0-10F17B5173A6}"/>
                </a:ext>
              </a:extLst>
            </p:cNvPr>
            <p:cNvSpPr/>
            <p:nvPr/>
          </p:nvSpPr>
          <p:spPr>
            <a:xfrm>
              <a:off x="1060350" y="4133100"/>
              <a:ext cx="77400" cy="83150"/>
            </a:xfrm>
            <a:custGeom>
              <a:avLst/>
              <a:gdLst/>
              <a:ahLst/>
              <a:cxnLst/>
              <a:rect l="l" t="t" r="r" b="b"/>
              <a:pathLst>
                <a:path w="3096" h="3326" extrusionOk="0">
                  <a:moveTo>
                    <a:pt x="1576" y="1"/>
                  </a:moveTo>
                  <a:cubicBezTo>
                    <a:pt x="1502" y="1"/>
                    <a:pt x="1427" y="6"/>
                    <a:pt x="1352" y="16"/>
                  </a:cubicBezTo>
                  <a:cubicBezTo>
                    <a:pt x="570" y="158"/>
                    <a:pt x="0" y="834"/>
                    <a:pt x="36" y="1653"/>
                  </a:cubicBezTo>
                  <a:lnTo>
                    <a:pt x="36" y="3325"/>
                  </a:lnTo>
                  <a:lnTo>
                    <a:pt x="3096" y="1155"/>
                  </a:lnTo>
                  <a:cubicBezTo>
                    <a:pt x="2903" y="447"/>
                    <a:pt x="227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34;p43">
              <a:extLst>
                <a:ext uri="{FF2B5EF4-FFF2-40B4-BE49-F238E27FC236}">
                  <a16:creationId xmlns:a16="http://schemas.microsoft.com/office/drawing/2014/main" id="{39346B5E-BA17-596C-650E-6BEDD61DCE51}"/>
                </a:ext>
              </a:extLst>
            </p:cNvPr>
            <p:cNvSpPr/>
            <p:nvPr/>
          </p:nvSpPr>
          <p:spPr>
            <a:xfrm>
              <a:off x="1112825" y="4358525"/>
              <a:ext cx="64950" cy="113700"/>
            </a:xfrm>
            <a:custGeom>
              <a:avLst/>
              <a:gdLst/>
              <a:ahLst/>
              <a:cxnLst/>
              <a:rect l="l" t="t" r="r" b="b"/>
              <a:pathLst>
                <a:path w="2598" h="4548" extrusionOk="0">
                  <a:moveTo>
                    <a:pt x="2313" y="1"/>
                  </a:moveTo>
                  <a:lnTo>
                    <a:pt x="214" y="1495"/>
                  </a:lnTo>
                  <a:cubicBezTo>
                    <a:pt x="72" y="1602"/>
                    <a:pt x="1" y="1780"/>
                    <a:pt x="1" y="1922"/>
                  </a:cubicBezTo>
                  <a:lnTo>
                    <a:pt x="1" y="4057"/>
                  </a:lnTo>
                  <a:cubicBezTo>
                    <a:pt x="30" y="4351"/>
                    <a:pt x="253" y="4547"/>
                    <a:pt x="530" y="4547"/>
                  </a:cubicBezTo>
                  <a:cubicBezTo>
                    <a:pt x="589" y="4547"/>
                    <a:pt x="650" y="4538"/>
                    <a:pt x="712" y="4520"/>
                  </a:cubicBezTo>
                  <a:lnTo>
                    <a:pt x="2598" y="3879"/>
                  </a:lnTo>
                  <a:lnTo>
                    <a:pt x="23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35;p43">
              <a:extLst>
                <a:ext uri="{FF2B5EF4-FFF2-40B4-BE49-F238E27FC236}">
                  <a16:creationId xmlns:a16="http://schemas.microsoft.com/office/drawing/2014/main" id="{E02BDFBC-74C2-7EE8-A39E-1FB7BEAEE9D4}"/>
                </a:ext>
              </a:extLst>
            </p:cNvPr>
            <p:cNvSpPr/>
            <p:nvPr/>
          </p:nvSpPr>
          <p:spPr>
            <a:xfrm>
              <a:off x="1282725" y="4358525"/>
              <a:ext cx="64950" cy="113950"/>
            </a:xfrm>
            <a:custGeom>
              <a:avLst/>
              <a:gdLst/>
              <a:ahLst/>
              <a:cxnLst/>
              <a:rect l="l" t="t" r="r" b="b"/>
              <a:pathLst>
                <a:path w="2598" h="4558" extrusionOk="0">
                  <a:moveTo>
                    <a:pt x="285" y="1"/>
                  </a:moveTo>
                  <a:lnTo>
                    <a:pt x="0" y="3879"/>
                  </a:lnTo>
                  <a:lnTo>
                    <a:pt x="1922" y="4520"/>
                  </a:lnTo>
                  <a:cubicBezTo>
                    <a:pt x="1980" y="4546"/>
                    <a:pt x="2039" y="4557"/>
                    <a:pt x="2098" y="4557"/>
                  </a:cubicBezTo>
                  <a:cubicBezTo>
                    <a:pt x="2360" y="4557"/>
                    <a:pt x="2598" y="4319"/>
                    <a:pt x="2598" y="4057"/>
                  </a:cubicBezTo>
                  <a:lnTo>
                    <a:pt x="2598" y="1922"/>
                  </a:lnTo>
                  <a:cubicBezTo>
                    <a:pt x="2598" y="1744"/>
                    <a:pt x="2527" y="1566"/>
                    <a:pt x="2384" y="1460"/>
                  </a:cubicBezTo>
                  <a:lnTo>
                    <a:pt x="2384" y="1495"/>
                  </a:lnTo>
                  <a:lnTo>
                    <a:pt x="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6;p43">
              <a:extLst>
                <a:ext uri="{FF2B5EF4-FFF2-40B4-BE49-F238E27FC236}">
                  <a16:creationId xmlns:a16="http://schemas.microsoft.com/office/drawing/2014/main" id="{015809A0-3283-EED2-EAAB-B524B6EF9196}"/>
                </a:ext>
              </a:extLst>
            </p:cNvPr>
            <p:cNvSpPr/>
            <p:nvPr/>
          </p:nvSpPr>
          <p:spPr>
            <a:xfrm>
              <a:off x="1322750" y="4132800"/>
              <a:ext cx="77025" cy="83450"/>
            </a:xfrm>
            <a:custGeom>
              <a:avLst/>
              <a:gdLst/>
              <a:ahLst/>
              <a:cxnLst/>
              <a:rect l="l" t="t" r="r" b="b"/>
              <a:pathLst>
                <a:path w="3081" h="3338" extrusionOk="0">
                  <a:moveTo>
                    <a:pt x="1511" y="0"/>
                  </a:moveTo>
                  <a:cubicBezTo>
                    <a:pt x="870" y="0"/>
                    <a:pt x="224" y="369"/>
                    <a:pt x="1" y="1167"/>
                  </a:cubicBezTo>
                  <a:lnTo>
                    <a:pt x="3061" y="3337"/>
                  </a:lnTo>
                  <a:lnTo>
                    <a:pt x="3061" y="1558"/>
                  </a:lnTo>
                  <a:cubicBezTo>
                    <a:pt x="3080" y="557"/>
                    <a:pt x="2299" y="0"/>
                    <a:pt x="1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7;p43">
              <a:extLst>
                <a:ext uri="{FF2B5EF4-FFF2-40B4-BE49-F238E27FC236}">
                  <a16:creationId xmlns:a16="http://schemas.microsoft.com/office/drawing/2014/main" id="{EA071273-EC11-3129-7AF3-66FED8E009F9}"/>
                </a:ext>
              </a:extLst>
            </p:cNvPr>
            <p:cNvSpPr/>
            <p:nvPr/>
          </p:nvSpPr>
          <p:spPr>
            <a:xfrm>
              <a:off x="1295175" y="4173525"/>
              <a:ext cx="157475" cy="167875"/>
            </a:xfrm>
            <a:custGeom>
              <a:avLst/>
              <a:gdLst/>
              <a:ahLst/>
              <a:cxnLst/>
              <a:rect l="l" t="t" r="r" b="b"/>
              <a:pathLst>
                <a:path w="6299" h="6715" extrusionOk="0">
                  <a:moveTo>
                    <a:pt x="1" y="0"/>
                  </a:moveTo>
                  <a:lnTo>
                    <a:pt x="1" y="5088"/>
                  </a:lnTo>
                  <a:lnTo>
                    <a:pt x="5622" y="6689"/>
                  </a:lnTo>
                  <a:cubicBezTo>
                    <a:pt x="5679" y="6706"/>
                    <a:pt x="5735" y="6714"/>
                    <a:pt x="5788" y="6714"/>
                  </a:cubicBezTo>
                  <a:cubicBezTo>
                    <a:pt x="6072" y="6714"/>
                    <a:pt x="6298" y="6490"/>
                    <a:pt x="6298" y="6191"/>
                  </a:cubicBezTo>
                  <a:lnTo>
                    <a:pt x="6298" y="4732"/>
                  </a:lnTo>
                  <a:cubicBezTo>
                    <a:pt x="6298" y="4590"/>
                    <a:pt x="6227" y="4412"/>
                    <a:pt x="6085" y="4341"/>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8;p43">
              <a:extLst>
                <a:ext uri="{FF2B5EF4-FFF2-40B4-BE49-F238E27FC236}">
                  <a16:creationId xmlns:a16="http://schemas.microsoft.com/office/drawing/2014/main" id="{4249FD6B-1FF8-D024-27F0-24C97D40A762}"/>
                </a:ext>
              </a:extLst>
            </p:cNvPr>
            <p:cNvSpPr/>
            <p:nvPr/>
          </p:nvSpPr>
          <p:spPr>
            <a:xfrm>
              <a:off x="1007875" y="4173525"/>
              <a:ext cx="157450" cy="167875"/>
            </a:xfrm>
            <a:custGeom>
              <a:avLst/>
              <a:gdLst/>
              <a:ahLst/>
              <a:cxnLst/>
              <a:rect l="l" t="t" r="r" b="b"/>
              <a:pathLst>
                <a:path w="6298" h="6715" extrusionOk="0">
                  <a:moveTo>
                    <a:pt x="6298" y="0"/>
                  </a:moveTo>
                  <a:lnTo>
                    <a:pt x="213" y="4341"/>
                  </a:lnTo>
                  <a:cubicBezTo>
                    <a:pt x="71" y="4412"/>
                    <a:pt x="0" y="4590"/>
                    <a:pt x="0" y="4732"/>
                  </a:cubicBezTo>
                  <a:lnTo>
                    <a:pt x="0" y="6191"/>
                  </a:lnTo>
                  <a:cubicBezTo>
                    <a:pt x="0" y="6490"/>
                    <a:pt x="227" y="6714"/>
                    <a:pt x="510" y="6714"/>
                  </a:cubicBezTo>
                  <a:cubicBezTo>
                    <a:pt x="564" y="6714"/>
                    <a:pt x="620" y="6706"/>
                    <a:pt x="676" y="6689"/>
                  </a:cubicBezTo>
                  <a:lnTo>
                    <a:pt x="6298" y="5088"/>
                  </a:lnTo>
                  <a:lnTo>
                    <a:pt x="62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719;p43">
            <a:extLst>
              <a:ext uri="{FF2B5EF4-FFF2-40B4-BE49-F238E27FC236}">
                <a16:creationId xmlns:a16="http://schemas.microsoft.com/office/drawing/2014/main" id="{37CAD55C-18D1-E876-A277-99E35524EBDF}"/>
              </a:ext>
            </a:extLst>
          </p:cNvPr>
          <p:cNvSpPr txBox="1">
            <a:spLocks/>
          </p:cNvSpPr>
          <p:nvPr/>
        </p:nvSpPr>
        <p:spPr>
          <a:xfrm>
            <a:off x="2389262" y="3038256"/>
            <a:ext cx="1443013"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accen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r>
              <a:rPr lang="en-SG" sz="1800"/>
              <a:t>WEAKNESS</a:t>
            </a:r>
          </a:p>
        </p:txBody>
      </p:sp>
      <p:sp>
        <p:nvSpPr>
          <p:cNvPr id="13" name="Google Shape;719;p43">
            <a:extLst>
              <a:ext uri="{FF2B5EF4-FFF2-40B4-BE49-F238E27FC236}">
                <a16:creationId xmlns:a16="http://schemas.microsoft.com/office/drawing/2014/main" id="{28BF7C23-12FB-0A5B-CEBE-E18B8CC73230}"/>
              </a:ext>
            </a:extLst>
          </p:cNvPr>
          <p:cNvSpPr txBox="1">
            <a:spLocks/>
          </p:cNvSpPr>
          <p:nvPr/>
        </p:nvSpPr>
        <p:spPr>
          <a:xfrm>
            <a:off x="4659082" y="3036152"/>
            <a:ext cx="1987589"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accen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r>
              <a:rPr lang="en-SG" sz="1600"/>
              <a:t>OPPORTUNITIES</a:t>
            </a:r>
          </a:p>
        </p:txBody>
      </p:sp>
      <p:sp>
        <p:nvSpPr>
          <p:cNvPr id="14" name="Google Shape;719;p43">
            <a:extLst>
              <a:ext uri="{FF2B5EF4-FFF2-40B4-BE49-F238E27FC236}">
                <a16:creationId xmlns:a16="http://schemas.microsoft.com/office/drawing/2014/main" id="{6077674F-A383-78F8-9E4C-DBA6A9DDFF77}"/>
              </a:ext>
            </a:extLst>
          </p:cNvPr>
          <p:cNvSpPr txBox="1">
            <a:spLocks/>
          </p:cNvSpPr>
          <p:nvPr/>
        </p:nvSpPr>
        <p:spPr>
          <a:xfrm>
            <a:off x="7149059" y="3020088"/>
            <a:ext cx="1443013"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accent1"/>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r>
              <a:rPr lang="en-SG" sz="1800"/>
              <a:t>THREATS</a:t>
            </a:r>
          </a:p>
        </p:txBody>
      </p:sp>
      <p:sp>
        <p:nvSpPr>
          <p:cNvPr id="15" name="Google Shape;716;p43">
            <a:extLst>
              <a:ext uri="{FF2B5EF4-FFF2-40B4-BE49-F238E27FC236}">
                <a16:creationId xmlns:a16="http://schemas.microsoft.com/office/drawing/2014/main" id="{3E0FD284-D6A2-4F9D-DEDE-D8D716B215FD}"/>
              </a:ext>
            </a:extLst>
          </p:cNvPr>
          <p:cNvSpPr txBox="1">
            <a:spLocks/>
          </p:cNvSpPr>
          <p:nvPr/>
        </p:nvSpPr>
        <p:spPr>
          <a:xfrm>
            <a:off x="159174" y="3422959"/>
            <a:ext cx="1897231" cy="495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lt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High Profitability</a:t>
            </a:r>
          </a:p>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Safety and Speed</a:t>
            </a:r>
          </a:p>
        </p:txBody>
      </p:sp>
      <p:sp>
        <p:nvSpPr>
          <p:cNvPr id="16" name="Google Shape;716;p43">
            <a:extLst>
              <a:ext uri="{FF2B5EF4-FFF2-40B4-BE49-F238E27FC236}">
                <a16:creationId xmlns:a16="http://schemas.microsoft.com/office/drawing/2014/main" id="{86F0723A-7D91-6F1C-B234-7972DF86AAFB}"/>
              </a:ext>
            </a:extLst>
          </p:cNvPr>
          <p:cNvSpPr txBox="1">
            <a:spLocks/>
          </p:cNvSpPr>
          <p:nvPr/>
        </p:nvSpPr>
        <p:spPr>
          <a:xfrm>
            <a:off x="2389262" y="3311509"/>
            <a:ext cx="2095657" cy="1262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lt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Weak Infrastructure</a:t>
            </a:r>
          </a:p>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High Cancellation Rate</a:t>
            </a:r>
          </a:p>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High Barriers to Entry</a:t>
            </a:r>
          </a:p>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High Competition</a:t>
            </a:r>
          </a:p>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High Cost</a:t>
            </a:r>
          </a:p>
        </p:txBody>
      </p:sp>
      <p:sp>
        <p:nvSpPr>
          <p:cNvPr id="17" name="Google Shape;716;p43">
            <a:extLst>
              <a:ext uri="{FF2B5EF4-FFF2-40B4-BE49-F238E27FC236}">
                <a16:creationId xmlns:a16="http://schemas.microsoft.com/office/drawing/2014/main" id="{F696331D-CE5A-4E74-743C-3BFC45B43EF0}"/>
              </a:ext>
            </a:extLst>
          </p:cNvPr>
          <p:cNvSpPr txBox="1">
            <a:spLocks/>
          </p:cNvSpPr>
          <p:nvPr/>
        </p:nvSpPr>
        <p:spPr>
          <a:xfrm>
            <a:off x="4659082" y="3311509"/>
            <a:ext cx="3306065" cy="8381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lt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Growth in Tourism</a:t>
            </a:r>
          </a:p>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Better Technology</a:t>
            </a:r>
          </a:p>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Expansion</a:t>
            </a:r>
          </a:p>
        </p:txBody>
      </p:sp>
      <p:sp>
        <p:nvSpPr>
          <p:cNvPr id="18" name="Google Shape;716;p43">
            <a:extLst>
              <a:ext uri="{FF2B5EF4-FFF2-40B4-BE49-F238E27FC236}">
                <a16:creationId xmlns:a16="http://schemas.microsoft.com/office/drawing/2014/main" id="{A3E1B628-489B-C8B8-E6C3-5CAEACDC54F3}"/>
              </a:ext>
            </a:extLst>
          </p:cNvPr>
          <p:cNvSpPr txBox="1">
            <a:spLocks/>
          </p:cNvSpPr>
          <p:nvPr/>
        </p:nvSpPr>
        <p:spPr>
          <a:xfrm>
            <a:off x="7142726" y="3403132"/>
            <a:ext cx="2157218" cy="495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2200" b="1" i="0" u="none" strike="noStrike" cap="none">
                <a:solidFill>
                  <a:schemeClr val="lt2"/>
                </a:solidFill>
                <a:latin typeface="Limelight"/>
                <a:ea typeface="Limelight"/>
                <a:cs typeface="Limelight"/>
                <a:sym typeface="Limelight"/>
              </a:defRPr>
            </a:lvl1pPr>
            <a:lvl2pPr marR="0" lvl="1"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2pPr>
            <a:lvl3pPr marR="0" lvl="2"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3pPr>
            <a:lvl4pPr marR="0" lvl="3"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4pPr>
            <a:lvl5pPr marR="0" lvl="4"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5pPr>
            <a:lvl6pPr marR="0" lvl="5"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6pPr>
            <a:lvl7pPr marR="0" lvl="6"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7pPr>
            <a:lvl8pPr marR="0" lvl="7"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8pPr>
            <a:lvl9pPr marR="0" lvl="8" algn="ctr" rtl="0">
              <a:lnSpc>
                <a:spcPct val="100000"/>
              </a:lnSpc>
              <a:spcBef>
                <a:spcPts val="0"/>
              </a:spcBef>
              <a:spcAft>
                <a:spcPts val="0"/>
              </a:spcAft>
              <a:buClr>
                <a:schemeClr val="lt1"/>
              </a:buClr>
              <a:buSzPts val="2500"/>
              <a:buFont typeface="Limelight"/>
              <a:buNone/>
              <a:defRPr sz="2500" b="1" i="0" u="none" strike="noStrike" cap="none">
                <a:solidFill>
                  <a:schemeClr val="lt1"/>
                </a:solidFill>
                <a:latin typeface="Limelight"/>
                <a:ea typeface="Limelight"/>
                <a:cs typeface="Limelight"/>
                <a:sym typeface="Limelight"/>
              </a:defRPr>
            </a:lvl9pPr>
          </a:lstStyle>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Increase in Competition</a:t>
            </a:r>
          </a:p>
          <a:p>
            <a:pPr algn="l"/>
            <a:r>
              <a:rPr lang="en-US" sz="1200">
                <a:solidFill>
                  <a:srgbClr val="000000"/>
                </a:solidFill>
                <a:latin typeface="ADLaM Display" panose="02010000000000000000" pitchFamily="2" charset="0"/>
                <a:ea typeface="ADLaM Display" panose="02010000000000000000" pitchFamily="2" charset="0"/>
                <a:cs typeface="ADLaM Display" panose="02010000000000000000" pitchFamily="2" charset="0"/>
              </a:rPr>
              <a:t>&gt; Weather Risks</a:t>
            </a:r>
          </a:p>
        </p:txBody>
      </p:sp>
      <p:pic>
        <p:nvPicPr>
          <p:cNvPr id="640" name="Audio 639">
            <a:hlinkClick r:id="" action="ppaction://media"/>
            <a:extLst>
              <a:ext uri="{FF2B5EF4-FFF2-40B4-BE49-F238E27FC236}">
                <a16:creationId xmlns:a16="http://schemas.microsoft.com/office/drawing/2014/main" id="{A3A0DD18-9333-770A-16E8-6B1AA32768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9299944" y="3600450"/>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2010"/>
    </mc:Choice>
    <mc:Fallback xmlns="">
      <p:transition spd="slow" advTm="5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F3ECA-29DF-4222-B953-874D1B29D7B9}"/>
              </a:ext>
            </a:extLst>
          </p:cNvPr>
          <p:cNvSpPr>
            <a:spLocks noGrp="1"/>
          </p:cNvSpPr>
          <p:nvPr>
            <p:ph type="title"/>
          </p:nvPr>
        </p:nvSpPr>
        <p:spPr/>
        <p:txBody>
          <a:bodyPr/>
          <a:lstStyle/>
          <a:p>
            <a:r>
              <a:rPr lang="en-SG" altLang="zh-CN" sz="2000">
                <a:solidFill>
                  <a:schemeClr val="bg1"/>
                </a:solidFill>
              </a:rPr>
              <a:t>Business Problem Analysis: Findings</a:t>
            </a:r>
            <a:endParaRPr lang="zh-CN" altLang="en-US" sz="2000">
              <a:solidFill>
                <a:schemeClr val="bg1"/>
              </a:solidFill>
            </a:endParaRPr>
          </a:p>
        </p:txBody>
      </p:sp>
      <p:grpSp>
        <p:nvGrpSpPr>
          <p:cNvPr id="6" name="Google Shape;757;p44">
            <a:extLst>
              <a:ext uri="{FF2B5EF4-FFF2-40B4-BE49-F238E27FC236}">
                <a16:creationId xmlns:a16="http://schemas.microsoft.com/office/drawing/2014/main" id="{3E1F8E33-89FF-ADD4-D2D1-93C73F8072F4}"/>
              </a:ext>
            </a:extLst>
          </p:cNvPr>
          <p:cNvGrpSpPr/>
          <p:nvPr/>
        </p:nvGrpSpPr>
        <p:grpSpPr>
          <a:xfrm>
            <a:off x="481072" y="3015768"/>
            <a:ext cx="370879" cy="337755"/>
            <a:chOff x="-40378075" y="3267450"/>
            <a:chExt cx="317425" cy="289075"/>
          </a:xfrm>
        </p:grpSpPr>
        <p:sp>
          <p:nvSpPr>
            <p:cNvPr id="8" name="Google Shape;758;p44">
              <a:extLst>
                <a:ext uri="{FF2B5EF4-FFF2-40B4-BE49-F238E27FC236}">
                  <a16:creationId xmlns:a16="http://schemas.microsoft.com/office/drawing/2014/main" id="{9F637D56-3D88-090F-B7FB-92ED45415592}"/>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9;p44">
              <a:extLst>
                <a:ext uri="{FF2B5EF4-FFF2-40B4-BE49-F238E27FC236}">
                  <a16:creationId xmlns:a16="http://schemas.microsoft.com/office/drawing/2014/main" id="{07CA79A3-4672-3EE7-94F6-2CB4FE063137}"/>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0;p44">
              <a:extLst>
                <a:ext uri="{FF2B5EF4-FFF2-40B4-BE49-F238E27FC236}">
                  <a16:creationId xmlns:a16="http://schemas.microsoft.com/office/drawing/2014/main" id="{CEA9469A-1E77-F96F-1902-37B983948B16}"/>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1;p44">
              <a:extLst>
                <a:ext uri="{FF2B5EF4-FFF2-40B4-BE49-F238E27FC236}">
                  <a16:creationId xmlns:a16="http://schemas.microsoft.com/office/drawing/2014/main" id="{9FBF492C-E449-5AD0-C864-6AB421A03E4D}"/>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标题 1">
            <a:extLst>
              <a:ext uri="{FF2B5EF4-FFF2-40B4-BE49-F238E27FC236}">
                <a16:creationId xmlns:a16="http://schemas.microsoft.com/office/drawing/2014/main" id="{4D245D82-74AC-EECB-7C2C-E68452EC5DD3}"/>
              </a:ext>
            </a:extLst>
          </p:cNvPr>
          <p:cNvSpPr txBox="1">
            <a:spLocks/>
          </p:cNvSpPr>
          <p:nvPr/>
        </p:nvSpPr>
        <p:spPr>
          <a:xfrm>
            <a:off x="931936" y="2876348"/>
            <a:ext cx="7708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200" b="0">
                <a:solidFill>
                  <a:srgbClr val="000000"/>
                </a:solidFill>
                <a:latin typeface="ADLaM Display"/>
                <a:ea typeface="ADLaM Display"/>
                <a:cs typeface="ADLaM Display"/>
              </a:rPr>
              <a:t>Business Strategy: Focus on </a:t>
            </a:r>
            <a:r>
              <a:rPr lang="en-SG" altLang="zh-CN" sz="1200" b="0">
                <a:solidFill>
                  <a:srgbClr val="FF0000"/>
                </a:solidFill>
                <a:latin typeface="ADLaM Display"/>
                <a:ea typeface="ADLaM Display"/>
                <a:cs typeface="ADLaM Display"/>
              </a:rPr>
              <a:t>Customer Intimacy</a:t>
            </a:r>
            <a:r>
              <a:rPr lang="en-SG" altLang="zh-CN" sz="1200" b="0">
                <a:solidFill>
                  <a:srgbClr val="000000"/>
                </a:solidFill>
                <a:latin typeface="ADLaM Display"/>
                <a:ea typeface="ADLaM Display"/>
                <a:cs typeface="ADLaM Display"/>
              </a:rPr>
              <a:t> for higher profits</a:t>
            </a:r>
            <a:endParaRPr lang="zh-CN" altLang="en-US" sz="1200" b="0">
              <a:solidFill>
                <a:srgbClr val="000000"/>
              </a:solidFill>
              <a:latin typeface="ADLaM Display"/>
              <a:cs typeface="ADLaM Display"/>
            </a:endParaRPr>
          </a:p>
        </p:txBody>
      </p:sp>
      <p:grpSp>
        <p:nvGrpSpPr>
          <p:cNvPr id="19" name="Google Shape;749;p44">
            <a:extLst>
              <a:ext uri="{FF2B5EF4-FFF2-40B4-BE49-F238E27FC236}">
                <a16:creationId xmlns:a16="http://schemas.microsoft.com/office/drawing/2014/main" id="{5D80BCE2-52C2-72E9-E718-10D28385C444}"/>
              </a:ext>
            </a:extLst>
          </p:cNvPr>
          <p:cNvGrpSpPr/>
          <p:nvPr/>
        </p:nvGrpSpPr>
        <p:grpSpPr>
          <a:xfrm>
            <a:off x="502755" y="1825146"/>
            <a:ext cx="359852" cy="348057"/>
            <a:chOff x="-40745125" y="3632900"/>
            <a:chExt cx="318225" cy="289875"/>
          </a:xfrm>
        </p:grpSpPr>
        <p:sp>
          <p:nvSpPr>
            <p:cNvPr id="20" name="Google Shape;750;p44">
              <a:extLst>
                <a:ext uri="{FF2B5EF4-FFF2-40B4-BE49-F238E27FC236}">
                  <a16:creationId xmlns:a16="http://schemas.microsoft.com/office/drawing/2014/main" id="{F4EED7F0-1B3D-19F5-036F-30E04C12D795}"/>
                </a:ext>
              </a:extLst>
            </p:cNvPr>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1;p44">
              <a:extLst>
                <a:ext uri="{FF2B5EF4-FFF2-40B4-BE49-F238E27FC236}">
                  <a16:creationId xmlns:a16="http://schemas.microsoft.com/office/drawing/2014/main" id="{310AC2DA-EE45-E70E-4C6D-EE147A82BC37}"/>
                </a:ext>
              </a:extLst>
            </p:cNvPr>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2;p44">
              <a:extLst>
                <a:ext uri="{FF2B5EF4-FFF2-40B4-BE49-F238E27FC236}">
                  <a16:creationId xmlns:a16="http://schemas.microsoft.com/office/drawing/2014/main" id="{E2021A7E-0B6C-F1E0-89F1-A282C28E8278}"/>
                </a:ext>
              </a:extLst>
            </p:cNvPr>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3;p44">
              <a:extLst>
                <a:ext uri="{FF2B5EF4-FFF2-40B4-BE49-F238E27FC236}">
                  <a16:creationId xmlns:a16="http://schemas.microsoft.com/office/drawing/2014/main" id="{DE6DE767-A70B-7B8A-A305-4885FA676098}"/>
                </a:ext>
              </a:extLst>
            </p:cNvPr>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4;p44">
              <a:extLst>
                <a:ext uri="{FF2B5EF4-FFF2-40B4-BE49-F238E27FC236}">
                  <a16:creationId xmlns:a16="http://schemas.microsoft.com/office/drawing/2014/main" id="{893E1CE9-9AEC-4E3E-AD5E-4B5911ABED02}"/>
                </a:ext>
              </a:extLst>
            </p:cNvPr>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5;p44">
              <a:extLst>
                <a:ext uri="{FF2B5EF4-FFF2-40B4-BE49-F238E27FC236}">
                  <a16:creationId xmlns:a16="http://schemas.microsoft.com/office/drawing/2014/main" id="{3FED0666-7ACE-7E16-C73D-65F386E0E65D}"/>
                </a:ext>
              </a:extLst>
            </p:cNvPr>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6;p44">
              <a:extLst>
                <a:ext uri="{FF2B5EF4-FFF2-40B4-BE49-F238E27FC236}">
                  <a16:creationId xmlns:a16="http://schemas.microsoft.com/office/drawing/2014/main" id="{79CACFA7-726B-39CF-6657-F7A5DD9D3663}"/>
                </a:ext>
              </a:extLst>
            </p:cNvPr>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699;p43">
            <a:extLst>
              <a:ext uri="{FF2B5EF4-FFF2-40B4-BE49-F238E27FC236}">
                <a16:creationId xmlns:a16="http://schemas.microsoft.com/office/drawing/2014/main" id="{0D93BEB0-2E02-95E9-48BE-5D25B3E1729E}"/>
              </a:ext>
            </a:extLst>
          </p:cNvPr>
          <p:cNvGrpSpPr/>
          <p:nvPr/>
        </p:nvGrpSpPr>
        <p:grpSpPr>
          <a:xfrm>
            <a:off x="475291" y="2447297"/>
            <a:ext cx="1731341" cy="1279550"/>
            <a:chOff x="7636893" y="2346251"/>
            <a:chExt cx="1507118" cy="838832"/>
          </a:xfrm>
        </p:grpSpPr>
        <p:grpSp>
          <p:nvGrpSpPr>
            <p:cNvPr id="28" name="Google Shape;700;p43">
              <a:extLst>
                <a:ext uri="{FF2B5EF4-FFF2-40B4-BE49-F238E27FC236}">
                  <a16:creationId xmlns:a16="http://schemas.microsoft.com/office/drawing/2014/main" id="{E3A1D0E9-F7F9-F6A5-2D58-D60496C91AC7}"/>
                </a:ext>
              </a:extLst>
            </p:cNvPr>
            <p:cNvGrpSpPr/>
            <p:nvPr/>
          </p:nvGrpSpPr>
          <p:grpSpPr>
            <a:xfrm flipH="1">
              <a:off x="7728620" y="2393076"/>
              <a:ext cx="1415391" cy="792008"/>
              <a:chOff x="1905568" y="363438"/>
              <a:chExt cx="1415391" cy="792008"/>
            </a:xfrm>
          </p:grpSpPr>
          <p:sp>
            <p:nvSpPr>
              <p:cNvPr id="40" name="Google Shape;701;p43">
                <a:extLst>
                  <a:ext uri="{FF2B5EF4-FFF2-40B4-BE49-F238E27FC236}">
                    <a16:creationId xmlns:a16="http://schemas.microsoft.com/office/drawing/2014/main" id="{FA308715-9744-6617-50C3-A3BF67FF7092}"/>
                  </a:ext>
                </a:extLst>
              </p:cNvPr>
              <p:cNvSpPr/>
              <p:nvPr/>
            </p:nvSpPr>
            <p:spPr>
              <a:xfrm>
                <a:off x="1905568" y="363438"/>
                <a:ext cx="1342337" cy="713989"/>
              </a:xfrm>
              <a:custGeom>
                <a:avLst/>
                <a:gdLst/>
                <a:ahLst/>
                <a:cxnLst/>
                <a:rect l="l" t="t" r="r" b="b"/>
                <a:pathLst>
                  <a:path w="41912" h="22293" extrusionOk="0">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02;p43">
                <a:extLst>
                  <a:ext uri="{FF2B5EF4-FFF2-40B4-BE49-F238E27FC236}">
                    <a16:creationId xmlns:a16="http://schemas.microsoft.com/office/drawing/2014/main" id="{D9422B71-737C-3DAA-A719-D165FA5D0EE1}"/>
                  </a:ext>
                </a:extLst>
              </p:cNvPr>
              <p:cNvSpPr/>
              <p:nvPr/>
            </p:nvSpPr>
            <p:spPr>
              <a:xfrm>
                <a:off x="1975580" y="439535"/>
                <a:ext cx="1345379" cy="715911"/>
              </a:xfrm>
              <a:custGeom>
                <a:avLst/>
                <a:gdLst/>
                <a:ahLst/>
                <a:cxnLst/>
                <a:rect l="l" t="t" r="r" b="b"/>
                <a:pathLst>
                  <a:path w="42007" h="22353" extrusionOk="0">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03;p43">
              <a:extLst>
                <a:ext uri="{FF2B5EF4-FFF2-40B4-BE49-F238E27FC236}">
                  <a16:creationId xmlns:a16="http://schemas.microsoft.com/office/drawing/2014/main" id="{1E23DE50-6DBD-0009-1B06-799309D6432F}"/>
                </a:ext>
              </a:extLst>
            </p:cNvPr>
            <p:cNvGrpSpPr/>
            <p:nvPr/>
          </p:nvGrpSpPr>
          <p:grpSpPr>
            <a:xfrm flipH="1">
              <a:off x="7636893" y="2346251"/>
              <a:ext cx="257693" cy="199083"/>
              <a:chOff x="3154993" y="316614"/>
              <a:chExt cx="257693" cy="199083"/>
            </a:xfrm>
          </p:grpSpPr>
          <p:sp>
            <p:nvSpPr>
              <p:cNvPr id="30" name="Google Shape;704;p43">
                <a:extLst>
                  <a:ext uri="{FF2B5EF4-FFF2-40B4-BE49-F238E27FC236}">
                    <a16:creationId xmlns:a16="http://schemas.microsoft.com/office/drawing/2014/main" id="{B5DF83EA-D69B-1B32-1307-E36C05FF55A0}"/>
                  </a:ext>
                </a:extLst>
              </p:cNvPr>
              <p:cNvSpPr/>
              <p:nvPr/>
            </p:nvSpPr>
            <p:spPr>
              <a:xfrm>
                <a:off x="3185067" y="330578"/>
                <a:ext cx="227619" cy="137910"/>
              </a:xfrm>
              <a:custGeom>
                <a:avLst/>
                <a:gdLst/>
                <a:ahLst/>
                <a:cxnLst/>
                <a:rect l="l" t="t" r="r" b="b"/>
                <a:pathLst>
                  <a:path w="7107" h="4306" extrusionOk="0">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05;p43">
                <a:extLst>
                  <a:ext uri="{FF2B5EF4-FFF2-40B4-BE49-F238E27FC236}">
                    <a16:creationId xmlns:a16="http://schemas.microsoft.com/office/drawing/2014/main" id="{E91E61A2-33E4-9197-F3EC-44404C857B4C}"/>
                  </a:ext>
                </a:extLst>
              </p:cNvPr>
              <p:cNvSpPr/>
              <p:nvPr/>
            </p:nvSpPr>
            <p:spPr>
              <a:xfrm>
                <a:off x="3258890" y="401102"/>
                <a:ext cx="124875" cy="114594"/>
              </a:xfrm>
              <a:custGeom>
                <a:avLst/>
                <a:gdLst/>
                <a:ahLst/>
                <a:cxnLst/>
                <a:rect l="l" t="t" r="r" b="b"/>
                <a:pathLst>
                  <a:path w="3899" h="3578" extrusionOk="0">
                    <a:moveTo>
                      <a:pt x="1617" y="1"/>
                    </a:moveTo>
                    <a:lnTo>
                      <a:pt x="1" y="797"/>
                    </a:lnTo>
                    <a:lnTo>
                      <a:pt x="1522" y="1783"/>
                    </a:lnTo>
                    <a:lnTo>
                      <a:pt x="3661" y="3577"/>
                    </a:lnTo>
                    <a:lnTo>
                      <a:pt x="3899" y="3554"/>
                    </a:lnTo>
                    <a:lnTo>
                      <a:pt x="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6;p43">
                <a:extLst>
                  <a:ext uri="{FF2B5EF4-FFF2-40B4-BE49-F238E27FC236}">
                    <a16:creationId xmlns:a16="http://schemas.microsoft.com/office/drawing/2014/main" id="{8AECBB9F-B5C8-6B0D-00D9-3CFF56D586EF}"/>
                  </a:ext>
                </a:extLst>
              </p:cNvPr>
              <p:cNvSpPr/>
              <p:nvPr/>
            </p:nvSpPr>
            <p:spPr>
              <a:xfrm>
                <a:off x="3323233" y="426148"/>
                <a:ext cx="28280" cy="23957"/>
              </a:xfrm>
              <a:custGeom>
                <a:avLst/>
                <a:gdLst/>
                <a:ahLst/>
                <a:cxnLst/>
                <a:rect l="l" t="t" r="r" b="b"/>
                <a:pathLst>
                  <a:path w="883" h="748" extrusionOk="0">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07;p43">
                <a:extLst>
                  <a:ext uri="{FF2B5EF4-FFF2-40B4-BE49-F238E27FC236}">
                    <a16:creationId xmlns:a16="http://schemas.microsoft.com/office/drawing/2014/main" id="{5A083A8E-3179-E063-1FDA-8A604871053F}"/>
                  </a:ext>
                </a:extLst>
              </p:cNvPr>
              <p:cNvSpPr/>
              <p:nvPr/>
            </p:nvSpPr>
            <p:spPr>
              <a:xfrm>
                <a:off x="3196116" y="452475"/>
                <a:ext cx="42661" cy="40387"/>
              </a:xfrm>
              <a:custGeom>
                <a:avLst/>
                <a:gdLst/>
                <a:ahLst/>
                <a:cxnLst/>
                <a:rect l="l" t="t" r="r" b="b"/>
                <a:pathLst>
                  <a:path w="1332" h="1261" extrusionOk="0">
                    <a:moveTo>
                      <a:pt x="452" y="1"/>
                    </a:moveTo>
                    <a:lnTo>
                      <a:pt x="0" y="298"/>
                    </a:lnTo>
                    <a:lnTo>
                      <a:pt x="1010" y="1260"/>
                    </a:lnTo>
                    <a:lnTo>
                      <a:pt x="1331" y="1225"/>
                    </a:lnTo>
                    <a:lnTo>
                      <a:pt x="4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08;p43">
                <a:extLst>
                  <a:ext uri="{FF2B5EF4-FFF2-40B4-BE49-F238E27FC236}">
                    <a16:creationId xmlns:a16="http://schemas.microsoft.com/office/drawing/2014/main" id="{4C3FDD73-24D3-7C2B-8431-81F1264005E7}"/>
                  </a:ext>
                </a:extLst>
              </p:cNvPr>
              <p:cNvSpPr/>
              <p:nvPr/>
            </p:nvSpPr>
            <p:spPr>
              <a:xfrm>
                <a:off x="3170622" y="316614"/>
                <a:ext cx="122569" cy="110399"/>
              </a:xfrm>
              <a:custGeom>
                <a:avLst/>
                <a:gdLst/>
                <a:ahLst/>
                <a:cxnLst/>
                <a:rect l="l" t="t" r="r" b="b"/>
                <a:pathLst>
                  <a:path w="3827" h="3447" extrusionOk="0">
                    <a:moveTo>
                      <a:pt x="24" y="1"/>
                    </a:moveTo>
                    <a:lnTo>
                      <a:pt x="0" y="238"/>
                    </a:lnTo>
                    <a:lnTo>
                      <a:pt x="1878" y="2555"/>
                    </a:lnTo>
                    <a:lnTo>
                      <a:pt x="2555" y="3447"/>
                    </a:lnTo>
                    <a:lnTo>
                      <a:pt x="3826" y="2294"/>
                    </a:lnTo>
                    <a:lnTo>
                      <a:pt x="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09;p43">
                <a:extLst>
                  <a:ext uri="{FF2B5EF4-FFF2-40B4-BE49-F238E27FC236}">
                    <a16:creationId xmlns:a16="http://schemas.microsoft.com/office/drawing/2014/main" id="{36F22BFD-B59A-E496-1E21-A8D2C67EC18C}"/>
                  </a:ext>
                </a:extLst>
              </p:cNvPr>
              <p:cNvSpPr/>
              <p:nvPr/>
            </p:nvSpPr>
            <p:spPr>
              <a:xfrm>
                <a:off x="3233364" y="351972"/>
                <a:ext cx="30138" cy="26134"/>
              </a:xfrm>
              <a:custGeom>
                <a:avLst/>
                <a:gdLst/>
                <a:ahLst/>
                <a:cxnLst/>
                <a:rect l="l" t="t" r="r" b="b"/>
                <a:pathLst>
                  <a:path w="941" h="816" extrusionOk="0">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0;p43">
                <a:extLst>
                  <a:ext uri="{FF2B5EF4-FFF2-40B4-BE49-F238E27FC236}">
                    <a16:creationId xmlns:a16="http://schemas.microsoft.com/office/drawing/2014/main" id="{07C4305B-B437-B3B7-9830-75B5BAAB909F}"/>
                  </a:ext>
                </a:extLst>
              </p:cNvPr>
              <p:cNvSpPr/>
              <p:nvPr/>
            </p:nvSpPr>
            <p:spPr>
              <a:xfrm>
                <a:off x="3154993" y="413657"/>
                <a:ext cx="41155" cy="46856"/>
              </a:xfrm>
              <a:custGeom>
                <a:avLst/>
                <a:gdLst/>
                <a:ahLst/>
                <a:cxnLst/>
                <a:rect l="l" t="t" r="r" b="b"/>
                <a:pathLst>
                  <a:path w="1285" h="1463" extrusionOk="0">
                    <a:moveTo>
                      <a:pt x="25" y="1"/>
                    </a:moveTo>
                    <a:lnTo>
                      <a:pt x="1" y="322"/>
                    </a:lnTo>
                    <a:lnTo>
                      <a:pt x="1165" y="1462"/>
                    </a:lnTo>
                    <a:lnTo>
                      <a:pt x="1284" y="833"/>
                    </a:lnTo>
                    <a:lnTo>
                      <a:pt x="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1;p43">
                <a:extLst>
                  <a:ext uri="{FF2B5EF4-FFF2-40B4-BE49-F238E27FC236}">
                    <a16:creationId xmlns:a16="http://schemas.microsoft.com/office/drawing/2014/main" id="{22318E02-F9E6-B7F5-6A83-B42C6458FC40}"/>
                  </a:ext>
                </a:extLst>
              </p:cNvPr>
              <p:cNvSpPr/>
              <p:nvPr/>
            </p:nvSpPr>
            <p:spPr>
              <a:xfrm>
                <a:off x="3196501" y="402640"/>
                <a:ext cx="23989" cy="36928"/>
              </a:xfrm>
              <a:custGeom>
                <a:avLst/>
                <a:gdLst/>
                <a:ahLst/>
                <a:cxnLst/>
                <a:rect l="l" t="t" r="r" b="b"/>
                <a:pathLst>
                  <a:path w="749" h="1153" extrusionOk="0">
                    <a:moveTo>
                      <a:pt x="666" y="0"/>
                    </a:moveTo>
                    <a:lnTo>
                      <a:pt x="416" y="107"/>
                    </a:lnTo>
                    <a:lnTo>
                      <a:pt x="0" y="1153"/>
                    </a:lnTo>
                    <a:lnTo>
                      <a:pt x="749" y="594"/>
                    </a:lnTo>
                    <a:lnTo>
                      <a:pt x="6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12;p43">
                <a:extLst>
                  <a:ext uri="{FF2B5EF4-FFF2-40B4-BE49-F238E27FC236}">
                    <a16:creationId xmlns:a16="http://schemas.microsoft.com/office/drawing/2014/main" id="{729E9E17-5DB8-0B31-CA27-F40FBA92A0FE}"/>
                  </a:ext>
                </a:extLst>
              </p:cNvPr>
              <p:cNvSpPr/>
              <p:nvPr/>
            </p:nvSpPr>
            <p:spPr>
              <a:xfrm>
                <a:off x="3316380" y="427749"/>
                <a:ext cx="13355" cy="14476"/>
              </a:xfrm>
              <a:custGeom>
                <a:avLst/>
                <a:gdLst/>
                <a:ahLst/>
                <a:cxnLst/>
                <a:rect l="l" t="t" r="r" b="b"/>
                <a:pathLst>
                  <a:path w="417" h="452" extrusionOk="0">
                    <a:moveTo>
                      <a:pt x="416" y="0"/>
                    </a:moveTo>
                    <a:lnTo>
                      <a:pt x="0" y="286"/>
                    </a:lnTo>
                    <a:lnTo>
                      <a:pt x="404" y="452"/>
                    </a:lnTo>
                    <a:lnTo>
                      <a:pt x="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13;p43">
                <a:extLst>
                  <a:ext uri="{FF2B5EF4-FFF2-40B4-BE49-F238E27FC236}">
                    <a16:creationId xmlns:a16="http://schemas.microsoft.com/office/drawing/2014/main" id="{431D8172-40F7-BA56-5AB2-5A7492290330}"/>
                  </a:ext>
                </a:extLst>
              </p:cNvPr>
              <p:cNvSpPr/>
              <p:nvPr/>
            </p:nvSpPr>
            <p:spPr>
              <a:xfrm>
                <a:off x="3230354" y="352389"/>
                <a:ext cx="14893" cy="13740"/>
              </a:xfrm>
              <a:custGeom>
                <a:avLst/>
                <a:gdLst/>
                <a:ahLst/>
                <a:cxnLst/>
                <a:rect l="l" t="t" r="r" b="b"/>
                <a:pathLst>
                  <a:path w="465" h="429" extrusionOk="0">
                    <a:moveTo>
                      <a:pt x="464" y="1"/>
                    </a:moveTo>
                    <a:lnTo>
                      <a:pt x="1" y="167"/>
                    </a:lnTo>
                    <a:lnTo>
                      <a:pt x="345" y="428"/>
                    </a:lnTo>
                    <a:lnTo>
                      <a:pt x="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标题 1">
            <a:extLst>
              <a:ext uri="{FF2B5EF4-FFF2-40B4-BE49-F238E27FC236}">
                <a16:creationId xmlns:a16="http://schemas.microsoft.com/office/drawing/2014/main" id="{7754FF40-2B70-0BE7-CC32-79123DE8FAE8}"/>
              </a:ext>
            </a:extLst>
          </p:cNvPr>
          <p:cNvSpPr txBox="1">
            <a:spLocks/>
          </p:cNvSpPr>
          <p:nvPr/>
        </p:nvSpPr>
        <p:spPr>
          <a:xfrm>
            <a:off x="905860" y="2304713"/>
            <a:ext cx="7708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200" b="0">
                <a:solidFill>
                  <a:srgbClr val="000000"/>
                </a:solidFill>
                <a:latin typeface="ADLaM Display"/>
                <a:ea typeface="ADLaM Display"/>
                <a:cs typeface="ADLaM Display"/>
              </a:rPr>
              <a:t>Goals: Maximize </a:t>
            </a:r>
            <a:r>
              <a:rPr lang="en-SG" altLang="zh-CN" sz="1200" b="0">
                <a:solidFill>
                  <a:srgbClr val="FF0000"/>
                </a:solidFill>
                <a:latin typeface="ADLaM Display"/>
                <a:ea typeface="ADLaM Display"/>
                <a:cs typeface="ADLaM Display"/>
              </a:rPr>
              <a:t>Profitability</a:t>
            </a:r>
            <a:r>
              <a:rPr lang="en-SG" altLang="zh-CN" sz="1200" b="0">
                <a:solidFill>
                  <a:srgbClr val="000000"/>
                </a:solidFill>
                <a:latin typeface="ADLaM Display"/>
                <a:ea typeface="ADLaM Display"/>
                <a:cs typeface="ADLaM Display"/>
              </a:rPr>
              <a:t>, Increase Customer </a:t>
            </a:r>
            <a:r>
              <a:rPr lang="en-SG" altLang="zh-CN" sz="1200" b="0">
                <a:solidFill>
                  <a:srgbClr val="FF0000"/>
                </a:solidFill>
                <a:latin typeface="ADLaM Display"/>
                <a:ea typeface="ADLaM Display"/>
                <a:cs typeface="ADLaM Display"/>
              </a:rPr>
              <a:t>Satisfaction</a:t>
            </a:r>
            <a:r>
              <a:rPr lang="en-SG" altLang="zh-CN" sz="1200" b="0">
                <a:solidFill>
                  <a:srgbClr val="000000"/>
                </a:solidFill>
                <a:latin typeface="ADLaM Display"/>
                <a:ea typeface="ADLaM Display"/>
                <a:cs typeface="ADLaM Display"/>
              </a:rPr>
              <a:t> Level</a:t>
            </a:r>
            <a:endParaRPr lang="zh-CN" altLang="en-US" sz="1200" b="0">
              <a:solidFill>
                <a:srgbClr val="000000"/>
              </a:solidFill>
              <a:latin typeface="ADLaM Display"/>
              <a:cs typeface="ADLaM Display"/>
            </a:endParaRPr>
          </a:p>
        </p:txBody>
      </p:sp>
      <p:sp>
        <p:nvSpPr>
          <p:cNvPr id="43" name="标题 1">
            <a:extLst>
              <a:ext uri="{FF2B5EF4-FFF2-40B4-BE49-F238E27FC236}">
                <a16:creationId xmlns:a16="http://schemas.microsoft.com/office/drawing/2014/main" id="{7B3866E5-9348-9DED-CCDE-E7E9EE21AFD9}"/>
              </a:ext>
            </a:extLst>
          </p:cNvPr>
          <p:cNvSpPr txBox="1">
            <a:spLocks/>
          </p:cNvSpPr>
          <p:nvPr/>
        </p:nvSpPr>
        <p:spPr>
          <a:xfrm>
            <a:off x="852078" y="1797046"/>
            <a:ext cx="6960056" cy="404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200" b="0">
                <a:solidFill>
                  <a:srgbClr val="000000"/>
                </a:solidFill>
                <a:latin typeface="ADLaM Display"/>
                <a:ea typeface="ADLaM Display"/>
                <a:cs typeface="ADLaM Display"/>
              </a:rPr>
              <a:t>Mission: To harness the power of data science to optimize airline profitability</a:t>
            </a:r>
            <a:endParaRPr lang="zh-CN" altLang="en-US" sz="1200" b="0">
              <a:solidFill>
                <a:srgbClr val="000000"/>
              </a:solidFill>
              <a:latin typeface="ADLaM Display"/>
              <a:cs typeface="ADLaM Display"/>
            </a:endParaRPr>
          </a:p>
        </p:txBody>
      </p:sp>
      <p:grpSp>
        <p:nvGrpSpPr>
          <p:cNvPr id="44" name="Google Shape;724;p43">
            <a:extLst>
              <a:ext uri="{FF2B5EF4-FFF2-40B4-BE49-F238E27FC236}">
                <a16:creationId xmlns:a16="http://schemas.microsoft.com/office/drawing/2014/main" id="{89C759B6-3BB2-7282-C27A-3A48299010EB}"/>
              </a:ext>
            </a:extLst>
          </p:cNvPr>
          <p:cNvGrpSpPr/>
          <p:nvPr/>
        </p:nvGrpSpPr>
        <p:grpSpPr>
          <a:xfrm>
            <a:off x="473420" y="1259255"/>
            <a:ext cx="407538" cy="401205"/>
            <a:chOff x="3262800" y="1929200"/>
            <a:chExt cx="450125" cy="375475"/>
          </a:xfrm>
        </p:grpSpPr>
        <p:sp>
          <p:nvSpPr>
            <p:cNvPr id="45" name="Google Shape;725;p43">
              <a:extLst>
                <a:ext uri="{FF2B5EF4-FFF2-40B4-BE49-F238E27FC236}">
                  <a16:creationId xmlns:a16="http://schemas.microsoft.com/office/drawing/2014/main" id="{D6CE6518-70F3-D1BF-CE6E-9FE8D64E731D}"/>
                </a:ext>
              </a:extLst>
            </p:cNvPr>
            <p:cNvSpPr/>
            <p:nvPr/>
          </p:nvSpPr>
          <p:spPr>
            <a:xfrm>
              <a:off x="3263700" y="1968625"/>
              <a:ext cx="98750" cy="71850"/>
            </a:xfrm>
            <a:custGeom>
              <a:avLst/>
              <a:gdLst/>
              <a:ahLst/>
              <a:cxnLst/>
              <a:rect l="l" t="t" r="r" b="b"/>
              <a:pathLst>
                <a:path w="3950" h="2874" extrusionOk="0">
                  <a:moveTo>
                    <a:pt x="2144" y="1"/>
                  </a:moveTo>
                  <a:cubicBezTo>
                    <a:pt x="2067" y="1"/>
                    <a:pt x="1992" y="21"/>
                    <a:pt x="1921" y="63"/>
                  </a:cubicBezTo>
                  <a:lnTo>
                    <a:pt x="356" y="774"/>
                  </a:lnTo>
                  <a:cubicBezTo>
                    <a:pt x="107" y="917"/>
                    <a:pt x="0" y="1201"/>
                    <a:pt x="107" y="1486"/>
                  </a:cubicBezTo>
                  <a:lnTo>
                    <a:pt x="747" y="2874"/>
                  </a:lnTo>
                  <a:lnTo>
                    <a:pt x="3950" y="1415"/>
                  </a:lnTo>
                  <a:lnTo>
                    <a:pt x="2491" y="134"/>
                  </a:lnTo>
                  <a:cubicBezTo>
                    <a:pt x="2383" y="48"/>
                    <a:pt x="2262" y="1"/>
                    <a:pt x="2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6;p43">
              <a:extLst>
                <a:ext uri="{FF2B5EF4-FFF2-40B4-BE49-F238E27FC236}">
                  <a16:creationId xmlns:a16="http://schemas.microsoft.com/office/drawing/2014/main" id="{780743C1-3D3A-6CAA-35C6-9D7FBCE1C795}"/>
                </a:ext>
              </a:extLst>
            </p:cNvPr>
            <p:cNvSpPr/>
            <p:nvPr/>
          </p:nvSpPr>
          <p:spPr>
            <a:xfrm>
              <a:off x="3264575" y="2225475"/>
              <a:ext cx="448350" cy="26700"/>
            </a:xfrm>
            <a:custGeom>
              <a:avLst/>
              <a:gdLst/>
              <a:ahLst/>
              <a:cxnLst/>
              <a:rect l="l" t="t" r="r" b="b"/>
              <a:pathLst>
                <a:path w="17934" h="1068" extrusionOk="0">
                  <a:moveTo>
                    <a:pt x="570" y="0"/>
                  </a:moveTo>
                  <a:cubicBezTo>
                    <a:pt x="250" y="0"/>
                    <a:pt x="1" y="249"/>
                    <a:pt x="36" y="534"/>
                  </a:cubicBezTo>
                  <a:cubicBezTo>
                    <a:pt x="36" y="819"/>
                    <a:pt x="250" y="1068"/>
                    <a:pt x="570" y="1068"/>
                  </a:cubicBezTo>
                  <a:lnTo>
                    <a:pt x="17293" y="1068"/>
                  </a:lnTo>
                  <a:cubicBezTo>
                    <a:pt x="17933" y="997"/>
                    <a:pt x="17933" y="72"/>
                    <a:pt x="17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7;p43">
              <a:extLst>
                <a:ext uri="{FF2B5EF4-FFF2-40B4-BE49-F238E27FC236}">
                  <a16:creationId xmlns:a16="http://schemas.microsoft.com/office/drawing/2014/main" id="{34341DDD-B340-9849-3292-47366EF6C795}"/>
                </a:ext>
              </a:extLst>
            </p:cNvPr>
            <p:cNvSpPr/>
            <p:nvPr/>
          </p:nvSpPr>
          <p:spPr>
            <a:xfrm>
              <a:off x="3262800" y="2277950"/>
              <a:ext cx="450125" cy="26725"/>
            </a:xfrm>
            <a:custGeom>
              <a:avLst/>
              <a:gdLst/>
              <a:ahLst/>
              <a:cxnLst/>
              <a:rect l="l" t="t" r="r" b="b"/>
              <a:pathLst>
                <a:path w="18005" h="1069" extrusionOk="0">
                  <a:moveTo>
                    <a:pt x="641" y="1"/>
                  </a:moveTo>
                  <a:cubicBezTo>
                    <a:pt x="1" y="72"/>
                    <a:pt x="1" y="997"/>
                    <a:pt x="641" y="1068"/>
                  </a:cubicBezTo>
                  <a:lnTo>
                    <a:pt x="17364" y="1068"/>
                  </a:lnTo>
                  <a:cubicBezTo>
                    <a:pt x="18004" y="997"/>
                    <a:pt x="18004" y="72"/>
                    <a:pt x="17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8;p43">
              <a:extLst>
                <a:ext uri="{FF2B5EF4-FFF2-40B4-BE49-F238E27FC236}">
                  <a16:creationId xmlns:a16="http://schemas.microsoft.com/office/drawing/2014/main" id="{BD0729C6-546D-5D12-164B-BDA503A6B751}"/>
                </a:ext>
              </a:extLst>
            </p:cNvPr>
            <p:cNvSpPr/>
            <p:nvPr/>
          </p:nvSpPr>
          <p:spPr>
            <a:xfrm>
              <a:off x="3469175" y="2067150"/>
              <a:ext cx="116250" cy="122550"/>
            </a:xfrm>
            <a:custGeom>
              <a:avLst/>
              <a:gdLst/>
              <a:ahLst/>
              <a:cxnLst/>
              <a:rect l="l" t="t" r="r" b="b"/>
              <a:pathLst>
                <a:path w="4650" h="4902" extrusionOk="0">
                  <a:moveTo>
                    <a:pt x="2953" y="0"/>
                  </a:moveTo>
                  <a:lnTo>
                    <a:pt x="0" y="1352"/>
                  </a:lnTo>
                  <a:lnTo>
                    <a:pt x="1566" y="4661"/>
                  </a:lnTo>
                  <a:cubicBezTo>
                    <a:pt x="1619" y="4821"/>
                    <a:pt x="1773" y="4901"/>
                    <a:pt x="1921" y="4901"/>
                  </a:cubicBezTo>
                  <a:cubicBezTo>
                    <a:pt x="1971" y="4901"/>
                    <a:pt x="2019" y="4892"/>
                    <a:pt x="2064" y="4875"/>
                  </a:cubicBezTo>
                  <a:lnTo>
                    <a:pt x="2277" y="4768"/>
                  </a:lnTo>
                  <a:cubicBezTo>
                    <a:pt x="2384" y="4697"/>
                    <a:pt x="2491" y="4590"/>
                    <a:pt x="2491" y="4448"/>
                  </a:cubicBezTo>
                  <a:lnTo>
                    <a:pt x="2598" y="3451"/>
                  </a:lnTo>
                  <a:lnTo>
                    <a:pt x="4092" y="2775"/>
                  </a:lnTo>
                  <a:cubicBezTo>
                    <a:pt x="4649" y="2497"/>
                    <a:pt x="4372" y="1761"/>
                    <a:pt x="3892" y="1761"/>
                  </a:cubicBezTo>
                  <a:cubicBezTo>
                    <a:pt x="3820" y="1761"/>
                    <a:pt x="3744" y="1778"/>
                    <a:pt x="3665" y="1815"/>
                  </a:cubicBezTo>
                  <a:lnTo>
                    <a:pt x="2704" y="2277"/>
                  </a:lnTo>
                  <a:lnTo>
                    <a:pt x="2704" y="2277"/>
                  </a:lnTo>
                  <a:lnTo>
                    <a:pt x="2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9;p43">
              <a:extLst>
                <a:ext uri="{FF2B5EF4-FFF2-40B4-BE49-F238E27FC236}">
                  <a16:creationId xmlns:a16="http://schemas.microsoft.com/office/drawing/2014/main" id="{5359428D-0AC8-4917-2237-E97A47DD6EDF}"/>
                </a:ext>
              </a:extLst>
            </p:cNvPr>
            <p:cNvSpPr/>
            <p:nvPr/>
          </p:nvSpPr>
          <p:spPr>
            <a:xfrm>
              <a:off x="3553675" y="1929200"/>
              <a:ext cx="107650" cy="48550"/>
            </a:xfrm>
            <a:custGeom>
              <a:avLst/>
              <a:gdLst/>
              <a:ahLst/>
              <a:cxnLst/>
              <a:rect l="l" t="t" r="r" b="b"/>
              <a:pathLst>
                <a:path w="4306" h="1942" extrusionOk="0">
                  <a:moveTo>
                    <a:pt x="1992" y="0"/>
                  </a:moveTo>
                  <a:cubicBezTo>
                    <a:pt x="1474" y="0"/>
                    <a:pt x="952" y="108"/>
                    <a:pt x="463" y="323"/>
                  </a:cubicBezTo>
                  <a:lnTo>
                    <a:pt x="0" y="572"/>
                  </a:lnTo>
                  <a:lnTo>
                    <a:pt x="214" y="1035"/>
                  </a:lnTo>
                  <a:cubicBezTo>
                    <a:pt x="392" y="1391"/>
                    <a:pt x="712" y="1711"/>
                    <a:pt x="1103" y="1818"/>
                  </a:cubicBezTo>
                  <a:lnTo>
                    <a:pt x="1103" y="1853"/>
                  </a:lnTo>
                  <a:cubicBezTo>
                    <a:pt x="1267" y="1913"/>
                    <a:pt x="1436" y="1941"/>
                    <a:pt x="1604" y="1941"/>
                  </a:cubicBezTo>
                  <a:cubicBezTo>
                    <a:pt x="1839" y="1941"/>
                    <a:pt x="2070" y="1886"/>
                    <a:pt x="2278" y="1782"/>
                  </a:cubicBezTo>
                  <a:lnTo>
                    <a:pt x="4306" y="821"/>
                  </a:lnTo>
                  <a:cubicBezTo>
                    <a:pt x="3986" y="572"/>
                    <a:pt x="3630" y="359"/>
                    <a:pt x="3238" y="217"/>
                  </a:cubicBezTo>
                  <a:cubicBezTo>
                    <a:pt x="2838" y="72"/>
                    <a:pt x="2416" y="0"/>
                    <a:pt x="1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0;p43">
              <a:extLst>
                <a:ext uri="{FF2B5EF4-FFF2-40B4-BE49-F238E27FC236}">
                  <a16:creationId xmlns:a16="http://schemas.microsoft.com/office/drawing/2014/main" id="{22998D0F-34DC-2BD4-F892-48A983701493}"/>
                </a:ext>
              </a:extLst>
            </p:cNvPr>
            <p:cNvSpPr/>
            <p:nvPr/>
          </p:nvSpPr>
          <p:spPr>
            <a:xfrm>
              <a:off x="3294825" y="1955050"/>
              <a:ext cx="401200" cy="189500"/>
            </a:xfrm>
            <a:custGeom>
              <a:avLst/>
              <a:gdLst/>
              <a:ahLst/>
              <a:cxnLst/>
              <a:rect l="l" t="t" r="r" b="b"/>
              <a:pathLst>
                <a:path w="16048" h="7580" extrusionOk="0">
                  <a:moveTo>
                    <a:pt x="9429" y="1"/>
                  </a:moveTo>
                  <a:lnTo>
                    <a:pt x="0" y="4377"/>
                  </a:lnTo>
                  <a:cubicBezTo>
                    <a:pt x="641" y="6299"/>
                    <a:pt x="2420" y="7580"/>
                    <a:pt x="4448" y="7580"/>
                  </a:cubicBezTo>
                  <a:lnTo>
                    <a:pt x="4448" y="7544"/>
                  </a:lnTo>
                  <a:cubicBezTo>
                    <a:pt x="5124" y="7544"/>
                    <a:pt x="5800" y="7402"/>
                    <a:pt x="6405" y="7117"/>
                  </a:cubicBezTo>
                  <a:lnTo>
                    <a:pt x="6441" y="7117"/>
                  </a:lnTo>
                  <a:lnTo>
                    <a:pt x="5836" y="5801"/>
                  </a:lnTo>
                  <a:cubicBezTo>
                    <a:pt x="5693" y="5551"/>
                    <a:pt x="5800" y="5231"/>
                    <a:pt x="6085" y="5125"/>
                  </a:cubicBezTo>
                  <a:lnTo>
                    <a:pt x="10319" y="3132"/>
                  </a:lnTo>
                  <a:cubicBezTo>
                    <a:pt x="10399" y="3100"/>
                    <a:pt x="10486" y="3082"/>
                    <a:pt x="10571" y="3082"/>
                  </a:cubicBezTo>
                  <a:cubicBezTo>
                    <a:pt x="10674" y="3082"/>
                    <a:pt x="10774" y="3109"/>
                    <a:pt x="10853" y="3168"/>
                  </a:cubicBezTo>
                  <a:cubicBezTo>
                    <a:pt x="10995" y="3274"/>
                    <a:pt x="11102" y="3452"/>
                    <a:pt x="11066" y="3666"/>
                  </a:cubicBezTo>
                  <a:lnTo>
                    <a:pt x="10924" y="5018"/>
                  </a:lnTo>
                  <a:lnTo>
                    <a:pt x="14909" y="3168"/>
                  </a:lnTo>
                  <a:cubicBezTo>
                    <a:pt x="15727" y="2812"/>
                    <a:pt x="16047" y="1851"/>
                    <a:pt x="15692" y="1068"/>
                  </a:cubicBezTo>
                  <a:cubicBezTo>
                    <a:pt x="15620" y="926"/>
                    <a:pt x="15514" y="784"/>
                    <a:pt x="15407" y="641"/>
                  </a:cubicBezTo>
                  <a:lnTo>
                    <a:pt x="13094" y="1709"/>
                  </a:lnTo>
                  <a:cubicBezTo>
                    <a:pt x="12746" y="1873"/>
                    <a:pt x="12376" y="1951"/>
                    <a:pt x="12010" y="1951"/>
                  </a:cubicBezTo>
                  <a:cubicBezTo>
                    <a:pt x="11032" y="1951"/>
                    <a:pt x="10083" y="1396"/>
                    <a:pt x="9643" y="463"/>
                  </a:cubicBezTo>
                  <a:lnTo>
                    <a:pt x="94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标题 1">
            <a:extLst>
              <a:ext uri="{FF2B5EF4-FFF2-40B4-BE49-F238E27FC236}">
                <a16:creationId xmlns:a16="http://schemas.microsoft.com/office/drawing/2014/main" id="{C4FEB622-A67E-84A3-AEE7-C045D662FE5A}"/>
              </a:ext>
            </a:extLst>
          </p:cNvPr>
          <p:cNvSpPr txBox="1">
            <a:spLocks/>
          </p:cNvSpPr>
          <p:nvPr/>
        </p:nvSpPr>
        <p:spPr>
          <a:xfrm>
            <a:off x="909138" y="1162504"/>
            <a:ext cx="7903838"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pPr algn="l"/>
            <a:r>
              <a:rPr lang="en-SG" altLang="zh-CN" sz="1200" b="0">
                <a:solidFill>
                  <a:srgbClr val="000000"/>
                </a:solidFill>
                <a:latin typeface="ADLaM Display"/>
                <a:ea typeface="ADLaM Display"/>
                <a:cs typeface="ADLaM Display"/>
              </a:rPr>
              <a:t>Vision: </a:t>
            </a:r>
            <a:r>
              <a:rPr lang="en-US" sz="1200" b="0">
                <a:solidFill>
                  <a:srgbClr val="000000"/>
                </a:solidFill>
                <a:latin typeface="ADLaM Display"/>
                <a:ea typeface="ADLaM Display"/>
                <a:cs typeface="ADLaM Display"/>
              </a:rPr>
              <a:t>Optimizing travel with data science for smooth journeys and better profitability</a:t>
            </a:r>
            <a:endParaRPr lang="zh-CN" altLang="en-US" sz="1200" b="0">
              <a:solidFill>
                <a:srgbClr val="000000"/>
              </a:solidFill>
              <a:latin typeface="ADLaM Display"/>
              <a:cs typeface="ADLaM Display"/>
            </a:endParaRPr>
          </a:p>
        </p:txBody>
      </p:sp>
      <p:sp>
        <p:nvSpPr>
          <p:cNvPr id="53" name="标题 1">
            <a:extLst>
              <a:ext uri="{FF2B5EF4-FFF2-40B4-BE49-F238E27FC236}">
                <a16:creationId xmlns:a16="http://schemas.microsoft.com/office/drawing/2014/main" id="{1C21DF48-E8B8-69FE-0CE8-4C6FB63DCA88}"/>
              </a:ext>
            </a:extLst>
          </p:cNvPr>
          <p:cNvSpPr txBox="1">
            <a:spLocks/>
          </p:cNvSpPr>
          <p:nvPr/>
        </p:nvSpPr>
        <p:spPr>
          <a:xfrm>
            <a:off x="1023485" y="4272805"/>
            <a:ext cx="7097028"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Limelight"/>
              <a:buNone/>
              <a:defRPr sz="3000" b="1" i="0" u="none" strike="noStrike" cap="none">
                <a:solidFill>
                  <a:schemeClr val="dk1"/>
                </a:solidFill>
                <a:latin typeface="Limelight"/>
                <a:ea typeface="Limelight"/>
                <a:cs typeface="Limelight"/>
                <a:sym typeface="Limelight"/>
              </a:defRPr>
            </a:lvl1pPr>
            <a:lvl2pPr marR="0" lvl="1"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2pPr>
            <a:lvl3pPr marR="0" lvl="2"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3pPr>
            <a:lvl4pPr marR="0" lvl="3"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4pPr>
            <a:lvl5pPr marR="0" lvl="4"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5pPr>
            <a:lvl6pPr marR="0" lvl="5"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6pPr>
            <a:lvl7pPr marR="0" lvl="6"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7pPr>
            <a:lvl8pPr marR="0" lvl="7"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8pPr>
            <a:lvl9pPr marR="0" lvl="8" algn="l" rtl="0">
              <a:lnSpc>
                <a:spcPct val="100000"/>
              </a:lnSpc>
              <a:spcBef>
                <a:spcPts val="0"/>
              </a:spcBef>
              <a:spcAft>
                <a:spcPts val="0"/>
              </a:spcAft>
              <a:buClr>
                <a:schemeClr val="lt1"/>
              </a:buClr>
              <a:buSzPts val="3500"/>
              <a:buFont typeface="Limelight"/>
              <a:buNone/>
              <a:defRPr sz="3500" b="1" i="0" u="none" strike="noStrike" cap="none">
                <a:solidFill>
                  <a:schemeClr val="lt1"/>
                </a:solidFill>
                <a:latin typeface="Limelight"/>
                <a:ea typeface="Limelight"/>
                <a:cs typeface="Limelight"/>
                <a:sym typeface="Limelight"/>
              </a:defRPr>
            </a:lvl9pPr>
          </a:lstStyle>
          <a:p>
            <a:r>
              <a:rPr lang="en-SG" altLang="zh-CN" sz="1800" b="0">
                <a:solidFill>
                  <a:srgbClr val="000000"/>
                </a:solidFill>
                <a:latin typeface="ADLaM Display" panose="02010000000000000000" pitchFamily="2" charset="0"/>
                <a:ea typeface="ADLaM Display" panose="02010000000000000000" pitchFamily="2" charset="0"/>
                <a:cs typeface="ADLaM Display" panose="02010000000000000000" pitchFamily="2" charset="0"/>
              </a:rPr>
              <a:t>“Enhancing Airline Profitability Through Customer Satisfaction”</a:t>
            </a:r>
            <a:endParaRPr lang="zh-CN" altLang="en-US" sz="1800" b="0">
              <a:solidFill>
                <a:srgbClr val="000000"/>
              </a:solidFill>
              <a:latin typeface="ADLaM Display" panose="02010000000000000000" pitchFamily="2" charset="0"/>
              <a:cs typeface="ADLaM Display" panose="02010000000000000000" pitchFamily="2" charset="0"/>
            </a:endParaRPr>
          </a:p>
        </p:txBody>
      </p:sp>
      <p:sp>
        <p:nvSpPr>
          <p:cNvPr id="54" name="Rectangle: Rounded Corners 53">
            <a:extLst>
              <a:ext uri="{FF2B5EF4-FFF2-40B4-BE49-F238E27FC236}">
                <a16:creationId xmlns:a16="http://schemas.microsoft.com/office/drawing/2014/main" id="{7CB9206E-5605-CA49-FFE3-762607A6C2C8}"/>
              </a:ext>
            </a:extLst>
          </p:cNvPr>
          <p:cNvSpPr/>
          <p:nvPr/>
        </p:nvSpPr>
        <p:spPr>
          <a:xfrm>
            <a:off x="3312250" y="3644795"/>
            <a:ext cx="2519499" cy="483407"/>
          </a:xfrm>
          <a:prstGeom prst="roundRect">
            <a:avLst/>
          </a:prstGeom>
          <a:solidFill>
            <a:schemeClr val="bg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SG" sz="1600">
                <a:solidFill>
                  <a:srgbClr val="000000"/>
                </a:solidFill>
                <a:latin typeface="ADLaM Display" panose="02010000000000000000" pitchFamily="2" charset="0"/>
                <a:ea typeface="ADLaM Display" panose="02010000000000000000" pitchFamily="2" charset="0"/>
                <a:cs typeface="ADLaM Display" panose="02010000000000000000" pitchFamily="2" charset="0"/>
              </a:rPr>
              <a:t>BUSINESS GOAL</a:t>
            </a:r>
          </a:p>
        </p:txBody>
      </p:sp>
      <p:pic>
        <p:nvPicPr>
          <p:cNvPr id="88" name="Audio 87">
            <a:hlinkClick r:id="" action="ppaction://media"/>
            <a:extLst>
              <a:ext uri="{FF2B5EF4-FFF2-40B4-BE49-F238E27FC236}">
                <a16:creationId xmlns:a16="http://schemas.microsoft.com/office/drawing/2014/main" id="{9FCCD3E1-F3AE-6E76-3EAD-4ACBE7101B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9243771" y="3644795"/>
            <a:ext cx="1543050" cy="1543050"/>
          </a:xfrm>
          <a:prstGeom prst="ellipse">
            <a:avLst/>
          </a:prstGeom>
        </p:spPr>
      </p:pic>
    </p:spTree>
    <p:extLst>
      <p:ext uri="{BB962C8B-B14F-4D97-AF65-F5344CB8AC3E}">
        <p14:creationId xmlns:p14="http://schemas.microsoft.com/office/powerpoint/2010/main" val="3029762314"/>
      </p:ext>
    </p:extLst>
  </p:cSld>
  <p:clrMapOvr>
    <a:masterClrMapping/>
  </p:clrMapOvr>
  <mc:AlternateContent xmlns:mc="http://schemas.openxmlformats.org/markup-compatibility/2006" xmlns:p14="http://schemas.microsoft.com/office/powerpoint/2010/main">
    <mc:Choice Requires="p14">
      <p:transition spd="slow" p14:dur="2000" advTm="26349"/>
    </mc:Choice>
    <mc:Fallback xmlns="">
      <p:transition spd="slow" advTm="26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8"/>
                </p:tgtEl>
              </p:cMediaNode>
            </p:audio>
          </p:childTnLst>
        </p:cTn>
      </p:par>
    </p:tnLst>
  </p:timing>
</p:sld>
</file>

<file path=ppt/theme/theme1.xml><?xml version="1.0" encoding="utf-8"?>
<a:theme xmlns:a="http://schemas.openxmlformats.org/drawingml/2006/main" name="Airplane History Thesis by Slidesgo">
  <a:themeElements>
    <a:clrScheme name="Simple Light">
      <a:dk1>
        <a:srgbClr val="213363"/>
      </a:dk1>
      <a:lt1>
        <a:srgbClr val="FFFFFF"/>
      </a:lt1>
      <a:dk2>
        <a:srgbClr val="9AB3E3"/>
      </a:dk2>
      <a:lt2>
        <a:srgbClr val="4A6CAF"/>
      </a:lt2>
      <a:accent1>
        <a:srgbClr val="304F9B"/>
      </a:accent1>
      <a:accent2>
        <a:srgbClr val="B9C5BC"/>
      </a:accent2>
      <a:accent3>
        <a:srgbClr val="677DB7"/>
      </a:accent3>
      <a:accent4>
        <a:srgbClr val="11224E"/>
      </a:accent4>
      <a:accent5>
        <a:srgbClr val="DFDBDB"/>
      </a:accent5>
      <a:accent6>
        <a:srgbClr val="FDEADF"/>
      </a:accent6>
      <a:hlink>
        <a:srgbClr val="213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857bbb0-2961-4f01-9c77-b5f1e5f54838">
      <Terms xmlns="http://schemas.microsoft.com/office/infopath/2007/PartnerControls"/>
    </lcf76f155ced4ddcb4097134ff3c332f>
    <TaxCatchAll xmlns="1ae258be-7752-4576-8305-17caa351a87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08734767FA7D4AB1E986EFEC3E678B" ma:contentTypeVersion="12" ma:contentTypeDescription="Create a new document." ma:contentTypeScope="" ma:versionID="49d1c1f63257f481387007990a490527">
  <xsd:schema xmlns:xsd="http://www.w3.org/2001/XMLSchema" xmlns:xs="http://www.w3.org/2001/XMLSchema" xmlns:p="http://schemas.microsoft.com/office/2006/metadata/properties" xmlns:ns2="f857bbb0-2961-4f01-9c77-b5f1e5f54838" xmlns:ns3="1ae258be-7752-4576-8305-17caa351a877" targetNamespace="http://schemas.microsoft.com/office/2006/metadata/properties" ma:root="true" ma:fieldsID="b16ac08402ed34106858cb5c625e06e1" ns2:_="" ns3:_="">
    <xsd:import namespace="f857bbb0-2961-4f01-9c77-b5f1e5f54838"/>
    <xsd:import namespace="1ae258be-7752-4576-8305-17caa351a87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7bbb0-2961-4f01-9c77-b5f1e5f54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ae258be-7752-4576-8305-17caa351a87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4341666-c6f4-472b-8b54-de1bbcdcbce0}" ma:internalName="TaxCatchAll" ma:showField="CatchAllData" ma:web="1ae258be-7752-4576-8305-17caa351a8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10D77C-B987-435A-89A4-2A6562959A03}">
  <ds:schemaRefs>
    <ds:schemaRef ds:uri="1ae258be-7752-4576-8305-17caa351a877"/>
    <ds:schemaRef ds:uri="f857bbb0-2961-4f01-9c77-b5f1e5f5483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FD54EA8-D44D-43FE-910D-EC9B6A7A7370}">
  <ds:schemaRefs>
    <ds:schemaRef ds:uri="http://schemas.microsoft.com/sharepoint/v3/contenttype/forms"/>
  </ds:schemaRefs>
</ds:datastoreItem>
</file>

<file path=customXml/itemProps3.xml><?xml version="1.0" encoding="utf-8"?>
<ds:datastoreItem xmlns:ds="http://schemas.openxmlformats.org/officeDocument/2006/customXml" ds:itemID="{C7CECFA2-6978-4E39-93CE-2461E65116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7bbb0-2961-4f01-9c77-b5f1e5f54838"/>
    <ds:schemaRef ds:uri="1ae258be-7752-4576-8305-17caa351a8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5931</Words>
  <Application>Microsoft Macintosh PowerPoint</Application>
  <PresentationFormat>On-screen Show (16:9)</PresentationFormat>
  <Paragraphs>983</Paragraphs>
  <Slides>62</Slides>
  <Notes>48</Notes>
  <HiddenSlides>0</HiddenSlides>
  <MMClips>51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62</vt:i4>
      </vt:variant>
    </vt:vector>
  </HeadingPairs>
  <TitlesOfParts>
    <vt:vector size="82" baseType="lpstr">
      <vt:lpstr>Amasis MT Pro Black</vt:lpstr>
      <vt:lpstr>Arial Nova</vt:lpstr>
      <vt:lpstr>Arial</vt:lpstr>
      <vt:lpstr>Bebas Neue</vt:lpstr>
      <vt:lpstr>Courier New</vt:lpstr>
      <vt:lpstr>Symbol</vt:lpstr>
      <vt:lpstr>Gotham Bold</vt:lpstr>
      <vt:lpstr>Raleway</vt:lpstr>
      <vt:lpstr>ADLaM Display</vt:lpstr>
      <vt:lpstr>Calibri</vt:lpstr>
      <vt:lpstr>Consolas</vt:lpstr>
      <vt:lpstr>Limelight</vt:lpstr>
      <vt:lpstr>Roboto Condensed Light</vt:lpstr>
      <vt:lpstr>Cooper Black</vt:lpstr>
      <vt:lpstr>Britannic Bold</vt:lpstr>
      <vt:lpstr>Abadi</vt:lpstr>
      <vt:lpstr>Times New Roman</vt:lpstr>
      <vt:lpstr>Segoe UI</vt:lpstr>
      <vt:lpstr>Aptos</vt:lpstr>
      <vt:lpstr>Airplane History Thesis by Slidesgo</vt:lpstr>
      <vt:lpstr>Happy Flyers, Higher Profits: Enhancing Airline Customer Satisfaction</vt:lpstr>
      <vt:lpstr>PROJECT OUTLINE </vt:lpstr>
      <vt:lpstr>Background: Why is Profitability Important?</vt:lpstr>
      <vt:lpstr>Background: Why Customer Satisfaction?</vt:lpstr>
      <vt:lpstr>PowerPoint Presentation</vt:lpstr>
      <vt:lpstr>Business Problem Analysis: Customer Journey</vt:lpstr>
      <vt:lpstr>Business Problem Analysis: Mapping Customer Pain Points</vt:lpstr>
      <vt:lpstr>SWOT ANALYSIS  [Strength, Weakness, Opportunities, Threats]</vt:lpstr>
      <vt:lpstr>Business Problem Analysis: Findings</vt:lpstr>
      <vt:lpstr>PowerPoint Presentation</vt:lpstr>
      <vt:lpstr>Thought Process: Naïve Approach</vt:lpstr>
      <vt:lpstr>Data Science Task: Why?</vt:lpstr>
      <vt:lpstr>PowerPoint Presentation</vt:lpstr>
      <vt:lpstr>Data Science Task: Our Approach</vt:lpstr>
      <vt:lpstr>Data Science Task: Data Overview </vt:lpstr>
      <vt:lpstr>Data Science Task: Exploratory Data Analysis </vt:lpstr>
      <vt:lpstr>Data Science Task: Insights from EDA</vt:lpstr>
      <vt:lpstr> DECISION TREE  Identifying features that relate to and predict customer satisfaction using a decision tree. </vt:lpstr>
      <vt:lpstr>Data Science Task: Decision Tree</vt:lpstr>
      <vt:lpstr>Data Science Approach: Decision Tree</vt:lpstr>
      <vt:lpstr>PowerPoint Presentation</vt:lpstr>
      <vt:lpstr>Data Science Task: Feature Importances</vt:lpstr>
      <vt:lpstr>Data Science Task: Summary Statistics</vt:lpstr>
      <vt:lpstr>Data Science Task: Statistics of Decision Tree</vt:lpstr>
      <vt:lpstr> Segmentation process- To Segment customers based on data features using   Clustering Analysis </vt:lpstr>
      <vt:lpstr>Data Science Task : To Segment customers based on data features using   Clustering Analysis</vt:lpstr>
      <vt:lpstr>PowerPoint Presentation</vt:lpstr>
      <vt:lpstr>Data Science Task: K-means Clustering</vt:lpstr>
      <vt:lpstr>Data Science Task: K-Means Clustering</vt:lpstr>
      <vt:lpstr>Cluster visualization and profiling</vt:lpstr>
      <vt:lpstr>Data Science Task: Determine the Most Profitable Features</vt:lpstr>
      <vt:lpstr>Data Science Task: Determine the Most Profitable Features</vt:lpstr>
      <vt:lpstr>PowerPoint Presentation</vt:lpstr>
      <vt:lpstr>Data Science Task: Frequent Pattern Mining and Association Rules</vt:lpstr>
      <vt:lpstr>PowerPoint Presentation</vt:lpstr>
      <vt:lpstr>PowerPoint Presentation</vt:lpstr>
      <vt:lpstr>Data Science Recommendations and Solution</vt:lpstr>
      <vt:lpstr>Recommendation</vt:lpstr>
      <vt:lpstr>Recommendation</vt:lpstr>
      <vt:lpstr>Data Science Recommendation and solution </vt:lpstr>
      <vt:lpstr>Recommendations and Solutions</vt:lpstr>
      <vt:lpstr>PowerPoint Presentation</vt:lpstr>
      <vt:lpstr>Cost &amp; Profit Analysis: Solution </vt:lpstr>
      <vt:lpstr>Cost &amp; Profit Analysis: Mobile App Revenue</vt:lpstr>
      <vt:lpstr>Cost &amp; Profit Analysis</vt:lpstr>
      <vt:lpstr>Cost &amp; Profit Analysis: Formula</vt:lpstr>
      <vt:lpstr>PowerPoint Presentation</vt:lpstr>
      <vt:lpstr>RISK AND MITIGATION  </vt:lpstr>
      <vt:lpstr>PowerPoint Presentation</vt:lpstr>
      <vt:lpstr>DATA GOVERNANCE IN BUSINESS AND BIAS  </vt:lpstr>
      <vt:lpstr>CONCLUSION </vt:lpstr>
      <vt:lpstr>THANKS!</vt:lpstr>
      <vt:lpstr>REFERENCES</vt:lpstr>
      <vt:lpstr>APPENDIX </vt:lpstr>
      <vt:lpstr>Business Assumptions  </vt:lpstr>
      <vt:lpstr>Data Science Task: Data cleaning</vt:lpstr>
      <vt:lpstr>PowerPoint Presentation</vt:lpstr>
      <vt:lpstr>PowerPoint Presentation</vt:lpstr>
      <vt:lpstr>PowerPoint Presentation</vt:lpstr>
      <vt:lpstr>PowerPoint Presentation</vt:lpstr>
      <vt:lpstr>Understanding challenges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8</dc:title>
  <cp:lastModifiedBy>Kruti CHANDRASHEKAR</cp:lastModifiedBy>
  <cp:revision>2</cp:revision>
  <dcterms:modified xsi:type="dcterms:W3CDTF">2024-07-03T16:34:24Z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0x010100E008734767FA7D4AB1E986EFEC3E678B</vt:lpwstr>
  </property>
  <property fmtid="{D5CDD505-2E9C-101B-9397-08002B2CF9AE}" pid="3" name="MediaServiceImageTags">
    <vt:lpwstr/>
  </property>
</Properties>
</file>